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png" ContentType="image/png"/>
  <Default Extension="wmf" ContentType="image/x-wmf"/>
  <Default Extension="emf" ContentType="image/x-emf"/>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svg" ContentType="image/svg+xml"/>
  <Override PartName="/ppt/media/image2.svg" ContentType="image/svg+xml"/>
  <Override PartName="/ppt/media/image3.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tags/tag148.xml" ContentType="application/vnd.openxmlformats-officedocument.presentationml.tags+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tags/tag1487.xml" ContentType="application/vnd.openxmlformats-officedocument.presentationml.tags+xml"/>
  <Override PartName="/ppt/tags/tag1488.xml" ContentType="application/vnd.openxmlformats-officedocument.presentationml.tags+xml"/>
  <Override PartName="/ppt/tags/tag1489.xml" ContentType="application/vnd.openxmlformats-officedocument.presentationml.tags+xml"/>
  <Override PartName="/ppt/tags/tag149.xml" ContentType="application/vnd.openxmlformats-officedocument.presentationml.tags+xml"/>
  <Override PartName="/ppt/tags/tag1490.xml" ContentType="application/vnd.openxmlformats-officedocument.presentationml.tags+xml"/>
  <Override PartName="/ppt/tags/tag1491.xml" ContentType="application/vnd.openxmlformats-officedocument.presentationml.tags+xml"/>
  <Override PartName="/ppt/tags/tag1492.xml" ContentType="application/vnd.openxmlformats-officedocument.presentationml.tags+xml"/>
  <Override PartName="/ppt/tags/tag1493.xml" ContentType="application/vnd.openxmlformats-officedocument.presentationml.tags+xml"/>
  <Override PartName="/ppt/tags/tag1494.xml" ContentType="application/vnd.openxmlformats-officedocument.presentationml.tags+xml"/>
  <Override PartName="/ppt/tags/tag1495.xml" ContentType="application/vnd.openxmlformats-officedocument.presentationml.tags+xml"/>
  <Override PartName="/ppt/tags/tag1496.xml" ContentType="application/vnd.openxmlformats-officedocument.presentationml.tags+xml"/>
  <Override PartName="/ppt/tags/tag1497.xml" ContentType="application/vnd.openxmlformats-officedocument.presentationml.tags+xml"/>
  <Override PartName="/ppt/tags/tag1498.xml" ContentType="application/vnd.openxmlformats-officedocument.presentationml.tags+xml"/>
  <Override PartName="/ppt/tags/tag149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00.xml" ContentType="application/vnd.openxmlformats-officedocument.presentationml.tags+xml"/>
  <Override PartName="/ppt/tags/tag1501.xml" ContentType="application/vnd.openxmlformats-officedocument.presentationml.tags+xml"/>
  <Override PartName="/ppt/tags/tag1502.xml" ContentType="application/vnd.openxmlformats-officedocument.presentationml.tags+xml"/>
  <Override PartName="/ppt/tags/tag1503.xml" ContentType="application/vnd.openxmlformats-officedocument.presentationml.tags+xml"/>
  <Override PartName="/ppt/tags/tag1504.xml" ContentType="application/vnd.openxmlformats-officedocument.presentationml.tags+xml"/>
  <Override PartName="/ppt/tags/tag1505.xml" ContentType="application/vnd.openxmlformats-officedocument.presentationml.tags+xml"/>
  <Override PartName="/ppt/tags/tag1506.xml" ContentType="application/vnd.openxmlformats-officedocument.presentationml.tags+xml"/>
  <Override PartName="/ppt/tags/tag1507.xml" ContentType="application/vnd.openxmlformats-officedocument.presentationml.tags+xml"/>
  <Override PartName="/ppt/tags/tag1508.xml" ContentType="application/vnd.openxmlformats-officedocument.presentationml.tags+xml"/>
  <Override PartName="/ppt/tags/tag1509.xml" ContentType="application/vnd.openxmlformats-officedocument.presentationml.tags+xml"/>
  <Override PartName="/ppt/tags/tag151.xml" ContentType="application/vnd.openxmlformats-officedocument.presentationml.tags+xml"/>
  <Override PartName="/ppt/tags/tag1510.xml" ContentType="application/vnd.openxmlformats-officedocument.presentationml.tags+xml"/>
  <Override PartName="/ppt/tags/tag1511.xml" ContentType="application/vnd.openxmlformats-officedocument.presentationml.tags+xml"/>
  <Override PartName="/ppt/tags/tag1512.xml" ContentType="application/vnd.openxmlformats-officedocument.presentationml.tags+xml"/>
  <Override PartName="/ppt/tags/tag1513.xml" ContentType="application/vnd.openxmlformats-officedocument.presentationml.tags+xml"/>
  <Override PartName="/ppt/tags/tag1514.xml" ContentType="application/vnd.openxmlformats-officedocument.presentationml.tags+xml"/>
  <Override PartName="/ppt/tags/tag1515.xml" ContentType="application/vnd.openxmlformats-officedocument.presentationml.tags+xml"/>
  <Override PartName="/ppt/tags/tag1516.xml" ContentType="application/vnd.openxmlformats-officedocument.presentationml.tags+xml"/>
  <Override PartName="/ppt/tags/tag1517.xml" ContentType="application/vnd.openxmlformats-officedocument.presentationml.tags+xml"/>
  <Override PartName="/ppt/tags/tag1518.xml" ContentType="application/vnd.openxmlformats-officedocument.presentationml.tags+xml"/>
  <Override PartName="/ppt/tags/tag1519.xml" ContentType="application/vnd.openxmlformats-officedocument.presentationml.tags+xml"/>
  <Override PartName="/ppt/tags/tag152.xml" ContentType="application/vnd.openxmlformats-officedocument.presentationml.tags+xml"/>
  <Override PartName="/ppt/tags/tag1520.xml" ContentType="application/vnd.openxmlformats-officedocument.presentationml.tags+xml"/>
  <Override PartName="/ppt/tags/tag1521.xml" ContentType="application/vnd.openxmlformats-officedocument.presentationml.tags+xml"/>
  <Override PartName="/ppt/tags/tag1522.xml" ContentType="application/vnd.openxmlformats-officedocument.presentationml.tags+xml"/>
  <Override PartName="/ppt/tags/tag1523.xml" ContentType="application/vnd.openxmlformats-officedocument.presentationml.tags+xml"/>
  <Override PartName="/ppt/tags/tag1524.xml" ContentType="application/vnd.openxmlformats-officedocument.presentationml.tags+xml"/>
  <Override PartName="/ppt/tags/tag1525.xml" ContentType="application/vnd.openxmlformats-officedocument.presentationml.tags+xml"/>
  <Override PartName="/ppt/tags/tag1526.xml" ContentType="application/vnd.openxmlformats-officedocument.presentationml.tags+xml"/>
  <Override PartName="/ppt/tags/tag1527.xml" ContentType="application/vnd.openxmlformats-officedocument.presentationml.tags+xml"/>
  <Override PartName="/ppt/tags/tag1528.xml" ContentType="application/vnd.openxmlformats-officedocument.presentationml.tags+xml"/>
  <Override PartName="/ppt/tags/tag1529.xml" ContentType="application/vnd.openxmlformats-officedocument.presentationml.tags+xml"/>
  <Override PartName="/ppt/tags/tag153.xml" ContentType="application/vnd.openxmlformats-officedocument.presentationml.tags+xml"/>
  <Override PartName="/ppt/tags/tag1530.xml" ContentType="application/vnd.openxmlformats-officedocument.presentationml.tags+xml"/>
  <Override PartName="/ppt/tags/tag1531.xml" ContentType="application/vnd.openxmlformats-officedocument.presentationml.tags+xml"/>
  <Override PartName="/ppt/tags/tag1532.xml" ContentType="application/vnd.openxmlformats-officedocument.presentationml.tags+xml"/>
  <Override PartName="/ppt/tags/tag1533.xml" ContentType="application/vnd.openxmlformats-officedocument.presentationml.tags+xml"/>
  <Override PartName="/ppt/tags/tag1534.xml" ContentType="application/vnd.openxmlformats-officedocument.presentationml.tags+xml"/>
  <Override PartName="/ppt/tags/tag1535.xml" ContentType="application/vnd.openxmlformats-officedocument.presentationml.tags+xml"/>
  <Override PartName="/ppt/tags/tag1536.xml" ContentType="application/vnd.openxmlformats-officedocument.presentationml.tags+xml"/>
  <Override PartName="/ppt/tags/tag1537.xml" ContentType="application/vnd.openxmlformats-officedocument.presentationml.tags+xml"/>
  <Override PartName="/ppt/tags/tag1538.xml" ContentType="application/vnd.openxmlformats-officedocument.presentationml.tags+xml"/>
  <Override PartName="/ppt/tags/tag1539.xml" ContentType="application/vnd.openxmlformats-officedocument.presentationml.tags+xml"/>
  <Override PartName="/ppt/tags/tag154.xml" ContentType="application/vnd.openxmlformats-officedocument.presentationml.tags+xml"/>
  <Override PartName="/ppt/tags/tag1540.xml" ContentType="application/vnd.openxmlformats-officedocument.presentationml.tags+xml"/>
  <Override PartName="/ppt/tags/tag1541.xml" ContentType="application/vnd.openxmlformats-officedocument.presentationml.tags+xml"/>
  <Override PartName="/ppt/tags/tag1542.xml" ContentType="application/vnd.openxmlformats-officedocument.presentationml.tags+xml"/>
  <Override PartName="/ppt/tags/tag1543.xml" ContentType="application/vnd.openxmlformats-officedocument.presentationml.tags+xml"/>
  <Override PartName="/ppt/tags/tag1544.xml" ContentType="application/vnd.openxmlformats-officedocument.presentationml.tags+xml"/>
  <Override PartName="/ppt/tags/tag1545.xml" ContentType="application/vnd.openxmlformats-officedocument.presentationml.tags+xml"/>
  <Override PartName="/ppt/tags/tag1546.xml" ContentType="application/vnd.openxmlformats-officedocument.presentationml.tags+xml"/>
  <Override PartName="/ppt/tags/tag1547.xml" ContentType="application/vnd.openxmlformats-officedocument.presentationml.tags+xml"/>
  <Override PartName="/ppt/tags/tag1548.xml" ContentType="application/vnd.openxmlformats-officedocument.presentationml.tags+xml"/>
  <Override PartName="/ppt/tags/tag1549.xml" ContentType="application/vnd.openxmlformats-officedocument.presentationml.tags+xml"/>
  <Override PartName="/ppt/tags/tag155.xml" ContentType="application/vnd.openxmlformats-officedocument.presentationml.tags+xml"/>
  <Override PartName="/ppt/tags/tag1550.xml" ContentType="application/vnd.openxmlformats-officedocument.presentationml.tags+xml"/>
  <Override PartName="/ppt/tags/tag1551.xml" ContentType="application/vnd.openxmlformats-officedocument.presentationml.tags+xml"/>
  <Override PartName="/ppt/tags/tag1552.xml" ContentType="application/vnd.openxmlformats-officedocument.presentationml.tags+xml"/>
  <Override PartName="/ppt/tags/tag1553.xml" ContentType="application/vnd.openxmlformats-officedocument.presentationml.tags+xml"/>
  <Override PartName="/ppt/tags/tag1554.xml" ContentType="application/vnd.openxmlformats-officedocument.presentationml.tags+xml"/>
  <Override PartName="/ppt/tags/tag1555.xml" ContentType="application/vnd.openxmlformats-officedocument.presentationml.tags+xml"/>
  <Override PartName="/ppt/tags/tag1556.xml" ContentType="application/vnd.openxmlformats-officedocument.presentationml.tags+xml"/>
  <Override PartName="/ppt/tags/tag1557.xml" ContentType="application/vnd.openxmlformats-officedocument.presentationml.tags+xml"/>
  <Override PartName="/ppt/tags/tag1558.xml" ContentType="application/vnd.openxmlformats-officedocument.presentationml.tags+xml"/>
  <Override PartName="/ppt/tags/tag1559.xml" ContentType="application/vnd.openxmlformats-officedocument.presentationml.tags+xml"/>
  <Override PartName="/ppt/tags/tag156.xml" ContentType="application/vnd.openxmlformats-officedocument.presentationml.tags+xml"/>
  <Override PartName="/ppt/tags/tag1560.xml" ContentType="application/vnd.openxmlformats-officedocument.presentationml.tags+xml"/>
  <Override PartName="/ppt/tags/tag1561.xml" ContentType="application/vnd.openxmlformats-officedocument.presentationml.tags+xml"/>
  <Override PartName="/ppt/tags/tag1562.xml" ContentType="application/vnd.openxmlformats-officedocument.presentationml.tags+xml"/>
  <Override PartName="/ppt/tags/tag1563.xml" ContentType="application/vnd.openxmlformats-officedocument.presentationml.tags+xml"/>
  <Override PartName="/ppt/tags/tag1564.xml" ContentType="application/vnd.openxmlformats-officedocument.presentationml.tags+xml"/>
  <Override PartName="/ppt/tags/tag1565.xml" ContentType="application/vnd.openxmlformats-officedocument.presentationml.tags+xml"/>
  <Override PartName="/ppt/tags/tag1566.xml" ContentType="application/vnd.openxmlformats-officedocument.presentationml.tags+xml"/>
  <Override PartName="/ppt/tags/tag1567.xml" ContentType="application/vnd.openxmlformats-officedocument.presentationml.tags+xml"/>
  <Override PartName="/ppt/tags/tag1568.xml" ContentType="application/vnd.openxmlformats-officedocument.presentationml.tags+xml"/>
  <Override PartName="/ppt/tags/tag1569.xml" ContentType="application/vnd.openxmlformats-officedocument.presentationml.tags+xml"/>
  <Override PartName="/ppt/tags/tag157.xml" ContentType="application/vnd.openxmlformats-officedocument.presentationml.tags+xml"/>
  <Override PartName="/ppt/tags/tag1570.xml" ContentType="application/vnd.openxmlformats-officedocument.presentationml.tags+xml"/>
  <Override PartName="/ppt/tags/tag1571.xml" ContentType="application/vnd.openxmlformats-officedocument.presentationml.tags+xml"/>
  <Override PartName="/ppt/tags/tag1572.xml" ContentType="application/vnd.openxmlformats-officedocument.presentationml.tags+xml"/>
  <Override PartName="/ppt/tags/tag1573.xml" ContentType="application/vnd.openxmlformats-officedocument.presentationml.tags+xml"/>
  <Override PartName="/ppt/tags/tag1574.xml" ContentType="application/vnd.openxmlformats-officedocument.presentationml.tags+xml"/>
  <Override PartName="/ppt/tags/tag1575.xml" ContentType="application/vnd.openxmlformats-officedocument.presentationml.tags+xml"/>
  <Override PartName="/ppt/tags/tag1576.xml" ContentType="application/vnd.openxmlformats-officedocument.presentationml.tags+xml"/>
  <Override PartName="/ppt/tags/tag1577.xml" ContentType="application/vnd.openxmlformats-officedocument.presentationml.tags+xml"/>
  <Override PartName="/ppt/tags/tag1578.xml" ContentType="application/vnd.openxmlformats-officedocument.presentationml.tags+xml"/>
  <Override PartName="/ppt/tags/tag1579.xml" ContentType="application/vnd.openxmlformats-officedocument.presentationml.tags+xml"/>
  <Override PartName="/ppt/tags/tag158.xml" ContentType="application/vnd.openxmlformats-officedocument.presentationml.tags+xml"/>
  <Override PartName="/ppt/tags/tag1580.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xml" ContentType="application/vnd.openxmlformats-officedocument.themeOverride+xml"/>
  <Override PartName="/ppt/theme/themeOverride20.xml" ContentType="application/vnd.openxmlformats-officedocument.themeOverride+xml"/>
  <Override PartName="/ppt/theme/themeOverride21.xml" ContentType="application/vnd.openxmlformats-officedocument.themeOverride+xml"/>
  <Override PartName="/ppt/theme/themeOverride22.xml" ContentType="application/vnd.openxmlformats-officedocument.themeOverride+xml"/>
  <Override PartName="/ppt/theme/themeOverride23.xml" ContentType="application/vnd.openxmlformats-officedocument.themeOverride+xml"/>
  <Override PartName="/ppt/theme/themeOverride24.xml" ContentType="application/vnd.openxmlformats-officedocument.themeOverride+xml"/>
  <Override PartName="/ppt/theme/themeOverride25.xml" ContentType="application/vnd.openxmlformats-officedocument.themeOverride+xml"/>
  <Override PartName="/ppt/theme/themeOverride26.xml" ContentType="application/vnd.openxmlformats-officedocument.themeOverride+xml"/>
  <Override PartName="/ppt/theme/themeOverride27.xml" ContentType="application/vnd.openxmlformats-officedocument.themeOverride+xml"/>
  <Override PartName="/ppt/theme/themeOverride28.xml" ContentType="application/vnd.openxmlformats-officedocument.themeOverride+xml"/>
  <Override PartName="/ppt/theme/themeOverride29.xml" ContentType="application/vnd.openxmlformats-officedocument.themeOverride+xml"/>
  <Override PartName="/ppt/theme/themeOverride3.xml" ContentType="application/vnd.openxmlformats-officedocument.themeOverride+xml"/>
  <Override PartName="/ppt/theme/themeOverride30.xml" ContentType="application/vnd.openxmlformats-officedocument.themeOverride+xml"/>
  <Override PartName="/ppt/theme/themeOverride31.xml" ContentType="application/vnd.openxmlformats-officedocument.themeOverride+xml"/>
  <Override PartName="/ppt/theme/themeOverride32.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110"/>
  </p:handoutMasterIdLst>
  <p:sldIdLst>
    <p:sldId id="8665" r:id="rId3"/>
    <p:sldId id="8666" r:id="rId5"/>
    <p:sldId id="8667" r:id="rId6"/>
    <p:sldId id="8668" r:id="rId7"/>
    <p:sldId id="8669" r:id="rId8"/>
    <p:sldId id="8671" r:id="rId9"/>
    <p:sldId id="8672" r:id="rId10"/>
    <p:sldId id="8673" r:id="rId11"/>
    <p:sldId id="8670" r:id="rId12"/>
    <p:sldId id="8960" r:id="rId13"/>
    <p:sldId id="8959" r:id="rId14"/>
    <p:sldId id="8958" r:id="rId15"/>
    <p:sldId id="8965" r:id="rId16"/>
    <p:sldId id="8966" r:id="rId17"/>
    <p:sldId id="8677" r:id="rId18"/>
    <p:sldId id="8980" r:id="rId19"/>
    <p:sldId id="8937" r:id="rId20"/>
    <p:sldId id="8982" r:id="rId21"/>
    <p:sldId id="8679" r:id="rId22"/>
    <p:sldId id="8676" r:id="rId23"/>
    <p:sldId id="8975" r:id="rId24"/>
    <p:sldId id="8680" r:id="rId25"/>
    <p:sldId id="9006" r:id="rId26"/>
    <p:sldId id="9007" r:id="rId27"/>
    <p:sldId id="9008" r:id="rId28"/>
    <p:sldId id="9009" r:id="rId29"/>
    <p:sldId id="9010" r:id="rId30"/>
    <p:sldId id="9011" r:id="rId31"/>
    <p:sldId id="9012" r:id="rId32"/>
    <p:sldId id="9013" r:id="rId33"/>
    <p:sldId id="9014" r:id="rId34"/>
    <p:sldId id="9015" r:id="rId35"/>
    <p:sldId id="9016" r:id="rId36"/>
    <p:sldId id="8678" r:id="rId37"/>
    <p:sldId id="9017" r:id="rId38"/>
    <p:sldId id="9018" r:id="rId39"/>
    <p:sldId id="9019" r:id="rId40"/>
    <p:sldId id="9020" r:id="rId41"/>
    <p:sldId id="9021" r:id="rId42"/>
    <p:sldId id="9022" r:id="rId43"/>
    <p:sldId id="9023" r:id="rId44"/>
    <p:sldId id="9024" r:id="rId45"/>
    <p:sldId id="9025" r:id="rId46"/>
    <p:sldId id="9026" r:id="rId47"/>
    <p:sldId id="9027" r:id="rId48"/>
    <p:sldId id="9028" r:id="rId49"/>
    <p:sldId id="9029" r:id="rId50"/>
    <p:sldId id="9030" r:id="rId51"/>
    <p:sldId id="9033" r:id="rId52"/>
    <p:sldId id="8681" r:id="rId53"/>
    <p:sldId id="9035" r:id="rId54"/>
    <p:sldId id="9036" r:id="rId55"/>
    <p:sldId id="9037" r:id="rId56"/>
    <p:sldId id="9031" r:id="rId57"/>
    <p:sldId id="8682" r:id="rId58"/>
    <p:sldId id="9038" r:id="rId59"/>
    <p:sldId id="8685" r:id="rId60"/>
    <p:sldId id="9040" r:id="rId61"/>
    <p:sldId id="9041" r:id="rId62"/>
    <p:sldId id="9042" r:id="rId63"/>
    <p:sldId id="9043" r:id="rId64"/>
    <p:sldId id="9044" r:id="rId65"/>
    <p:sldId id="9004" r:id="rId66"/>
    <p:sldId id="9057" r:id="rId67"/>
    <p:sldId id="9058" r:id="rId68"/>
    <p:sldId id="9059" r:id="rId69"/>
    <p:sldId id="9061" r:id="rId70"/>
    <p:sldId id="9062" r:id="rId71"/>
    <p:sldId id="9063" r:id="rId72"/>
    <p:sldId id="9051" r:id="rId73"/>
    <p:sldId id="9064" r:id="rId74"/>
    <p:sldId id="9065" r:id="rId75"/>
    <p:sldId id="9054" r:id="rId76"/>
    <p:sldId id="9066" r:id="rId77"/>
    <p:sldId id="8720" r:id="rId78"/>
    <p:sldId id="9067" r:id="rId79"/>
    <p:sldId id="9070" r:id="rId80"/>
    <p:sldId id="9103" r:id="rId81"/>
    <p:sldId id="9104" r:id="rId82"/>
    <p:sldId id="9105" r:id="rId83"/>
    <p:sldId id="9107" r:id="rId84"/>
    <p:sldId id="9108" r:id="rId85"/>
    <p:sldId id="9109" r:id="rId86"/>
    <p:sldId id="9110" r:id="rId87"/>
    <p:sldId id="9111" r:id="rId88"/>
    <p:sldId id="9112" r:id="rId89"/>
    <p:sldId id="9114" r:id="rId90"/>
    <p:sldId id="9115" r:id="rId91"/>
    <p:sldId id="9116" r:id="rId92"/>
    <p:sldId id="9117" r:id="rId93"/>
    <p:sldId id="9119" r:id="rId94"/>
    <p:sldId id="9087" r:id="rId95"/>
    <p:sldId id="9120" r:id="rId96"/>
    <p:sldId id="9121" r:id="rId97"/>
    <p:sldId id="9122" r:id="rId98"/>
    <p:sldId id="9123" r:id="rId99"/>
    <p:sldId id="9124" r:id="rId100"/>
    <p:sldId id="9125" r:id="rId101"/>
    <p:sldId id="9126" r:id="rId102"/>
    <p:sldId id="9127" r:id="rId103"/>
    <p:sldId id="9128" r:id="rId104"/>
    <p:sldId id="8683" r:id="rId105"/>
    <p:sldId id="8686" r:id="rId106"/>
    <p:sldId id="8692" r:id="rId107"/>
    <p:sldId id="9129" r:id="rId108"/>
    <p:sldId id="8708" r:id="rId109"/>
  </p:sldIdLst>
  <p:sldSz cx="12192000" cy="6858000"/>
  <p:notesSz cx="6858000" cy="9144000"/>
  <p:custDataLst>
    <p:tags r:id="rId11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作者" initials="A" lastIdx="0" clrIdx="2"/>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09455"/>
    <a:srgbClr val="2E0D0A"/>
    <a:srgbClr val="DCF0EE"/>
    <a:srgbClr val="CDF2C4"/>
    <a:srgbClr val="CBF0EF"/>
    <a:srgbClr val="B6F1DE"/>
    <a:srgbClr val="ED796F"/>
    <a:srgbClr val="C4E6E2"/>
    <a:srgbClr val="53B9A3"/>
    <a:srgbClr val="FAE2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293" autoAdjust="0"/>
    <p:restoredTop sz="94660"/>
  </p:normalViewPr>
  <p:slideViewPr>
    <p:cSldViewPr snapToGrid="0" showGuides="1">
      <p:cViewPr varScale="1">
        <p:scale>
          <a:sx n="69" d="100"/>
          <a:sy n="69" d="100"/>
        </p:scale>
        <p:origin x="78" y="732"/>
      </p:cViewPr>
      <p:guideLst>
        <p:guide orient="horz" pos="2160"/>
        <p:guide pos="382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5" Type="http://schemas.openxmlformats.org/officeDocument/2006/relationships/tags" Target="tags/tag1580.xml"/><Relationship Id="rId114" Type="http://schemas.openxmlformats.org/officeDocument/2006/relationships/commentAuthors" Target="commentAuthors.xml"/><Relationship Id="rId113" Type="http://schemas.openxmlformats.org/officeDocument/2006/relationships/tableStyles" Target="tableStyles.xml"/><Relationship Id="rId112" Type="http://schemas.openxmlformats.org/officeDocument/2006/relationships/viewProps" Target="viewProps.xml"/><Relationship Id="rId111" Type="http://schemas.openxmlformats.org/officeDocument/2006/relationships/presProps" Target="presProps.xml"/><Relationship Id="rId110" Type="http://schemas.openxmlformats.org/officeDocument/2006/relationships/handoutMaster" Target="handoutMasters/handoutMaster1.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黑体" panose="02010609060101010101" charset="-122"/>
              </a:rPr>
            </a:fld>
            <a:endParaRPr lang="zh-CN" altLang="en-US">
              <a:latin typeface="黑体" panose="0201060906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黑体" panose="02010609060101010101" charset="-122"/>
              </a:rPr>
            </a:fld>
            <a:endParaRPr lang="zh-CN" altLang="en-US">
              <a:latin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96CEDCE0-AF49-4986-B4C9-C5741EF9707C}"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747B8A36-7D0F-4E2A-AB3F-A8006D06DEEF}"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defRPr>
                <a:solidFill>
                  <a:schemeClr val="tx1"/>
                </a:solidFill>
                <a:latin typeface="Arial" panose="020B0604020202090204" pitchFamily="34" charset="0"/>
                <a:ea typeface="宋体" panose="02010600030101010101" pitchFamily="2" charset="-122"/>
              </a:defRPr>
            </a:lvl1pPr>
            <a:lvl2pPr marL="742950" indent="-285750">
              <a:defRPr>
                <a:solidFill>
                  <a:schemeClr val="tx1"/>
                </a:solidFill>
                <a:latin typeface="Arial" panose="020B0604020202090204" pitchFamily="34" charset="0"/>
                <a:ea typeface="宋体" panose="02010600030101010101" pitchFamily="2" charset="-122"/>
              </a:defRPr>
            </a:lvl2pPr>
            <a:lvl3pPr marL="1143000" indent="-228600">
              <a:defRPr>
                <a:solidFill>
                  <a:schemeClr val="tx1"/>
                </a:solidFill>
                <a:latin typeface="Arial" panose="020B0604020202090204" pitchFamily="34" charset="0"/>
                <a:ea typeface="宋体" panose="02010600030101010101" pitchFamily="2" charset="-122"/>
              </a:defRPr>
            </a:lvl3pPr>
            <a:lvl4pPr marL="1600200" indent="-228600">
              <a:defRPr>
                <a:solidFill>
                  <a:schemeClr val="tx1"/>
                </a:solidFill>
                <a:latin typeface="Arial" panose="020B0604020202090204" pitchFamily="34" charset="0"/>
                <a:ea typeface="宋体" panose="02010600030101010101" pitchFamily="2" charset="-122"/>
              </a:defRPr>
            </a:lvl4pPr>
            <a:lvl5pPr marL="2057400" indent="-228600">
              <a:defRPr>
                <a:solidFill>
                  <a:schemeClr val="tx1"/>
                </a:solidFill>
                <a:latin typeface="Arial" panose="020B060402020209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9pPr>
          </a:lstStyle>
          <a:p>
            <a:fld id="{C0BC44C8-3824-4E3B-A6BC-64F7DDC11DCF}" type="slidenum">
              <a:rPr lang="zh-CN" altLang="en-US" smtClean="0">
                <a:latin typeface="字魂59号-创粗黑" panose="00000500000000000000" pitchFamily="2" charset="-122"/>
                <a:ea typeface="字魂59号-创粗黑" panose="00000500000000000000" pitchFamily="2" charset="-122"/>
              </a:rPr>
            </a:fld>
            <a:endParaRPr lang="en-US" altLang="zh-CN" dirty="0">
              <a:latin typeface="字魂59号-创粗黑" panose="00000500000000000000" pitchFamily="2" charset="-122"/>
              <a:ea typeface="字魂59号-创粗黑" panose="00000500000000000000" pitchFamily="2"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8129" name="Rectangle 7"/>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algn="r"/>
            <a:fld id="{9A0DB2DC-4C9A-4742-B13C-FB6460FD3503}" type="slidenum">
              <a:rPr lang="en-US" altLang="zh-CN" sz="1200" dirty="0"/>
            </a:fld>
            <a:endParaRPr lang="en-US" altLang="zh-CN" sz="1200" dirty="0"/>
          </a:p>
        </p:txBody>
      </p:sp>
      <p:sp>
        <p:nvSpPr>
          <p:cNvPr id="48130" name="Rectangle 2"/>
          <p:cNvSpPr>
            <a:spLocks noRot="1" noTextEdit="1"/>
          </p:cNvSpPr>
          <p:nvPr>
            <p:ph type="sldImg"/>
          </p:nvPr>
        </p:nvSpPr>
        <p:spPr/>
      </p:sp>
      <p:sp>
        <p:nvSpPr>
          <p:cNvPr id="48131" name="Rectangle 3"/>
          <p:cNvSpPr>
            <a:spLocks noGrp="1"/>
          </p:cNvSpPr>
          <p:nvPr>
            <p:ph type="body"/>
          </p:nvPr>
        </p:nvSpPr>
        <p:spPr/>
        <p:txBody>
          <a:bodyPr wrap="square" lIns="91440" tIns="45720" rIns="91440" bIns="45720" anchor="t"/>
          <a:p>
            <a:pPr lvl="0" eaLnBrk="1" hangingPunct="1"/>
            <a:r>
              <a:rPr lang="zh-CN" altLang="en-US" dirty="0"/>
              <a:t>表演注意</a:t>
            </a:r>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defRPr>
                <a:solidFill>
                  <a:schemeClr val="tx1"/>
                </a:solidFill>
                <a:latin typeface="Arial" panose="020B0604020202090204" pitchFamily="34" charset="0"/>
                <a:ea typeface="宋体" panose="02010600030101010101" pitchFamily="2" charset="-122"/>
              </a:defRPr>
            </a:lvl1pPr>
            <a:lvl2pPr marL="742950" indent="-285750">
              <a:defRPr>
                <a:solidFill>
                  <a:schemeClr val="tx1"/>
                </a:solidFill>
                <a:latin typeface="Arial" panose="020B0604020202090204" pitchFamily="34" charset="0"/>
                <a:ea typeface="宋体" panose="02010600030101010101" pitchFamily="2" charset="-122"/>
              </a:defRPr>
            </a:lvl2pPr>
            <a:lvl3pPr marL="1143000" indent="-228600">
              <a:defRPr>
                <a:solidFill>
                  <a:schemeClr val="tx1"/>
                </a:solidFill>
                <a:latin typeface="Arial" panose="020B0604020202090204" pitchFamily="34" charset="0"/>
                <a:ea typeface="宋体" panose="02010600030101010101" pitchFamily="2" charset="-122"/>
              </a:defRPr>
            </a:lvl3pPr>
            <a:lvl4pPr marL="1600200" indent="-228600">
              <a:defRPr>
                <a:solidFill>
                  <a:schemeClr val="tx1"/>
                </a:solidFill>
                <a:latin typeface="Arial" panose="020B0604020202090204" pitchFamily="34" charset="0"/>
                <a:ea typeface="宋体" panose="02010600030101010101" pitchFamily="2" charset="-122"/>
              </a:defRPr>
            </a:lvl4pPr>
            <a:lvl5pPr marL="2057400" indent="-228600">
              <a:defRPr>
                <a:solidFill>
                  <a:schemeClr val="tx1"/>
                </a:solidFill>
                <a:latin typeface="Arial" panose="020B060402020209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9pPr>
          </a:lstStyle>
          <a:p>
            <a:fld id="{C0BC44C8-3824-4E3B-A6BC-64F7DDC11DCF}" type="slidenum">
              <a:rPr lang="zh-CN" altLang="en-US" smtClean="0">
                <a:latin typeface="字魂59号-创粗黑" panose="00000500000000000000" pitchFamily="2" charset="-122"/>
                <a:ea typeface="字魂59号-创粗黑" panose="00000500000000000000" pitchFamily="2" charset="-122"/>
              </a:rPr>
            </a:fld>
            <a:endParaRPr lang="en-US" altLang="zh-CN" dirty="0">
              <a:latin typeface="字魂59号-创粗黑" panose="00000500000000000000" pitchFamily="2" charset="-122"/>
              <a:ea typeface="字魂59号-创粗黑" panose="00000500000000000000"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9.png"/><Relationship Id="rId7" Type="http://schemas.openxmlformats.org/officeDocument/2006/relationships/image" Target="../media/image8.png"/><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rcRect l="7812" r="7813"/>
          <a:stretch>
            <a:fillRect/>
          </a:stretch>
        </p:blipFill>
        <p:spPr>
          <a:xfrm rot="5400000">
            <a:off x="2667000" y="-2667000"/>
            <a:ext cx="6858001" cy="12192000"/>
          </a:xfrm>
          <a:custGeom>
            <a:avLst/>
            <a:gdLst>
              <a:gd name="connsiteX0" fmla="*/ 0 w 6858001"/>
              <a:gd name="connsiteY0" fmla="*/ 12192000 h 12192000"/>
              <a:gd name="connsiteX1" fmla="*/ 0 w 6858001"/>
              <a:gd name="connsiteY1" fmla="*/ 0 h 12192000"/>
              <a:gd name="connsiteX2" fmla="*/ 6858001 w 6858001"/>
              <a:gd name="connsiteY2" fmla="*/ 0 h 12192000"/>
              <a:gd name="connsiteX3" fmla="*/ 6858001 w 6858001"/>
              <a:gd name="connsiteY3" fmla="*/ 12192000 h 12192000"/>
            </a:gdLst>
            <a:ahLst/>
            <a:cxnLst>
              <a:cxn ang="0">
                <a:pos x="connsiteX0" y="connsiteY0"/>
              </a:cxn>
              <a:cxn ang="0">
                <a:pos x="connsiteX1" y="connsiteY1"/>
              </a:cxn>
              <a:cxn ang="0">
                <a:pos x="connsiteX2" y="connsiteY2"/>
              </a:cxn>
              <a:cxn ang="0">
                <a:pos x="connsiteX3" y="connsiteY3"/>
              </a:cxn>
            </a:cxnLst>
            <a:rect l="l" t="t" r="r" b="b"/>
            <a:pathLst>
              <a:path w="6858001" h="12192000">
                <a:moveTo>
                  <a:pt x="0" y="12192000"/>
                </a:moveTo>
                <a:lnTo>
                  <a:pt x="0" y="0"/>
                </a:lnTo>
                <a:lnTo>
                  <a:pt x="6858001" y="0"/>
                </a:lnTo>
                <a:lnTo>
                  <a:pt x="6858001" y="12192000"/>
                </a:lnTo>
                <a:close/>
              </a:path>
            </a:pathLst>
          </a:custGeom>
        </p:spPr>
      </p:pic>
      <p:pic>
        <p:nvPicPr>
          <p:cNvPr id="9" name="图片 8"/>
          <p:cNvPicPr>
            <a:picLocks noChangeAspect="1"/>
          </p:cNvPicPr>
          <p:nvPr userDrawn="1"/>
        </p:nvPicPr>
        <p:blipFill>
          <a:blip r:embed="rId3">
            <a:extLst>
              <a:ext uri="{28A0092B-C50C-407E-A947-70E740481C1C}">
                <a14:useLocalDpi xmlns:a14="http://schemas.microsoft.com/office/drawing/2010/main" val="0"/>
              </a:ext>
            </a:extLst>
          </a:blip>
          <a:srcRect l="7813" r="7812"/>
          <a:stretch>
            <a:fillRect/>
          </a:stretch>
        </p:blipFill>
        <p:spPr>
          <a:xfrm rot="16200000">
            <a:off x="2628900" y="-2629535"/>
            <a:ext cx="6934200" cy="12192000"/>
          </a:xfrm>
          <a:custGeom>
            <a:avLst/>
            <a:gdLst>
              <a:gd name="connsiteX0" fmla="*/ 6858001 w 6858001"/>
              <a:gd name="connsiteY0" fmla="*/ 0 h 12191999"/>
              <a:gd name="connsiteX1" fmla="*/ 6858001 w 6858001"/>
              <a:gd name="connsiteY1" fmla="*/ 12191999 h 12191999"/>
              <a:gd name="connsiteX2" fmla="*/ 0 w 6858001"/>
              <a:gd name="connsiteY2" fmla="*/ 12191999 h 12191999"/>
              <a:gd name="connsiteX3" fmla="*/ 0 w 6858001"/>
              <a:gd name="connsiteY3" fmla="*/ 0 h 12191999"/>
            </a:gdLst>
            <a:ahLst/>
            <a:cxnLst>
              <a:cxn ang="0">
                <a:pos x="connsiteX0" y="connsiteY0"/>
              </a:cxn>
              <a:cxn ang="0">
                <a:pos x="connsiteX1" y="connsiteY1"/>
              </a:cxn>
              <a:cxn ang="0">
                <a:pos x="connsiteX2" y="connsiteY2"/>
              </a:cxn>
              <a:cxn ang="0">
                <a:pos x="connsiteX3" y="connsiteY3"/>
              </a:cxn>
            </a:cxnLst>
            <a:rect l="l" t="t" r="r" b="b"/>
            <a:pathLst>
              <a:path w="6858001" h="12191999">
                <a:moveTo>
                  <a:pt x="6858001" y="0"/>
                </a:moveTo>
                <a:lnTo>
                  <a:pt x="6858001" y="12191999"/>
                </a:lnTo>
                <a:lnTo>
                  <a:pt x="0" y="12191999"/>
                </a:lnTo>
                <a:lnTo>
                  <a:pt x="0" y="0"/>
                </a:lnTo>
                <a:close/>
              </a:path>
            </a:pathLst>
          </a:custGeom>
        </p:spPr>
      </p:pic>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transition spd="slow" advClick="0" advTm="1000">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90204" pitchFamily="34" charset="0"/>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标题幻灯片">
    <p:bg>
      <p:bgPr>
        <a:solidFill>
          <a:srgbClr val="C4E6E2"/>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幻灯片">
    <p:bg>
      <p:bgPr>
        <a:solidFill>
          <a:srgbClr val="C4E6E2"/>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39038" y="0"/>
            <a:ext cx="6852962" cy="3903209"/>
          </a:xfrm>
          <a:prstGeom prst="rect">
            <a:avLst/>
          </a:prstGeom>
        </p:spPr>
      </p:pic>
      <p:pic>
        <p:nvPicPr>
          <p:cNvPr id="12" name="图片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797323" y="-1"/>
            <a:ext cx="2752725" cy="1628775"/>
          </a:xfrm>
          <a:prstGeom prst="rect">
            <a:avLst/>
          </a:prstGeom>
        </p:spPr>
      </p:pic>
      <p:pic>
        <p:nvPicPr>
          <p:cNvPr id="13" name="图片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540733" y="3318313"/>
            <a:ext cx="990600" cy="962025"/>
          </a:xfrm>
          <a:prstGeom prst="rect">
            <a:avLst/>
          </a:pr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933896" y="0"/>
            <a:ext cx="1171575" cy="1171575"/>
          </a:xfrm>
          <a:prstGeom prst="rect">
            <a:avLst/>
          </a:prstGeom>
        </p:spPr>
      </p:pic>
      <p:pic>
        <p:nvPicPr>
          <p:cNvPr id="15" name="图片 1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629900" y="814386"/>
            <a:ext cx="1562100" cy="1790700"/>
          </a:xfrm>
          <a:prstGeom prst="rect">
            <a:avLst/>
          </a:prstGeom>
        </p:spPr>
      </p:pic>
      <p:pic>
        <p:nvPicPr>
          <p:cNvPr id="8" name="图片 7"/>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0133" y="1094619"/>
            <a:ext cx="8233404" cy="5763382"/>
          </a:xfrm>
          <a:prstGeom prst="rect">
            <a:avLst/>
          </a:prstGeom>
        </p:spPr>
      </p:pic>
      <p:pic>
        <p:nvPicPr>
          <p:cNvPr id="9" name="图片 8"/>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1076048" y="275543"/>
            <a:ext cx="3895725" cy="3562350"/>
          </a:xfrm>
          <a:prstGeom prst="rect">
            <a:avLst/>
          </a:prstGeom>
        </p:spPr>
      </p:pic>
      <p:pic>
        <p:nvPicPr>
          <p:cNvPr id="18" name="图片 17"/>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326572" y="4783138"/>
            <a:ext cx="3113793" cy="2008433"/>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rgbClr val="FAE2D0"/>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496560"/>
            <a:ext cx="12192000" cy="1417320"/>
          </a:xfrm>
          <a:prstGeom prst="rect">
            <a:avLst/>
          </a:prstGeom>
        </p:spPr>
      </p:pic>
      <p:pic>
        <p:nvPicPr>
          <p:cNvPr id="2" name="图片 1"/>
          <p:cNvPicPr>
            <a:picLocks noChangeAspect="1"/>
          </p:cNvPicPr>
          <p:nvPr userDrawn="1"/>
        </p:nvPicPr>
        <p:blipFill rotWithShape="1">
          <a:blip r:embed="rId3" cstate="print">
            <a:extLst>
              <a:ext uri="{28A0092B-C50C-407E-A947-70E740481C1C}">
                <a14:useLocalDpi xmlns:a14="http://schemas.microsoft.com/office/drawing/2010/main" val="0"/>
              </a:ext>
            </a:extLst>
          </a:blip>
          <a:srcRect l="36573" b="23333"/>
          <a:stretch>
            <a:fillRect/>
          </a:stretch>
        </p:blipFill>
        <p:spPr>
          <a:xfrm>
            <a:off x="9167495" y="0"/>
            <a:ext cx="2964180" cy="3583305"/>
          </a:xfrm>
          <a:prstGeom prst="rect">
            <a:avLst/>
          </a:prstGeom>
        </p:spPr>
      </p:pic>
      <p:pic>
        <p:nvPicPr>
          <p:cNvPr id="5" name="图片 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713686">
            <a:off x="463016" y="92994"/>
            <a:ext cx="2241974" cy="159437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标题和内容">
    <p:bg>
      <p:bgPr>
        <a:solidFill>
          <a:srgbClr val="C4E6E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496560"/>
            <a:ext cx="12192000" cy="1417320"/>
          </a:xfrm>
          <a:prstGeom prst="rect">
            <a:avLst/>
          </a:prstGeom>
        </p:spPr>
      </p:pic>
      <p:pic>
        <p:nvPicPr>
          <p:cNvPr id="2" name="图片 1"/>
          <p:cNvPicPr>
            <a:picLocks noChangeAspect="1"/>
          </p:cNvPicPr>
          <p:nvPr userDrawn="1"/>
        </p:nvPicPr>
        <p:blipFill rotWithShape="1">
          <a:blip r:embed="rId3" cstate="print">
            <a:extLst>
              <a:ext uri="{28A0092B-C50C-407E-A947-70E740481C1C}">
                <a14:useLocalDpi xmlns:a14="http://schemas.microsoft.com/office/drawing/2010/main" val="0"/>
              </a:ext>
            </a:extLst>
          </a:blip>
          <a:srcRect l="36573" b="23333"/>
          <a:stretch>
            <a:fillRect/>
          </a:stretch>
        </p:blipFill>
        <p:spPr>
          <a:xfrm>
            <a:off x="9167495" y="0"/>
            <a:ext cx="2964180" cy="3583305"/>
          </a:xfrm>
          <a:prstGeom prst="rect">
            <a:avLst/>
          </a:prstGeom>
        </p:spPr>
      </p:pic>
      <p:pic>
        <p:nvPicPr>
          <p:cNvPr id="5" name="图片 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713686">
            <a:off x="463016" y="92994"/>
            <a:ext cx="2241974" cy="159437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标题和内容">
    <p:bg>
      <p:bgPr>
        <a:solidFill>
          <a:srgbClr val="FAE2D0"/>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741084"/>
            <a:ext cx="12192000" cy="21717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标题和内容">
    <p:bg>
      <p:bgPr>
        <a:solidFill>
          <a:srgbClr val="C4E6E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132070"/>
            <a:ext cx="12192000" cy="178054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rgbClr val="FAE2D0"/>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8AEF66A-DD14-4B06-B8D7-62B834E038C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614EDD-3797-46CE-A11C-9B64ACF4326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8AEF66A-DD14-4B06-B8D7-62B834E038C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3D614EDD-3797-46CE-A11C-9B64ACF4326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xml"/><Relationship Id="rId7" Type="http://schemas.openxmlformats.org/officeDocument/2006/relationships/themeOverride" Target="../theme/themeOverride1.xml"/><Relationship Id="rId6" Type="http://schemas.openxmlformats.org/officeDocument/2006/relationships/image" Target="../media/image14.jpeg"/><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84.xml"/><Relationship Id="rId7" Type="http://schemas.openxmlformats.org/officeDocument/2006/relationships/tags" Target="../tags/tag83.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image" Target="../media/image27.png"/><Relationship Id="rId3" Type="http://schemas.openxmlformats.org/officeDocument/2006/relationships/tags" Target="../tags/tag80.xml"/><Relationship Id="rId2" Type="http://schemas.openxmlformats.org/officeDocument/2006/relationships/image" Target="../media/image26.png"/><Relationship Id="rId1" Type="http://schemas.openxmlformats.org/officeDocument/2006/relationships/tags" Target="../tags/tag79.xml"/></Relationships>
</file>

<file path=ppt/slides/_rels/slide100.xml.rels><?xml version="1.0" encoding="UTF-8" standalone="yes"?>
<Relationships xmlns="http://schemas.openxmlformats.org/package/2006/relationships"><Relationship Id="rId9" Type="http://schemas.openxmlformats.org/officeDocument/2006/relationships/tags" Target="../tags/tag1518.xml"/><Relationship Id="rId8" Type="http://schemas.openxmlformats.org/officeDocument/2006/relationships/image" Target="../media/image70.GIF"/><Relationship Id="rId7" Type="http://schemas.openxmlformats.org/officeDocument/2006/relationships/tags" Target="../tags/tag1517.xml"/><Relationship Id="rId6" Type="http://schemas.openxmlformats.org/officeDocument/2006/relationships/tags" Target="../tags/tag1516.xml"/><Relationship Id="rId5" Type="http://schemas.openxmlformats.org/officeDocument/2006/relationships/tags" Target="../tags/tag1515.xml"/><Relationship Id="rId4" Type="http://schemas.openxmlformats.org/officeDocument/2006/relationships/tags" Target="../tags/tag1514.xml"/><Relationship Id="rId3" Type="http://schemas.openxmlformats.org/officeDocument/2006/relationships/tags" Target="../tags/tag1513.xml"/><Relationship Id="rId2" Type="http://schemas.openxmlformats.org/officeDocument/2006/relationships/tags" Target="../tags/tag1512.xml"/><Relationship Id="rId11" Type="http://schemas.openxmlformats.org/officeDocument/2006/relationships/slideLayout" Target="../slideLayouts/slideLayout12.xml"/><Relationship Id="rId10" Type="http://schemas.openxmlformats.org/officeDocument/2006/relationships/tags" Target="../tags/tag1519.xml"/><Relationship Id="rId1" Type="http://schemas.openxmlformats.org/officeDocument/2006/relationships/tags" Target="../tags/tag1511.xml"/></Relationships>
</file>

<file path=ppt/slides/_rels/slide101.xml.rels><?xml version="1.0" encoding="UTF-8" standalone="yes"?>
<Relationships xmlns="http://schemas.openxmlformats.org/package/2006/relationships"><Relationship Id="rId9" Type="http://schemas.openxmlformats.org/officeDocument/2006/relationships/tags" Target="../tags/tag1527.xml"/><Relationship Id="rId8" Type="http://schemas.openxmlformats.org/officeDocument/2006/relationships/tags" Target="../tags/tag1526.xml"/><Relationship Id="rId7" Type="http://schemas.openxmlformats.org/officeDocument/2006/relationships/tags" Target="../tags/tag1525.xml"/><Relationship Id="rId6" Type="http://schemas.openxmlformats.org/officeDocument/2006/relationships/tags" Target="../tags/tag1524.xml"/><Relationship Id="rId5" Type="http://schemas.openxmlformats.org/officeDocument/2006/relationships/tags" Target="../tags/tag1523.xml"/><Relationship Id="rId4" Type="http://schemas.openxmlformats.org/officeDocument/2006/relationships/image" Target="../media/image71.jpeg"/><Relationship Id="rId3" Type="http://schemas.openxmlformats.org/officeDocument/2006/relationships/tags" Target="../tags/tag1522.xml"/><Relationship Id="rId2" Type="http://schemas.openxmlformats.org/officeDocument/2006/relationships/tags" Target="../tags/tag1521.xml"/><Relationship Id="rId12" Type="http://schemas.openxmlformats.org/officeDocument/2006/relationships/slideLayout" Target="../slideLayouts/slideLayout12.xml"/><Relationship Id="rId11" Type="http://schemas.openxmlformats.org/officeDocument/2006/relationships/tags" Target="../tags/tag1529.xml"/><Relationship Id="rId10" Type="http://schemas.openxmlformats.org/officeDocument/2006/relationships/tags" Target="../tags/tag1528.xml"/><Relationship Id="rId1" Type="http://schemas.openxmlformats.org/officeDocument/2006/relationships/tags" Target="../tags/tag1520.xml"/></Relationships>
</file>

<file path=ppt/slides/_rels/slide102.xml.rels><?xml version="1.0" encoding="UTF-8" standalone="yes"?>
<Relationships xmlns="http://schemas.openxmlformats.org/package/2006/relationships"><Relationship Id="rId9" Type="http://schemas.openxmlformats.org/officeDocument/2006/relationships/tags" Target="../tags/tag1538.xml"/><Relationship Id="rId8" Type="http://schemas.openxmlformats.org/officeDocument/2006/relationships/tags" Target="../tags/tag1537.xml"/><Relationship Id="rId7" Type="http://schemas.openxmlformats.org/officeDocument/2006/relationships/tags" Target="../tags/tag1536.xml"/><Relationship Id="rId6" Type="http://schemas.openxmlformats.org/officeDocument/2006/relationships/tags" Target="../tags/tag1535.xml"/><Relationship Id="rId5" Type="http://schemas.openxmlformats.org/officeDocument/2006/relationships/tags" Target="../tags/tag1534.xml"/><Relationship Id="rId4" Type="http://schemas.openxmlformats.org/officeDocument/2006/relationships/tags" Target="../tags/tag1533.xml"/><Relationship Id="rId3" Type="http://schemas.openxmlformats.org/officeDocument/2006/relationships/tags" Target="../tags/tag1532.xml"/><Relationship Id="rId2" Type="http://schemas.openxmlformats.org/officeDocument/2006/relationships/tags" Target="../tags/tag1531.xml"/><Relationship Id="rId13" Type="http://schemas.openxmlformats.org/officeDocument/2006/relationships/slideLayout" Target="../slideLayouts/slideLayout8.xml"/><Relationship Id="rId12" Type="http://schemas.openxmlformats.org/officeDocument/2006/relationships/themeOverride" Target="../theme/themeOverride29.xml"/><Relationship Id="rId11" Type="http://schemas.openxmlformats.org/officeDocument/2006/relationships/tags" Target="../tags/tag1540.xml"/><Relationship Id="rId10" Type="http://schemas.openxmlformats.org/officeDocument/2006/relationships/tags" Target="../tags/tag1539.xml"/><Relationship Id="rId1" Type="http://schemas.openxmlformats.org/officeDocument/2006/relationships/tags" Target="../tags/tag1530.xml"/></Relationships>
</file>

<file path=ppt/slides/_rels/slide103.xml.rels><?xml version="1.0" encoding="UTF-8" standalone="yes"?>
<Relationships xmlns="http://schemas.openxmlformats.org/package/2006/relationships"><Relationship Id="rId9" Type="http://schemas.openxmlformats.org/officeDocument/2006/relationships/tags" Target="../tags/tag1549.xml"/><Relationship Id="rId8" Type="http://schemas.openxmlformats.org/officeDocument/2006/relationships/tags" Target="../tags/tag1548.xml"/><Relationship Id="rId7" Type="http://schemas.openxmlformats.org/officeDocument/2006/relationships/tags" Target="../tags/tag1547.xml"/><Relationship Id="rId6" Type="http://schemas.openxmlformats.org/officeDocument/2006/relationships/tags" Target="../tags/tag1546.xml"/><Relationship Id="rId5" Type="http://schemas.openxmlformats.org/officeDocument/2006/relationships/tags" Target="../tags/tag1545.xml"/><Relationship Id="rId4" Type="http://schemas.openxmlformats.org/officeDocument/2006/relationships/tags" Target="../tags/tag1544.xml"/><Relationship Id="rId3" Type="http://schemas.openxmlformats.org/officeDocument/2006/relationships/tags" Target="../tags/tag1543.xml"/><Relationship Id="rId2" Type="http://schemas.openxmlformats.org/officeDocument/2006/relationships/tags" Target="../tags/tag1542.xml"/><Relationship Id="rId13" Type="http://schemas.openxmlformats.org/officeDocument/2006/relationships/slideLayout" Target="../slideLayouts/slideLayout8.xml"/><Relationship Id="rId12" Type="http://schemas.openxmlformats.org/officeDocument/2006/relationships/themeOverride" Target="../theme/themeOverride30.xml"/><Relationship Id="rId11" Type="http://schemas.openxmlformats.org/officeDocument/2006/relationships/tags" Target="../tags/tag1550.xml"/><Relationship Id="rId10" Type="http://schemas.openxmlformats.org/officeDocument/2006/relationships/image" Target="../media/image25.png"/><Relationship Id="rId1" Type="http://schemas.openxmlformats.org/officeDocument/2006/relationships/tags" Target="../tags/tag1541.xml"/></Relationships>
</file>

<file path=ppt/slides/_rels/slide104.xml.rels><?xml version="1.0" encoding="UTF-8" standalone="yes"?>
<Relationships xmlns="http://schemas.openxmlformats.org/package/2006/relationships"><Relationship Id="rId9" Type="http://schemas.openxmlformats.org/officeDocument/2006/relationships/tags" Target="../tags/tag1555.xml"/><Relationship Id="rId8" Type="http://schemas.openxmlformats.org/officeDocument/2006/relationships/tags" Target="../tags/tag1554.xml"/><Relationship Id="rId7" Type="http://schemas.openxmlformats.org/officeDocument/2006/relationships/tags" Target="../tags/tag1553.xml"/><Relationship Id="rId6" Type="http://schemas.openxmlformats.org/officeDocument/2006/relationships/tags" Target="../tags/tag1552.xml"/><Relationship Id="rId5" Type="http://schemas.openxmlformats.org/officeDocument/2006/relationships/tags" Target="../tags/tag1551.xml"/><Relationship Id="rId4" Type="http://schemas.openxmlformats.org/officeDocument/2006/relationships/image" Target="../media/image72.png"/><Relationship Id="rId3" Type="http://schemas.openxmlformats.org/officeDocument/2006/relationships/image" Target="../media/image30.png"/><Relationship Id="rId2" Type="http://schemas.openxmlformats.org/officeDocument/2006/relationships/image" Target="../media/image29.png"/><Relationship Id="rId17" Type="http://schemas.openxmlformats.org/officeDocument/2006/relationships/notesSlide" Target="../notesSlides/notesSlide26.xml"/><Relationship Id="rId16" Type="http://schemas.openxmlformats.org/officeDocument/2006/relationships/slideLayout" Target="../slideLayouts/slideLayout6.xml"/><Relationship Id="rId15" Type="http://schemas.openxmlformats.org/officeDocument/2006/relationships/themeOverride" Target="../theme/themeOverride31.xml"/><Relationship Id="rId14" Type="http://schemas.openxmlformats.org/officeDocument/2006/relationships/tags" Target="../tags/tag1560.xml"/><Relationship Id="rId13" Type="http://schemas.openxmlformats.org/officeDocument/2006/relationships/tags" Target="../tags/tag1559.xml"/><Relationship Id="rId12" Type="http://schemas.openxmlformats.org/officeDocument/2006/relationships/tags" Target="../tags/tag1558.xml"/><Relationship Id="rId11" Type="http://schemas.openxmlformats.org/officeDocument/2006/relationships/tags" Target="../tags/tag1557.xml"/><Relationship Id="rId10" Type="http://schemas.openxmlformats.org/officeDocument/2006/relationships/tags" Target="../tags/tag1556.xml"/><Relationship Id="rId1" Type="http://schemas.openxmlformats.org/officeDocument/2006/relationships/image" Target="../media/image25.png"/></Relationships>
</file>

<file path=ppt/slides/_rels/slide105.xml.rels><?xml version="1.0" encoding="UTF-8" standalone="yes"?>
<Relationships xmlns="http://schemas.openxmlformats.org/package/2006/relationships"><Relationship Id="rId9" Type="http://schemas.openxmlformats.org/officeDocument/2006/relationships/tags" Target="../tags/tag1569.xml"/><Relationship Id="rId8" Type="http://schemas.openxmlformats.org/officeDocument/2006/relationships/tags" Target="../tags/tag1568.xml"/><Relationship Id="rId7" Type="http://schemas.openxmlformats.org/officeDocument/2006/relationships/tags" Target="../tags/tag1567.xml"/><Relationship Id="rId6" Type="http://schemas.openxmlformats.org/officeDocument/2006/relationships/tags" Target="../tags/tag1566.xml"/><Relationship Id="rId5" Type="http://schemas.openxmlformats.org/officeDocument/2006/relationships/tags" Target="../tags/tag1565.xml"/><Relationship Id="rId4" Type="http://schemas.openxmlformats.org/officeDocument/2006/relationships/tags" Target="../tags/tag1564.xml"/><Relationship Id="rId3" Type="http://schemas.openxmlformats.org/officeDocument/2006/relationships/tags" Target="../tags/tag1563.xml"/><Relationship Id="rId20" Type="http://schemas.openxmlformats.org/officeDocument/2006/relationships/slideLayout" Target="../slideLayouts/slideLayout12.xml"/><Relationship Id="rId2" Type="http://schemas.openxmlformats.org/officeDocument/2006/relationships/tags" Target="../tags/tag1562.xml"/><Relationship Id="rId19" Type="http://schemas.openxmlformats.org/officeDocument/2006/relationships/tags" Target="../tags/tag1579.xml"/><Relationship Id="rId18" Type="http://schemas.openxmlformats.org/officeDocument/2006/relationships/tags" Target="../tags/tag1578.xml"/><Relationship Id="rId17" Type="http://schemas.openxmlformats.org/officeDocument/2006/relationships/tags" Target="../tags/tag1577.xml"/><Relationship Id="rId16" Type="http://schemas.openxmlformats.org/officeDocument/2006/relationships/tags" Target="../tags/tag1576.xml"/><Relationship Id="rId15" Type="http://schemas.openxmlformats.org/officeDocument/2006/relationships/tags" Target="../tags/tag1575.xml"/><Relationship Id="rId14" Type="http://schemas.openxmlformats.org/officeDocument/2006/relationships/tags" Target="../tags/tag1574.xml"/><Relationship Id="rId13" Type="http://schemas.openxmlformats.org/officeDocument/2006/relationships/tags" Target="../tags/tag1573.xml"/><Relationship Id="rId12" Type="http://schemas.openxmlformats.org/officeDocument/2006/relationships/tags" Target="../tags/tag1572.xml"/><Relationship Id="rId11" Type="http://schemas.openxmlformats.org/officeDocument/2006/relationships/tags" Target="../tags/tag1571.xml"/><Relationship Id="rId10" Type="http://schemas.openxmlformats.org/officeDocument/2006/relationships/tags" Target="../tags/tag1570.xml"/><Relationship Id="rId1" Type="http://schemas.openxmlformats.org/officeDocument/2006/relationships/tags" Target="../tags/tag1561.xml"/></Relationships>
</file>

<file path=ppt/slides/_rels/slide106.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1.xml"/><Relationship Id="rId2" Type="http://schemas.openxmlformats.org/officeDocument/2006/relationships/themeOverride" Target="../theme/themeOverride32.xml"/><Relationship Id="rId1" Type="http://schemas.openxmlformats.org/officeDocument/2006/relationships/image" Target="../media/image2.jpeg"/></Relationships>
</file>

<file path=ppt/slides/_rels/slide11.xml.rels><?xml version="1.0" encoding="UTF-8" standalone="yes"?>
<Relationships xmlns="http://schemas.openxmlformats.org/package/2006/relationships"><Relationship Id="rId9" Type="http://schemas.openxmlformats.org/officeDocument/2006/relationships/tags" Target="../tags/tag93.xml"/><Relationship Id="rId8" Type="http://schemas.openxmlformats.org/officeDocument/2006/relationships/tags" Target="../tags/tag92.xml"/><Relationship Id="rId7" Type="http://schemas.openxmlformats.org/officeDocument/2006/relationships/tags" Target="../tags/tag91.xml"/><Relationship Id="rId6" Type="http://schemas.openxmlformats.org/officeDocument/2006/relationships/tags" Target="../tags/tag90.xml"/><Relationship Id="rId5" Type="http://schemas.openxmlformats.org/officeDocument/2006/relationships/tags" Target="../tags/tag89.xml"/><Relationship Id="rId4" Type="http://schemas.openxmlformats.org/officeDocument/2006/relationships/tags" Target="../tags/tag88.xml"/><Relationship Id="rId3" Type="http://schemas.openxmlformats.org/officeDocument/2006/relationships/tags" Target="../tags/tag87.xml"/><Relationship Id="rId2" Type="http://schemas.openxmlformats.org/officeDocument/2006/relationships/tags" Target="../tags/tag86.xml"/><Relationship Id="rId13" Type="http://schemas.openxmlformats.org/officeDocument/2006/relationships/slideLayout" Target="../slideLayouts/slideLayout2.xml"/><Relationship Id="rId12" Type="http://schemas.openxmlformats.org/officeDocument/2006/relationships/tags" Target="../tags/tag96.xml"/><Relationship Id="rId11" Type="http://schemas.openxmlformats.org/officeDocument/2006/relationships/tags" Target="../tags/tag95.xml"/><Relationship Id="rId10" Type="http://schemas.openxmlformats.org/officeDocument/2006/relationships/tags" Target="../tags/tag94.xml"/><Relationship Id="rId1" Type="http://schemas.openxmlformats.org/officeDocument/2006/relationships/tags" Target="../tags/tag85.xml"/></Relationships>
</file>

<file path=ppt/slides/_rels/slide12.xml.rels><?xml version="1.0" encoding="UTF-8" standalone="yes"?>
<Relationships xmlns="http://schemas.openxmlformats.org/package/2006/relationships"><Relationship Id="rId9" Type="http://schemas.openxmlformats.org/officeDocument/2006/relationships/tags" Target="../tags/tag105.xml"/><Relationship Id="rId86" Type="http://schemas.openxmlformats.org/officeDocument/2006/relationships/slideLayout" Target="../slideLayouts/slideLayout8.xml"/><Relationship Id="rId85" Type="http://schemas.openxmlformats.org/officeDocument/2006/relationships/tags" Target="../tags/tag181.xml"/><Relationship Id="rId84" Type="http://schemas.openxmlformats.org/officeDocument/2006/relationships/tags" Target="../tags/tag180.xml"/><Relationship Id="rId83" Type="http://schemas.openxmlformats.org/officeDocument/2006/relationships/tags" Target="../tags/tag179.xml"/><Relationship Id="rId82" Type="http://schemas.openxmlformats.org/officeDocument/2006/relationships/tags" Target="../tags/tag178.xml"/><Relationship Id="rId81" Type="http://schemas.openxmlformats.org/officeDocument/2006/relationships/tags" Target="../tags/tag177.xml"/><Relationship Id="rId80" Type="http://schemas.openxmlformats.org/officeDocument/2006/relationships/tags" Target="../tags/tag176.xml"/><Relationship Id="rId8" Type="http://schemas.openxmlformats.org/officeDocument/2006/relationships/tags" Target="../tags/tag104.xml"/><Relationship Id="rId79" Type="http://schemas.openxmlformats.org/officeDocument/2006/relationships/tags" Target="../tags/tag175.xml"/><Relationship Id="rId78" Type="http://schemas.openxmlformats.org/officeDocument/2006/relationships/tags" Target="../tags/tag174.xml"/><Relationship Id="rId77" Type="http://schemas.openxmlformats.org/officeDocument/2006/relationships/tags" Target="../tags/tag173.xml"/><Relationship Id="rId76" Type="http://schemas.openxmlformats.org/officeDocument/2006/relationships/tags" Target="../tags/tag172.xml"/><Relationship Id="rId75" Type="http://schemas.openxmlformats.org/officeDocument/2006/relationships/tags" Target="../tags/tag171.xml"/><Relationship Id="rId74" Type="http://schemas.openxmlformats.org/officeDocument/2006/relationships/tags" Target="../tags/tag170.xml"/><Relationship Id="rId73" Type="http://schemas.openxmlformats.org/officeDocument/2006/relationships/tags" Target="../tags/tag169.xml"/><Relationship Id="rId72" Type="http://schemas.openxmlformats.org/officeDocument/2006/relationships/tags" Target="../tags/tag168.xml"/><Relationship Id="rId71" Type="http://schemas.openxmlformats.org/officeDocument/2006/relationships/tags" Target="../tags/tag167.xml"/><Relationship Id="rId70" Type="http://schemas.openxmlformats.org/officeDocument/2006/relationships/tags" Target="../tags/tag166.xml"/><Relationship Id="rId7" Type="http://schemas.openxmlformats.org/officeDocument/2006/relationships/tags" Target="../tags/tag103.xml"/><Relationship Id="rId69" Type="http://schemas.openxmlformats.org/officeDocument/2006/relationships/tags" Target="../tags/tag165.xml"/><Relationship Id="rId68" Type="http://schemas.openxmlformats.org/officeDocument/2006/relationships/tags" Target="../tags/tag164.xml"/><Relationship Id="rId67" Type="http://schemas.openxmlformats.org/officeDocument/2006/relationships/tags" Target="../tags/tag163.xml"/><Relationship Id="rId66" Type="http://schemas.openxmlformats.org/officeDocument/2006/relationships/tags" Target="../tags/tag162.xml"/><Relationship Id="rId65" Type="http://schemas.openxmlformats.org/officeDocument/2006/relationships/tags" Target="../tags/tag161.xml"/><Relationship Id="rId64" Type="http://schemas.openxmlformats.org/officeDocument/2006/relationships/tags" Target="../tags/tag160.xml"/><Relationship Id="rId63" Type="http://schemas.openxmlformats.org/officeDocument/2006/relationships/tags" Target="../tags/tag159.xml"/><Relationship Id="rId62" Type="http://schemas.openxmlformats.org/officeDocument/2006/relationships/tags" Target="../tags/tag158.xml"/><Relationship Id="rId61" Type="http://schemas.openxmlformats.org/officeDocument/2006/relationships/tags" Target="../tags/tag157.xml"/><Relationship Id="rId60" Type="http://schemas.openxmlformats.org/officeDocument/2006/relationships/tags" Target="../tags/tag156.xml"/><Relationship Id="rId6" Type="http://schemas.openxmlformats.org/officeDocument/2006/relationships/tags" Target="../tags/tag102.xml"/><Relationship Id="rId59" Type="http://schemas.openxmlformats.org/officeDocument/2006/relationships/tags" Target="../tags/tag155.xml"/><Relationship Id="rId58" Type="http://schemas.openxmlformats.org/officeDocument/2006/relationships/tags" Target="../tags/tag154.xml"/><Relationship Id="rId57" Type="http://schemas.openxmlformats.org/officeDocument/2006/relationships/tags" Target="../tags/tag153.xml"/><Relationship Id="rId56" Type="http://schemas.openxmlformats.org/officeDocument/2006/relationships/tags" Target="../tags/tag152.xml"/><Relationship Id="rId55" Type="http://schemas.openxmlformats.org/officeDocument/2006/relationships/tags" Target="../tags/tag151.xml"/><Relationship Id="rId54" Type="http://schemas.openxmlformats.org/officeDocument/2006/relationships/tags" Target="../tags/tag150.xml"/><Relationship Id="rId53" Type="http://schemas.openxmlformats.org/officeDocument/2006/relationships/tags" Target="../tags/tag149.xml"/><Relationship Id="rId52" Type="http://schemas.openxmlformats.org/officeDocument/2006/relationships/tags" Target="../tags/tag148.xml"/><Relationship Id="rId51" Type="http://schemas.openxmlformats.org/officeDocument/2006/relationships/tags" Target="../tags/tag147.xml"/><Relationship Id="rId50" Type="http://schemas.openxmlformats.org/officeDocument/2006/relationships/tags" Target="../tags/tag146.xml"/><Relationship Id="rId5" Type="http://schemas.openxmlformats.org/officeDocument/2006/relationships/tags" Target="../tags/tag101.xml"/><Relationship Id="rId49" Type="http://schemas.openxmlformats.org/officeDocument/2006/relationships/tags" Target="../tags/tag145.xml"/><Relationship Id="rId48" Type="http://schemas.openxmlformats.org/officeDocument/2006/relationships/tags" Target="../tags/tag144.xml"/><Relationship Id="rId47" Type="http://schemas.openxmlformats.org/officeDocument/2006/relationships/tags" Target="../tags/tag143.xml"/><Relationship Id="rId46" Type="http://schemas.openxmlformats.org/officeDocument/2006/relationships/tags" Target="../tags/tag142.xml"/><Relationship Id="rId45" Type="http://schemas.openxmlformats.org/officeDocument/2006/relationships/tags" Target="../tags/tag141.xml"/><Relationship Id="rId44" Type="http://schemas.openxmlformats.org/officeDocument/2006/relationships/tags" Target="../tags/tag140.xml"/><Relationship Id="rId43" Type="http://schemas.openxmlformats.org/officeDocument/2006/relationships/tags" Target="../tags/tag139.xml"/><Relationship Id="rId42" Type="http://schemas.openxmlformats.org/officeDocument/2006/relationships/tags" Target="../tags/tag138.xml"/><Relationship Id="rId41" Type="http://schemas.openxmlformats.org/officeDocument/2006/relationships/tags" Target="../tags/tag137.xml"/><Relationship Id="rId40" Type="http://schemas.openxmlformats.org/officeDocument/2006/relationships/tags" Target="../tags/tag136.xml"/><Relationship Id="rId4" Type="http://schemas.openxmlformats.org/officeDocument/2006/relationships/tags" Target="../tags/tag100.xml"/><Relationship Id="rId39" Type="http://schemas.openxmlformats.org/officeDocument/2006/relationships/tags" Target="../tags/tag135.xml"/><Relationship Id="rId38" Type="http://schemas.openxmlformats.org/officeDocument/2006/relationships/tags" Target="../tags/tag134.xml"/><Relationship Id="rId37" Type="http://schemas.openxmlformats.org/officeDocument/2006/relationships/tags" Target="../tags/tag133.xml"/><Relationship Id="rId36" Type="http://schemas.openxmlformats.org/officeDocument/2006/relationships/tags" Target="../tags/tag132.xml"/><Relationship Id="rId35" Type="http://schemas.openxmlformats.org/officeDocument/2006/relationships/tags" Target="../tags/tag131.xml"/><Relationship Id="rId34" Type="http://schemas.openxmlformats.org/officeDocument/2006/relationships/tags" Target="../tags/tag130.xml"/><Relationship Id="rId33" Type="http://schemas.openxmlformats.org/officeDocument/2006/relationships/tags" Target="../tags/tag129.xml"/><Relationship Id="rId32" Type="http://schemas.openxmlformats.org/officeDocument/2006/relationships/tags" Target="../tags/tag128.xml"/><Relationship Id="rId31" Type="http://schemas.openxmlformats.org/officeDocument/2006/relationships/tags" Target="../tags/tag127.xml"/><Relationship Id="rId30" Type="http://schemas.openxmlformats.org/officeDocument/2006/relationships/tags" Target="../tags/tag126.xml"/><Relationship Id="rId3" Type="http://schemas.openxmlformats.org/officeDocument/2006/relationships/tags" Target="../tags/tag99.xml"/><Relationship Id="rId29" Type="http://schemas.openxmlformats.org/officeDocument/2006/relationships/tags" Target="../tags/tag125.xml"/><Relationship Id="rId28" Type="http://schemas.openxmlformats.org/officeDocument/2006/relationships/tags" Target="../tags/tag124.xml"/><Relationship Id="rId27" Type="http://schemas.openxmlformats.org/officeDocument/2006/relationships/tags" Target="../tags/tag123.xml"/><Relationship Id="rId26" Type="http://schemas.openxmlformats.org/officeDocument/2006/relationships/tags" Target="../tags/tag122.xml"/><Relationship Id="rId25" Type="http://schemas.openxmlformats.org/officeDocument/2006/relationships/tags" Target="../tags/tag121.xml"/><Relationship Id="rId24" Type="http://schemas.openxmlformats.org/officeDocument/2006/relationships/tags" Target="../tags/tag120.xml"/><Relationship Id="rId23" Type="http://schemas.openxmlformats.org/officeDocument/2006/relationships/tags" Target="../tags/tag119.xml"/><Relationship Id="rId22" Type="http://schemas.openxmlformats.org/officeDocument/2006/relationships/tags" Target="../tags/tag118.xml"/><Relationship Id="rId21" Type="http://schemas.openxmlformats.org/officeDocument/2006/relationships/tags" Target="../tags/tag117.xml"/><Relationship Id="rId20" Type="http://schemas.openxmlformats.org/officeDocument/2006/relationships/tags" Target="../tags/tag116.xml"/><Relationship Id="rId2" Type="http://schemas.openxmlformats.org/officeDocument/2006/relationships/tags" Target="../tags/tag98.xml"/><Relationship Id="rId19" Type="http://schemas.openxmlformats.org/officeDocument/2006/relationships/tags" Target="../tags/tag115.xml"/><Relationship Id="rId18" Type="http://schemas.openxmlformats.org/officeDocument/2006/relationships/tags" Target="../tags/tag114.xml"/><Relationship Id="rId17" Type="http://schemas.openxmlformats.org/officeDocument/2006/relationships/tags" Target="../tags/tag113.xml"/><Relationship Id="rId16" Type="http://schemas.openxmlformats.org/officeDocument/2006/relationships/tags" Target="../tags/tag112.xml"/><Relationship Id="rId15" Type="http://schemas.openxmlformats.org/officeDocument/2006/relationships/tags" Target="../tags/tag111.xml"/><Relationship Id="rId14" Type="http://schemas.openxmlformats.org/officeDocument/2006/relationships/tags" Target="../tags/tag110.xml"/><Relationship Id="rId13" Type="http://schemas.openxmlformats.org/officeDocument/2006/relationships/tags" Target="../tags/tag109.xml"/><Relationship Id="rId12" Type="http://schemas.openxmlformats.org/officeDocument/2006/relationships/tags" Target="../tags/tag108.xml"/><Relationship Id="rId11" Type="http://schemas.openxmlformats.org/officeDocument/2006/relationships/tags" Target="../tags/tag107.xml"/><Relationship Id="rId10" Type="http://schemas.openxmlformats.org/officeDocument/2006/relationships/tags" Target="../tags/tag106.xml"/><Relationship Id="rId1" Type="http://schemas.openxmlformats.org/officeDocument/2006/relationships/tags" Target="../tags/tag97.xml"/></Relationships>
</file>

<file path=ppt/slides/_rels/slide13.xml.rels><?xml version="1.0" encoding="UTF-8" standalone="yes"?>
<Relationships xmlns="http://schemas.openxmlformats.org/package/2006/relationships"><Relationship Id="rId9" Type="http://schemas.openxmlformats.org/officeDocument/2006/relationships/tags" Target="../tags/tag190.xml"/><Relationship Id="rId86" Type="http://schemas.openxmlformats.org/officeDocument/2006/relationships/slideLayout" Target="../slideLayouts/slideLayout2.xml"/><Relationship Id="rId85" Type="http://schemas.openxmlformats.org/officeDocument/2006/relationships/tags" Target="../tags/tag266.xml"/><Relationship Id="rId84" Type="http://schemas.openxmlformats.org/officeDocument/2006/relationships/tags" Target="../tags/tag265.xml"/><Relationship Id="rId83" Type="http://schemas.openxmlformats.org/officeDocument/2006/relationships/tags" Target="../tags/tag264.xml"/><Relationship Id="rId82" Type="http://schemas.openxmlformats.org/officeDocument/2006/relationships/tags" Target="../tags/tag263.xml"/><Relationship Id="rId81" Type="http://schemas.openxmlformats.org/officeDocument/2006/relationships/tags" Target="../tags/tag262.xml"/><Relationship Id="rId80" Type="http://schemas.openxmlformats.org/officeDocument/2006/relationships/tags" Target="../tags/tag261.xml"/><Relationship Id="rId8" Type="http://schemas.openxmlformats.org/officeDocument/2006/relationships/tags" Target="../tags/tag189.xml"/><Relationship Id="rId79" Type="http://schemas.openxmlformats.org/officeDocument/2006/relationships/tags" Target="../tags/tag260.xml"/><Relationship Id="rId78" Type="http://schemas.openxmlformats.org/officeDocument/2006/relationships/tags" Target="../tags/tag259.xml"/><Relationship Id="rId77" Type="http://schemas.openxmlformats.org/officeDocument/2006/relationships/tags" Target="../tags/tag258.xml"/><Relationship Id="rId76" Type="http://schemas.openxmlformats.org/officeDocument/2006/relationships/tags" Target="../tags/tag257.xml"/><Relationship Id="rId75" Type="http://schemas.openxmlformats.org/officeDocument/2006/relationships/tags" Target="../tags/tag256.xml"/><Relationship Id="rId74" Type="http://schemas.openxmlformats.org/officeDocument/2006/relationships/tags" Target="../tags/tag255.xml"/><Relationship Id="rId73" Type="http://schemas.openxmlformats.org/officeDocument/2006/relationships/tags" Target="../tags/tag254.xml"/><Relationship Id="rId72" Type="http://schemas.openxmlformats.org/officeDocument/2006/relationships/tags" Target="../tags/tag253.xml"/><Relationship Id="rId71" Type="http://schemas.openxmlformats.org/officeDocument/2006/relationships/tags" Target="../tags/tag252.xml"/><Relationship Id="rId70" Type="http://schemas.openxmlformats.org/officeDocument/2006/relationships/tags" Target="../tags/tag251.xml"/><Relationship Id="rId7" Type="http://schemas.openxmlformats.org/officeDocument/2006/relationships/tags" Target="../tags/tag188.xml"/><Relationship Id="rId69" Type="http://schemas.openxmlformats.org/officeDocument/2006/relationships/tags" Target="../tags/tag250.xml"/><Relationship Id="rId68" Type="http://schemas.openxmlformats.org/officeDocument/2006/relationships/tags" Target="../tags/tag249.xml"/><Relationship Id="rId67" Type="http://schemas.openxmlformats.org/officeDocument/2006/relationships/tags" Target="../tags/tag248.xml"/><Relationship Id="rId66" Type="http://schemas.openxmlformats.org/officeDocument/2006/relationships/tags" Target="../tags/tag247.xml"/><Relationship Id="rId65" Type="http://schemas.openxmlformats.org/officeDocument/2006/relationships/tags" Target="../tags/tag246.xml"/><Relationship Id="rId64" Type="http://schemas.openxmlformats.org/officeDocument/2006/relationships/tags" Target="../tags/tag245.xml"/><Relationship Id="rId63" Type="http://schemas.openxmlformats.org/officeDocument/2006/relationships/tags" Target="../tags/tag244.xml"/><Relationship Id="rId62" Type="http://schemas.openxmlformats.org/officeDocument/2006/relationships/tags" Target="../tags/tag243.xml"/><Relationship Id="rId61" Type="http://schemas.openxmlformats.org/officeDocument/2006/relationships/tags" Target="../tags/tag242.xml"/><Relationship Id="rId60" Type="http://schemas.openxmlformats.org/officeDocument/2006/relationships/tags" Target="../tags/tag241.xml"/><Relationship Id="rId6" Type="http://schemas.openxmlformats.org/officeDocument/2006/relationships/tags" Target="../tags/tag187.xml"/><Relationship Id="rId59" Type="http://schemas.openxmlformats.org/officeDocument/2006/relationships/tags" Target="../tags/tag240.xml"/><Relationship Id="rId58" Type="http://schemas.openxmlformats.org/officeDocument/2006/relationships/tags" Target="../tags/tag239.xml"/><Relationship Id="rId57" Type="http://schemas.openxmlformats.org/officeDocument/2006/relationships/tags" Target="../tags/tag238.xml"/><Relationship Id="rId56" Type="http://schemas.openxmlformats.org/officeDocument/2006/relationships/tags" Target="../tags/tag237.xml"/><Relationship Id="rId55" Type="http://schemas.openxmlformats.org/officeDocument/2006/relationships/tags" Target="../tags/tag236.xml"/><Relationship Id="rId54" Type="http://schemas.openxmlformats.org/officeDocument/2006/relationships/tags" Target="../tags/tag235.xml"/><Relationship Id="rId53" Type="http://schemas.openxmlformats.org/officeDocument/2006/relationships/tags" Target="../tags/tag234.xml"/><Relationship Id="rId52" Type="http://schemas.openxmlformats.org/officeDocument/2006/relationships/tags" Target="../tags/tag233.xml"/><Relationship Id="rId51" Type="http://schemas.openxmlformats.org/officeDocument/2006/relationships/tags" Target="../tags/tag232.xml"/><Relationship Id="rId50" Type="http://schemas.openxmlformats.org/officeDocument/2006/relationships/tags" Target="../tags/tag231.xml"/><Relationship Id="rId5" Type="http://schemas.openxmlformats.org/officeDocument/2006/relationships/tags" Target="../tags/tag186.xml"/><Relationship Id="rId49" Type="http://schemas.openxmlformats.org/officeDocument/2006/relationships/tags" Target="../tags/tag230.xml"/><Relationship Id="rId48" Type="http://schemas.openxmlformats.org/officeDocument/2006/relationships/tags" Target="../tags/tag229.xml"/><Relationship Id="rId47" Type="http://schemas.openxmlformats.org/officeDocument/2006/relationships/tags" Target="../tags/tag228.xml"/><Relationship Id="rId46" Type="http://schemas.openxmlformats.org/officeDocument/2006/relationships/tags" Target="../tags/tag227.xml"/><Relationship Id="rId45" Type="http://schemas.openxmlformats.org/officeDocument/2006/relationships/tags" Target="../tags/tag226.xml"/><Relationship Id="rId44" Type="http://schemas.openxmlformats.org/officeDocument/2006/relationships/tags" Target="../tags/tag225.xml"/><Relationship Id="rId43" Type="http://schemas.openxmlformats.org/officeDocument/2006/relationships/tags" Target="../tags/tag224.xml"/><Relationship Id="rId42" Type="http://schemas.openxmlformats.org/officeDocument/2006/relationships/tags" Target="../tags/tag223.xml"/><Relationship Id="rId41" Type="http://schemas.openxmlformats.org/officeDocument/2006/relationships/tags" Target="../tags/tag222.xml"/><Relationship Id="rId40" Type="http://schemas.openxmlformats.org/officeDocument/2006/relationships/tags" Target="../tags/tag221.xml"/><Relationship Id="rId4" Type="http://schemas.openxmlformats.org/officeDocument/2006/relationships/tags" Target="../tags/tag185.xml"/><Relationship Id="rId39" Type="http://schemas.openxmlformats.org/officeDocument/2006/relationships/tags" Target="../tags/tag220.xml"/><Relationship Id="rId38" Type="http://schemas.openxmlformats.org/officeDocument/2006/relationships/tags" Target="../tags/tag219.xml"/><Relationship Id="rId37" Type="http://schemas.openxmlformats.org/officeDocument/2006/relationships/tags" Target="../tags/tag218.xml"/><Relationship Id="rId36" Type="http://schemas.openxmlformats.org/officeDocument/2006/relationships/tags" Target="../tags/tag217.xml"/><Relationship Id="rId35" Type="http://schemas.openxmlformats.org/officeDocument/2006/relationships/tags" Target="../tags/tag216.xml"/><Relationship Id="rId34" Type="http://schemas.openxmlformats.org/officeDocument/2006/relationships/tags" Target="../tags/tag215.xml"/><Relationship Id="rId33" Type="http://schemas.openxmlformats.org/officeDocument/2006/relationships/tags" Target="../tags/tag214.xml"/><Relationship Id="rId32" Type="http://schemas.openxmlformats.org/officeDocument/2006/relationships/tags" Target="../tags/tag213.xml"/><Relationship Id="rId31" Type="http://schemas.openxmlformats.org/officeDocument/2006/relationships/tags" Target="../tags/tag212.xml"/><Relationship Id="rId30" Type="http://schemas.openxmlformats.org/officeDocument/2006/relationships/tags" Target="../tags/tag211.xml"/><Relationship Id="rId3" Type="http://schemas.openxmlformats.org/officeDocument/2006/relationships/tags" Target="../tags/tag184.xml"/><Relationship Id="rId29" Type="http://schemas.openxmlformats.org/officeDocument/2006/relationships/tags" Target="../tags/tag210.xml"/><Relationship Id="rId28" Type="http://schemas.openxmlformats.org/officeDocument/2006/relationships/tags" Target="../tags/tag209.xml"/><Relationship Id="rId27" Type="http://schemas.openxmlformats.org/officeDocument/2006/relationships/tags" Target="../tags/tag208.xml"/><Relationship Id="rId26" Type="http://schemas.openxmlformats.org/officeDocument/2006/relationships/tags" Target="../tags/tag207.xml"/><Relationship Id="rId25" Type="http://schemas.openxmlformats.org/officeDocument/2006/relationships/tags" Target="../tags/tag206.xml"/><Relationship Id="rId24" Type="http://schemas.openxmlformats.org/officeDocument/2006/relationships/tags" Target="../tags/tag205.xml"/><Relationship Id="rId23" Type="http://schemas.openxmlformats.org/officeDocument/2006/relationships/tags" Target="../tags/tag204.xml"/><Relationship Id="rId22" Type="http://schemas.openxmlformats.org/officeDocument/2006/relationships/tags" Target="../tags/tag203.xml"/><Relationship Id="rId21" Type="http://schemas.openxmlformats.org/officeDocument/2006/relationships/tags" Target="../tags/tag202.xml"/><Relationship Id="rId20" Type="http://schemas.openxmlformats.org/officeDocument/2006/relationships/tags" Target="../tags/tag201.xml"/><Relationship Id="rId2" Type="http://schemas.openxmlformats.org/officeDocument/2006/relationships/tags" Target="../tags/tag183.xml"/><Relationship Id="rId19" Type="http://schemas.openxmlformats.org/officeDocument/2006/relationships/tags" Target="../tags/tag200.xml"/><Relationship Id="rId18" Type="http://schemas.openxmlformats.org/officeDocument/2006/relationships/tags" Target="../tags/tag199.xml"/><Relationship Id="rId17" Type="http://schemas.openxmlformats.org/officeDocument/2006/relationships/tags" Target="../tags/tag198.xml"/><Relationship Id="rId16" Type="http://schemas.openxmlformats.org/officeDocument/2006/relationships/tags" Target="../tags/tag197.xml"/><Relationship Id="rId15" Type="http://schemas.openxmlformats.org/officeDocument/2006/relationships/tags" Target="../tags/tag196.xml"/><Relationship Id="rId14" Type="http://schemas.openxmlformats.org/officeDocument/2006/relationships/tags" Target="../tags/tag195.xml"/><Relationship Id="rId13" Type="http://schemas.openxmlformats.org/officeDocument/2006/relationships/tags" Target="../tags/tag194.xml"/><Relationship Id="rId12" Type="http://schemas.openxmlformats.org/officeDocument/2006/relationships/tags" Target="../tags/tag193.xml"/><Relationship Id="rId11" Type="http://schemas.openxmlformats.org/officeDocument/2006/relationships/tags" Target="../tags/tag192.xml"/><Relationship Id="rId10" Type="http://schemas.openxmlformats.org/officeDocument/2006/relationships/tags" Target="../tags/tag191.xml"/><Relationship Id="rId1" Type="http://schemas.openxmlformats.org/officeDocument/2006/relationships/tags" Target="../tags/tag182.xml"/></Relationships>
</file>

<file path=ppt/slides/_rels/slide14.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tags" Target="../tags/tag273.xml"/><Relationship Id="rId7" Type="http://schemas.openxmlformats.org/officeDocument/2006/relationships/image" Target="../media/image28.png"/><Relationship Id="rId6" Type="http://schemas.openxmlformats.org/officeDocument/2006/relationships/tags" Target="../tags/tag272.xml"/><Relationship Id="rId5" Type="http://schemas.openxmlformats.org/officeDocument/2006/relationships/tags" Target="../tags/tag271.xml"/><Relationship Id="rId4" Type="http://schemas.openxmlformats.org/officeDocument/2006/relationships/tags" Target="../tags/tag270.xml"/><Relationship Id="rId3" Type="http://schemas.openxmlformats.org/officeDocument/2006/relationships/tags" Target="../tags/tag269.xml"/><Relationship Id="rId2" Type="http://schemas.openxmlformats.org/officeDocument/2006/relationships/tags" Target="../tags/tag268.xml"/><Relationship Id="rId1" Type="http://schemas.openxmlformats.org/officeDocument/2006/relationships/tags" Target="../tags/tag267.xml"/></Relationships>
</file>

<file path=ppt/slides/_rels/slide15.xml.rels><?xml version="1.0" encoding="UTF-8" standalone="yes"?>
<Relationships xmlns="http://schemas.openxmlformats.org/package/2006/relationships"><Relationship Id="rId9" Type="http://schemas.openxmlformats.org/officeDocument/2006/relationships/notesSlide" Target="../notesSlides/notesSlide9.xml"/><Relationship Id="rId8" Type="http://schemas.openxmlformats.org/officeDocument/2006/relationships/slideLayout" Target="../slideLayouts/slideLayout2.xml"/><Relationship Id="rId7" Type="http://schemas.openxmlformats.org/officeDocument/2006/relationships/themeOverride" Target="../theme/themeOverride10.xml"/><Relationship Id="rId6" Type="http://schemas.openxmlformats.org/officeDocument/2006/relationships/image" Target="../media/image25.png"/><Relationship Id="rId5" Type="http://schemas.openxmlformats.org/officeDocument/2006/relationships/image" Target="../media/image31.png"/><Relationship Id="rId4" Type="http://schemas.openxmlformats.org/officeDocument/2006/relationships/image" Target="../media/image2.svg"/><Relationship Id="rId3" Type="http://schemas.openxmlformats.org/officeDocument/2006/relationships/image" Target="../media/image30.png"/><Relationship Id="rId2" Type="http://schemas.openxmlformats.org/officeDocument/2006/relationships/image" Target="../media/image1.svg"/><Relationship Id="rId1" Type="http://schemas.openxmlformats.org/officeDocument/2006/relationships/image" Target="../media/image29.png"/></Relationships>
</file>

<file path=ppt/slides/_rels/slide16.xml.rels><?xml version="1.0" encoding="UTF-8" standalone="yes"?>
<Relationships xmlns="http://schemas.openxmlformats.org/package/2006/relationships"><Relationship Id="rId9" Type="http://schemas.openxmlformats.org/officeDocument/2006/relationships/tags" Target="../tags/tag282.xml"/><Relationship Id="rId8" Type="http://schemas.openxmlformats.org/officeDocument/2006/relationships/tags" Target="../tags/tag281.xml"/><Relationship Id="rId7" Type="http://schemas.openxmlformats.org/officeDocument/2006/relationships/tags" Target="../tags/tag280.xml"/><Relationship Id="rId6" Type="http://schemas.openxmlformats.org/officeDocument/2006/relationships/tags" Target="../tags/tag279.xml"/><Relationship Id="rId5" Type="http://schemas.openxmlformats.org/officeDocument/2006/relationships/tags" Target="../tags/tag278.xml"/><Relationship Id="rId4" Type="http://schemas.openxmlformats.org/officeDocument/2006/relationships/tags" Target="../tags/tag277.xml"/><Relationship Id="rId3" Type="http://schemas.openxmlformats.org/officeDocument/2006/relationships/tags" Target="../tags/tag276.xml"/><Relationship Id="rId2" Type="http://schemas.openxmlformats.org/officeDocument/2006/relationships/tags" Target="../tags/tag275.xml"/><Relationship Id="rId14" Type="http://schemas.openxmlformats.org/officeDocument/2006/relationships/slideLayout" Target="../slideLayouts/slideLayout12.xml"/><Relationship Id="rId13" Type="http://schemas.openxmlformats.org/officeDocument/2006/relationships/tags" Target="../tags/tag286.xml"/><Relationship Id="rId12" Type="http://schemas.openxmlformats.org/officeDocument/2006/relationships/tags" Target="../tags/tag285.xml"/><Relationship Id="rId11" Type="http://schemas.openxmlformats.org/officeDocument/2006/relationships/tags" Target="../tags/tag284.xml"/><Relationship Id="rId10" Type="http://schemas.openxmlformats.org/officeDocument/2006/relationships/tags" Target="../tags/tag283.xml"/><Relationship Id="rId1" Type="http://schemas.openxmlformats.org/officeDocument/2006/relationships/tags" Target="../tags/tag274.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5.png"/><Relationship Id="rId2" Type="http://schemas.openxmlformats.org/officeDocument/2006/relationships/image" Target="../media/image32.png"/><Relationship Id="rId1" Type="http://schemas.openxmlformats.org/officeDocument/2006/relationships/hyperlink" Target="http://www.cfrs8.com/why/default.asp?page=2" TargetMode="External"/></Relationships>
</file>

<file path=ppt/slides/_rels/slide18.xml.rels><?xml version="1.0" encoding="UTF-8" standalone="yes"?>
<Relationships xmlns="http://schemas.openxmlformats.org/package/2006/relationships"><Relationship Id="rId9" Type="http://schemas.openxmlformats.org/officeDocument/2006/relationships/tags" Target="../tags/tag295.xml"/><Relationship Id="rId8" Type="http://schemas.openxmlformats.org/officeDocument/2006/relationships/tags" Target="../tags/tag294.xml"/><Relationship Id="rId7" Type="http://schemas.openxmlformats.org/officeDocument/2006/relationships/tags" Target="../tags/tag293.xml"/><Relationship Id="rId6" Type="http://schemas.openxmlformats.org/officeDocument/2006/relationships/tags" Target="../tags/tag292.xml"/><Relationship Id="rId5" Type="http://schemas.openxmlformats.org/officeDocument/2006/relationships/tags" Target="../tags/tag291.xml"/><Relationship Id="rId4" Type="http://schemas.openxmlformats.org/officeDocument/2006/relationships/tags" Target="../tags/tag290.xml"/><Relationship Id="rId3" Type="http://schemas.openxmlformats.org/officeDocument/2006/relationships/tags" Target="../tags/tag289.xml"/><Relationship Id="rId2" Type="http://schemas.openxmlformats.org/officeDocument/2006/relationships/tags" Target="../tags/tag288.xml"/><Relationship Id="rId12" Type="http://schemas.openxmlformats.org/officeDocument/2006/relationships/slideLayout" Target="../slideLayouts/slideLayout12.xml"/><Relationship Id="rId11" Type="http://schemas.openxmlformats.org/officeDocument/2006/relationships/tags" Target="../tags/tag297.xml"/><Relationship Id="rId10" Type="http://schemas.openxmlformats.org/officeDocument/2006/relationships/tags" Target="../tags/tag296.xml"/><Relationship Id="rId1" Type="http://schemas.openxmlformats.org/officeDocument/2006/relationships/tags" Target="../tags/tag287.xml"/></Relationships>
</file>

<file path=ppt/slides/_rels/slide19.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8.xml"/><Relationship Id="rId5" Type="http://schemas.openxmlformats.org/officeDocument/2006/relationships/themeOverride" Target="../theme/themeOverride11.xml"/><Relationship Id="rId4" Type="http://schemas.openxmlformats.org/officeDocument/2006/relationships/image" Target="../media/image30.png"/><Relationship Id="rId3" Type="http://schemas.openxmlformats.org/officeDocument/2006/relationships/image" Target="../media/image29.png"/><Relationship Id="rId2" Type="http://schemas.openxmlformats.org/officeDocument/2006/relationships/tags" Target="../tags/tag298.xml"/><Relationship Id="rId1" Type="http://schemas.openxmlformats.org/officeDocument/2006/relationships/image" Target="../media/image25.png"/></Relationships>
</file>

<file path=ppt/slides/_rels/slide2.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1" Type="http://schemas.openxmlformats.org/officeDocument/2006/relationships/notesSlide" Target="../notesSlides/notesSlide2.xml"/><Relationship Id="rId30" Type="http://schemas.openxmlformats.org/officeDocument/2006/relationships/slideLayout" Target="../slideLayouts/slideLayout4.xml"/><Relationship Id="rId3" Type="http://schemas.openxmlformats.org/officeDocument/2006/relationships/tags" Target="../tags/tag8.xml"/><Relationship Id="rId29" Type="http://schemas.openxmlformats.org/officeDocument/2006/relationships/themeOverride" Target="../theme/themeOverride2.xml"/><Relationship Id="rId28" Type="http://schemas.openxmlformats.org/officeDocument/2006/relationships/tags" Target="../tags/tag33.xml"/><Relationship Id="rId27" Type="http://schemas.openxmlformats.org/officeDocument/2006/relationships/tags" Target="../tags/tag32.xml"/><Relationship Id="rId26" Type="http://schemas.openxmlformats.org/officeDocument/2006/relationships/tags" Target="../tags/tag31.xml"/><Relationship Id="rId25" Type="http://schemas.openxmlformats.org/officeDocument/2006/relationships/tags" Target="../tags/tag30.xml"/><Relationship Id="rId24" Type="http://schemas.openxmlformats.org/officeDocument/2006/relationships/tags" Target="../tags/tag29.xml"/><Relationship Id="rId23" Type="http://schemas.openxmlformats.org/officeDocument/2006/relationships/tags" Target="../tags/tag28.xml"/><Relationship Id="rId22" Type="http://schemas.openxmlformats.org/officeDocument/2006/relationships/tags" Target="../tags/tag27.xml"/><Relationship Id="rId21" Type="http://schemas.openxmlformats.org/officeDocument/2006/relationships/tags" Target="../tags/tag26.xml"/><Relationship Id="rId20" Type="http://schemas.openxmlformats.org/officeDocument/2006/relationships/tags" Target="../tags/tag25.xml"/><Relationship Id="rId2" Type="http://schemas.openxmlformats.org/officeDocument/2006/relationships/tags" Target="../tags/tag7.xml"/><Relationship Id="rId19" Type="http://schemas.openxmlformats.org/officeDocument/2006/relationships/tags" Target="../tags/tag24.xml"/><Relationship Id="rId18" Type="http://schemas.openxmlformats.org/officeDocument/2006/relationships/tags" Target="../tags/tag23.xml"/><Relationship Id="rId17" Type="http://schemas.openxmlformats.org/officeDocument/2006/relationships/tags" Target="../tags/tag22.xml"/><Relationship Id="rId16" Type="http://schemas.openxmlformats.org/officeDocument/2006/relationships/tags" Target="../tags/tag21.xml"/><Relationship Id="rId15" Type="http://schemas.openxmlformats.org/officeDocument/2006/relationships/tags" Target="../tags/tag20.xml"/><Relationship Id="rId14" Type="http://schemas.openxmlformats.org/officeDocument/2006/relationships/tags" Target="../tags/tag19.xml"/><Relationship Id="rId13" Type="http://schemas.openxmlformats.org/officeDocument/2006/relationships/tags" Target="../tags/tag18.xml"/><Relationship Id="rId12" Type="http://schemas.openxmlformats.org/officeDocument/2006/relationships/tags" Target="../tags/tag17.xml"/><Relationship Id="rId11" Type="http://schemas.openxmlformats.org/officeDocument/2006/relationships/tags" Target="../tags/tag16.xml"/><Relationship Id="rId10" Type="http://schemas.openxmlformats.org/officeDocument/2006/relationships/tags" Target="../tags/tag15.xml"/><Relationship Id="rId1" Type="http://schemas.openxmlformats.org/officeDocument/2006/relationships/tags" Target="../tags/tag6.xml"/></Relationships>
</file>

<file path=ppt/slides/_rels/slide20.xml.rels><?xml version="1.0" encoding="UTF-8" standalone="yes"?>
<Relationships xmlns="http://schemas.openxmlformats.org/package/2006/relationships"><Relationship Id="rId9" Type="http://schemas.openxmlformats.org/officeDocument/2006/relationships/themeOverride" Target="../theme/themeOverride12.xml"/><Relationship Id="rId8" Type="http://schemas.openxmlformats.org/officeDocument/2006/relationships/image" Target="../media/image25.png"/><Relationship Id="rId7" Type="http://schemas.openxmlformats.org/officeDocument/2006/relationships/image" Target="../media/image33.jpeg"/><Relationship Id="rId6" Type="http://schemas.openxmlformats.org/officeDocument/2006/relationships/image" Target="../media/image2.svg"/><Relationship Id="rId5" Type="http://schemas.openxmlformats.org/officeDocument/2006/relationships/image" Target="../media/image30.png"/><Relationship Id="rId4" Type="http://schemas.openxmlformats.org/officeDocument/2006/relationships/image" Target="../media/image1.svg"/><Relationship Id="rId3" Type="http://schemas.openxmlformats.org/officeDocument/2006/relationships/image" Target="../media/image29.png"/><Relationship Id="rId2" Type="http://schemas.openxmlformats.org/officeDocument/2006/relationships/tags" Target="../tags/tag300.xml"/><Relationship Id="rId11" Type="http://schemas.openxmlformats.org/officeDocument/2006/relationships/notesSlide" Target="../notesSlides/notesSlide11.xml"/><Relationship Id="rId10" Type="http://schemas.openxmlformats.org/officeDocument/2006/relationships/slideLayout" Target="../slideLayouts/slideLayout2.xml"/><Relationship Id="rId1" Type="http://schemas.openxmlformats.org/officeDocument/2006/relationships/tags" Target="../tags/tag299.xml"/></Relationships>
</file>

<file path=ppt/slides/_rels/slide21.xml.rels><?xml version="1.0" encoding="UTF-8" standalone="yes"?>
<Relationships xmlns="http://schemas.openxmlformats.org/package/2006/relationships"><Relationship Id="rId9" Type="http://schemas.openxmlformats.org/officeDocument/2006/relationships/themeOverride" Target="../theme/themeOverride13.xml"/><Relationship Id="rId8" Type="http://schemas.openxmlformats.org/officeDocument/2006/relationships/image" Target="../media/image25.png"/><Relationship Id="rId7" Type="http://schemas.openxmlformats.org/officeDocument/2006/relationships/image" Target="../media/image33.jpeg"/><Relationship Id="rId6" Type="http://schemas.openxmlformats.org/officeDocument/2006/relationships/image" Target="../media/image2.svg"/><Relationship Id="rId5" Type="http://schemas.openxmlformats.org/officeDocument/2006/relationships/image" Target="../media/image30.png"/><Relationship Id="rId4" Type="http://schemas.openxmlformats.org/officeDocument/2006/relationships/image" Target="../media/image1.svg"/><Relationship Id="rId3" Type="http://schemas.openxmlformats.org/officeDocument/2006/relationships/image" Target="../media/image29.png"/><Relationship Id="rId2" Type="http://schemas.openxmlformats.org/officeDocument/2006/relationships/tags" Target="../tags/tag302.xml"/><Relationship Id="rId11" Type="http://schemas.openxmlformats.org/officeDocument/2006/relationships/notesSlide" Target="../notesSlides/notesSlide12.xml"/><Relationship Id="rId10" Type="http://schemas.openxmlformats.org/officeDocument/2006/relationships/slideLayout" Target="../slideLayouts/slideLayout2.xml"/><Relationship Id="rId1" Type="http://schemas.openxmlformats.org/officeDocument/2006/relationships/tags" Target="../tags/tag301.xml"/></Relationships>
</file>

<file path=ppt/slides/_rels/slide22.xml.rels><?xml version="1.0" encoding="UTF-8" standalone="yes"?>
<Relationships xmlns="http://schemas.openxmlformats.org/package/2006/relationships"><Relationship Id="rId9" Type="http://schemas.openxmlformats.org/officeDocument/2006/relationships/tags" Target="../tags/tag310.xml"/><Relationship Id="rId8" Type="http://schemas.openxmlformats.org/officeDocument/2006/relationships/tags" Target="../tags/tag309.xml"/><Relationship Id="rId7" Type="http://schemas.openxmlformats.org/officeDocument/2006/relationships/tags" Target="../tags/tag308.xml"/><Relationship Id="rId6" Type="http://schemas.openxmlformats.org/officeDocument/2006/relationships/tags" Target="../tags/tag307.xml"/><Relationship Id="rId5" Type="http://schemas.openxmlformats.org/officeDocument/2006/relationships/tags" Target="../tags/tag306.xml"/><Relationship Id="rId4" Type="http://schemas.openxmlformats.org/officeDocument/2006/relationships/tags" Target="../tags/tag305.xml"/><Relationship Id="rId3" Type="http://schemas.openxmlformats.org/officeDocument/2006/relationships/tags" Target="../tags/tag304.xml"/><Relationship Id="rId29" Type="http://schemas.openxmlformats.org/officeDocument/2006/relationships/slideLayout" Target="../slideLayouts/slideLayout2.xml"/><Relationship Id="rId28" Type="http://schemas.openxmlformats.org/officeDocument/2006/relationships/themeOverride" Target="../theme/themeOverride14.xml"/><Relationship Id="rId27" Type="http://schemas.openxmlformats.org/officeDocument/2006/relationships/tags" Target="../tags/tag328.xml"/><Relationship Id="rId26" Type="http://schemas.openxmlformats.org/officeDocument/2006/relationships/tags" Target="../tags/tag327.xml"/><Relationship Id="rId25" Type="http://schemas.openxmlformats.org/officeDocument/2006/relationships/tags" Target="../tags/tag326.xml"/><Relationship Id="rId24" Type="http://schemas.openxmlformats.org/officeDocument/2006/relationships/tags" Target="../tags/tag325.xml"/><Relationship Id="rId23" Type="http://schemas.openxmlformats.org/officeDocument/2006/relationships/tags" Target="../tags/tag324.xml"/><Relationship Id="rId22" Type="http://schemas.openxmlformats.org/officeDocument/2006/relationships/tags" Target="../tags/tag323.xml"/><Relationship Id="rId21" Type="http://schemas.openxmlformats.org/officeDocument/2006/relationships/tags" Target="../tags/tag322.xml"/><Relationship Id="rId20" Type="http://schemas.openxmlformats.org/officeDocument/2006/relationships/tags" Target="../tags/tag321.xml"/><Relationship Id="rId2" Type="http://schemas.openxmlformats.org/officeDocument/2006/relationships/image" Target="../media/image34.png"/><Relationship Id="rId19" Type="http://schemas.openxmlformats.org/officeDocument/2006/relationships/tags" Target="../tags/tag320.xml"/><Relationship Id="rId18" Type="http://schemas.openxmlformats.org/officeDocument/2006/relationships/tags" Target="../tags/tag319.xml"/><Relationship Id="rId17" Type="http://schemas.openxmlformats.org/officeDocument/2006/relationships/tags" Target="../tags/tag318.xml"/><Relationship Id="rId16" Type="http://schemas.openxmlformats.org/officeDocument/2006/relationships/tags" Target="../tags/tag317.xml"/><Relationship Id="rId15" Type="http://schemas.openxmlformats.org/officeDocument/2006/relationships/tags" Target="../tags/tag316.xml"/><Relationship Id="rId14" Type="http://schemas.openxmlformats.org/officeDocument/2006/relationships/tags" Target="../tags/tag315.xml"/><Relationship Id="rId13" Type="http://schemas.openxmlformats.org/officeDocument/2006/relationships/tags" Target="../tags/tag314.xml"/><Relationship Id="rId12" Type="http://schemas.openxmlformats.org/officeDocument/2006/relationships/tags" Target="../tags/tag313.xml"/><Relationship Id="rId11" Type="http://schemas.openxmlformats.org/officeDocument/2006/relationships/tags" Target="../tags/tag312.xml"/><Relationship Id="rId10" Type="http://schemas.openxmlformats.org/officeDocument/2006/relationships/tags" Target="../tags/tag311.xml"/><Relationship Id="rId1" Type="http://schemas.openxmlformats.org/officeDocument/2006/relationships/tags" Target="../tags/tag303.xml"/></Relationships>
</file>

<file path=ppt/slides/_rels/slide23.xml.rels><?xml version="1.0" encoding="UTF-8" standalone="yes"?>
<Relationships xmlns="http://schemas.openxmlformats.org/package/2006/relationships"><Relationship Id="rId9" Type="http://schemas.openxmlformats.org/officeDocument/2006/relationships/tags" Target="../tags/tag336.xml"/><Relationship Id="rId8" Type="http://schemas.openxmlformats.org/officeDocument/2006/relationships/tags" Target="../tags/tag335.xml"/><Relationship Id="rId7" Type="http://schemas.openxmlformats.org/officeDocument/2006/relationships/tags" Target="../tags/tag334.xml"/><Relationship Id="rId6" Type="http://schemas.openxmlformats.org/officeDocument/2006/relationships/tags" Target="../tags/tag333.xml"/><Relationship Id="rId5" Type="http://schemas.openxmlformats.org/officeDocument/2006/relationships/tags" Target="../tags/tag332.xml"/><Relationship Id="rId4" Type="http://schemas.openxmlformats.org/officeDocument/2006/relationships/tags" Target="../tags/tag331.xml"/><Relationship Id="rId3" Type="http://schemas.openxmlformats.org/officeDocument/2006/relationships/tags" Target="../tags/tag330.xml"/><Relationship Id="rId29" Type="http://schemas.openxmlformats.org/officeDocument/2006/relationships/slideLayout" Target="../slideLayouts/slideLayout2.xml"/><Relationship Id="rId28" Type="http://schemas.openxmlformats.org/officeDocument/2006/relationships/themeOverride" Target="../theme/themeOverride15.xml"/><Relationship Id="rId27" Type="http://schemas.openxmlformats.org/officeDocument/2006/relationships/tags" Target="../tags/tag353.xml"/><Relationship Id="rId26" Type="http://schemas.openxmlformats.org/officeDocument/2006/relationships/image" Target="../media/image35.png"/><Relationship Id="rId25" Type="http://schemas.openxmlformats.org/officeDocument/2006/relationships/tags" Target="../tags/tag352.xml"/><Relationship Id="rId24" Type="http://schemas.openxmlformats.org/officeDocument/2006/relationships/tags" Target="../tags/tag351.xml"/><Relationship Id="rId23" Type="http://schemas.openxmlformats.org/officeDocument/2006/relationships/tags" Target="../tags/tag350.xml"/><Relationship Id="rId22" Type="http://schemas.openxmlformats.org/officeDocument/2006/relationships/tags" Target="../tags/tag349.xml"/><Relationship Id="rId21" Type="http://schemas.openxmlformats.org/officeDocument/2006/relationships/tags" Target="../tags/tag348.xml"/><Relationship Id="rId20" Type="http://schemas.openxmlformats.org/officeDocument/2006/relationships/tags" Target="../tags/tag347.xml"/><Relationship Id="rId2" Type="http://schemas.openxmlformats.org/officeDocument/2006/relationships/image" Target="../media/image34.png"/><Relationship Id="rId19" Type="http://schemas.openxmlformats.org/officeDocument/2006/relationships/tags" Target="../tags/tag346.xml"/><Relationship Id="rId18" Type="http://schemas.openxmlformats.org/officeDocument/2006/relationships/tags" Target="../tags/tag345.xml"/><Relationship Id="rId17" Type="http://schemas.openxmlformats.org/officeDocument/2006/relationships/tags" Target="../tags/tag344.xml"/><Relationship Id="rId16" Type="http://schemas.openxmlformats.org/officeDocument/2006/relationships/tags" Target="../tags/tag343.xml"/><Relationship Id="rId15" Type="http://schemas.openxmlformats.org/officeDocument/2006/relationships/tags" Target="../tags/tag342.xml"/><Relationship Id="rId14" Type="http://schemas.openxmlformats.org/officeDocument/2006/relationships/tags" Target="../tags/tag341.xml"/><Relationship Id="rId13" Type="http://schemas.openxmlformats.org/officeDocument/2006/relationships/tags" Target="../tags/tag340.xml"/><Relationship Id="rId12" Type="http://schemas.openxmlformats.org/officeDocument/2006/relationships/tags" Target="../tags/tag339.xml"/><Relationship Id="rId11" Type="http://schemas.openxmlformats.org/officeDocument/2006/relationships/tags" Target="../tags/tag338.xml"/><Relationship Id="rId10" Type="http://schemas.openxmlformats.org/officeDocument/2006/relationships/tags" Target="../tags/tag337.xml"/><Relationship Id="rId1" Type="http://schemas.openxmlformats.org/officeDocument/2006/relationships/tags" Target="../tags/tag329.xml"/></Relationships>
</file>

<file path=ppt/slides/_rels/slide24.xml.rels><?xml version="1.0" encoding="UTF-8" standalone="yes"?>
<Relationships xmlns="http://schemas.openxmlformats.org/package/2006/relationships"><Relationship Id="rId9" Type="http://schemas.openxmlformats.org/officeDocument/2006/relationships/tags" Target="../tags/tag358.xml"/><Relationship Id="rId8" Type="http://schemas.openxmlformats.org/officeDocument/2006/relationships/image" Target="../media/image36.png"/><Relationship Id="rId7" Type="http://schemas.openxmlformats.org/officeDocument/2006/relationships/tags" Target="../tags/tag357.xml"/><Relationship Id="rId6" Type="http://schemas.openxmlformats.org/officeDocument/2006/relationships/tags" Target="../tags/tag356.xml"/><Relationship Id="rId5" Type="http://schemas.openxmlformats.org/officeDocument/2006/relationships/tags" Target="../tags/tag355.xml"/><Relationship Id="rId4" Type="http://schemas.openxmlformats.org/officeDocument/2006/relationships/tags" Target="../tags/tag354.xml"/><Relationship Id="rId3" Type="http://schemas.openxmlformats.org/officeDocument/2006/relationships/image" Target="../media/image30.png"/><Relationship Id="rId2" Type="http://schemas.openxmlformats.org/officeDocument/2006/relationships/image" Target="../media/image29.png"/><Relationship Id="rId13" Type="http://schemas.openxmlformats.org/officeDocument/2006/relationships/notesSlide" Target="../notesSlides/notesSlide13.xml"/><Relationship Id="rId12" Type="http://schemas.openxmlformats.org/officeDocument/2006/relationships/slideLayout" Target="../slideLayouts/slideLayout8.xml"/><Relationship Id="rId11" Type="http://schemas.openxmlformats.org/officeDocument/2006/relationships/themeOverride" Target="../theme/themeOverride16.xml"/><Relationship Id="rId10" Type="http://schemas.openxmlformats.org/officeDocument/2006/relationships/tags" Target="../tags/tag359.xml"/><Relationship Id="rId1" Type="http://schemas.openxmlformats.org/officeDocument/2006/relationships/image" Target="../media/image25.png"/></Relationships>
</file>

<file path=ppt/slides/_rels/slide25.xml.rels><?xml version="1.0" encoding="UTF-8" standalone="yes"?>
<Relationships xmlns="http://schemas.openxmlformats.org/package/2006/relationships"><Relationship Id="rId9" Type="http://schemas.openxmlformats.org/officeDocument/2006/relationships/tags" Target="../tags/tag368.xml"/><Relationship Id="rId8" Type="http://schemas.openxmlformats.org/officeDocument/2006/relationships/tags" Target="../tags/tag367.xml"/><Relationship Id="rId7" Type="http://schemas.openxmlformats.org/officeDocument/2006/relationships/tags" Target="../tags/tag366.xml"/><Relationship Id="rId6" Type="http://schemas.openxmlformats.org/officeDocument/2006/relationships/tags" Target="../tags/tag365.xml"/><Relationship Id="rId5" Type="http://schemas.openxmlformats.org/officeDocument/2006/relationships/tags" Target="../tags/tag364.xml"/><Relationship Id="rId4" Type="http://schemas.openxmlformats.org/officeDocument/2006/relationships/tags" Target="../tags/tag363.xml"/><Relationship Id="rId3" Type="http://schemas.openxmlformats.org/officeDocument/2006/relationships/tags" Target="../tags/tag362.xml"/><Relationship Id="rId2" Type="http://schemas.openxmlformats.org/officeDocument/2006/relationships/tags" Target="../tags/tag361.xml"/><Relationship Id="rId10" Type="http://schemas.openxmlformats.org/officeDocument/2006/relationships/slideLayout" Target="../slideLayouts/slideLayout12.xml"/><Relationship Id="rId1" Type="http://schemas.openxmlformats.org/officeDocument/2006/relationships/tags" Target="../tags/tag360.xml"/></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tags" Target="../tags/tag372.xml"/><Relationship Id="rId3" Type="http://schemas.openxmlformats.org/officeDocument/2006/relationships/tags" Target="../tags/tag371.xml"/><Relationship Id="rId2" Type="http://schemas.openxmlformats.org/officeDocument/2006/relationships/tags" Target="../tags/tag370.xml"/><Relationship Id="rId1" Type="http://schemas.openxmlformats.org/officeDocument/2006/relationships/tags" Target="../tags/tag369.xml"/></Relationships>
</file>

<file path=ppt/slides/_rels/slide27.xml.rels><?xml version="1.0" encoding="UTF-8" standalone="yes"?>
<Relationships xmlns="http://schemas.openxmlformats.org/package/2006/relationships"><Relationship Id="rId9" Type="http://schemas.openxmlformats.org/officeDocument/2006/relationships/tags" Target="../tags/tag381.xml"/><Relationship Id="rId8" Type="http://schemas.openxmlformats.org/officeDocument/2006/relationships/tags" Target="../tags/tag380.xml"/><Relationship Id="rId7" Type="http://schemas.openxmlformats.org/officeDocument/2006/relationships/tags" Target="../tags/tag379.xml"/><Relationship Id="rId6" Type="http://schemas.openxmlformats.org/officeDocument/2006/relationships/tags" Target="../tags/tag378.xml"/><Relationship Id="rId5" Type="http://schemas.openxmlformats.org/officeDocument/2006/relationships/tags" Target="../tags/tag377.xml"/><Relationship Id="rId4" Type="http://schemas.openxmlformats.org/officeDocument/2006/relationships/tags" Target="../tags/tag376.xml"/><Relationship Id="rId3" Type="http://schemas.openxmlformats.org/officeDocument/2006/relationships/tags" Target="../tags/tag375.xml"/><Relationship Id="rId2" Type="http://schemas.openxmlformats.org/officeDocument/2006/relationships/tags" Target="../tags/tag374.xml"/><Relationship Id="rId10" Type="http://schemas.openxmlformats.org/officeDocument/2006/relationships/slideLayout" Target="../slideLayouts/slideLayout12.xml"/><Relationship Id="rId1" Type="http://schemas.openxmlformats.org/officeDocument/2006/relationships/tags" Target="../tags/tag373.xml"/></Relationships>
</file>

<file path=ppt/slides/_rels/slide28.xml.rels><?xml version="1.0" encoding="UTF-8" standalone="yes"?>
<Relationships xmlns="http://schemas.openxmlformats.org/package/2006/relationships"><Relationship Id="rId8" Type="http://schemas.openxmlformats.org/officeDocument/2006/relationships/slideLayout" Target="../slideLayouts/slideLayout9.xml"/><Relationship Id="rId7" Type="http://schemas.openxmlformats.org/officeDocument/2006/relationships/tags" Target="../tags/tag388.xml"/><Relationship Id="rId6" Type="http://schemas.openxmlformats.org/officeDocument/2006/relationships/tags" Target="../tags/tag387.xml"/><Relationship Id="rId5" Type="http://schemas.openxmlformats.org/officeDocument/2006/relationships/tags" Target="../tags/tag386.xml"/><Relationship Id="rId4" Type="http://schemas.openxmlformats.org/officeDocument/2006/relationships/tags" Target="../tags/tag385.xml"/><Relationship Id="rId3" Type="http://schemas.openxmlformats.org/officeDocument/2006/relationships/tags" Target="../tags/tag384.xml"/><Relationship Id="rId2" Type="http://schemas.openxmlformats.org/officeDocument/2006/relationships/tags" Target="../tags/tag383.xml"/><Relationship Id="rId1" Type="http://schemas.openxmlformats.org/officeDocument/2006/relationships/tags" Target="../tags/tag382.xml"/></Relationships>
</file>

<file path=ppt/slides/_rels/slide29.xml.rels><?xml version="1.0" encoding="UTF-8" standalone="yes"?>
<Relationships xmlns="http://schemas.openxmlformats.org/package/2006/relationships"><Relationship Id="rId9" Type="http://schemas.openxmlformats.org/officeDocument/2006/relationships/tags" Target="../tags/tag397.xml"/><Relationship Id="rId8" Type="http://schemas.openxmlformats.org/officeDocument/2006/relationships/tags" Target="../tags/tag396.xml"/><Relationship Id="rId7" Type="http://schemas.openxmlformats.org/officeDocument/2006/relationships/tags" Target="../tags/tag395.xml"/><Relationship Id="rId6" Type="http://schemas.openxmlformats.org/officeDocument/2006/relationships/tags" Target="../tags/tag394.xml"/><Relationship Id="rId5" Type="http://schemas.openxmlformats.org/officeDocument/2006/relationships/tags" Target="../tags/tag393.xml"/><Relationship Id="rId4" Type="http://schemas.openxmlformats.org/officeDocument/2006/relationships/tags" Target="../tags/tag392.xml"/><Relationship Id="rId3" Type="http://schemas.openxmlformats.org/officeDocument/2006/relationships/tags" Target="../tags/tag391.xml"/><Relationship Id="rId2" Type="http://schemas.openxmlformats.org/officeDocument/2006/relationships/tags" Target="../tags/tag390.xml"/><Relationship Id="rId15" Type="http://schemas.openxmlformats.org/officeDocument/2006/relationships/slideLayout" Target="../slideLayouts/slideLayout12.xml"/><Relationship Id="rId14" Type="http://schemas.openxmlformats.org/officeDocument/2006/relationships/tags" Target="../tags/tag402.xml"/><Relationship Id="rId13" Type="http://schemas.openxmlformats.org/officeDocument/2006/relationships/tags" Target="../tags/tag401.xml"/><Relationship Id="rId12" Type="http://schemas.openxmlformats.org/officeDocument/2006/relationships/tags" Target="../tags/tag400.xml"/><Relationship Id="rId11" Type="http://schemas.openxmlformats.org/officeDocument/2006/relationships/tags" Target="../tags/tag399.xml"/><Relationship Id="rId10" Type="http://schemas.openxmlformats.org/officeDocument/2006/relationships/tags" Target="../tags/tag398.xml"/><Relationship Id="rId1" Type="http://schemas.openxmlformats.org/officeDocument/2006/relationships/tags" Target="../tags/tag389.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3.xml"/><Relationship Id="rId3" Type="http://schemas.openxmlformats.org/officeDocument/2006/relationships/themeOverride" Target="../theme/themeOverride3.xml"/><Relationship Id="rId2" Type="http://schemas.openxmlformats.org/officeDocument/2006/relationships/image" Target="../media/image15.png"/><Relationship Id="rId1" Type="http://schemas.openxmlformats.org/officeDocument/2006/relationships/tags" Target="../tags/tag34.xml"/></Relationships>
</file>

<file path=ppt/slides/_rels/slide30.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tags" Target="../tags/tag408.xml"/><Relationship Id="rId5" Type="http://schemas.openxmlformats.org/officeDocument/2006/relationships/tags" Target="../tags/tag407.xml"/><Relationship Id="rId4" Type="http://schemas.openxmlformats.org/officeDocument/2006/relationships/tags" Target="../tags/tag406.xml"/><Relationship Id="rId3" Type="http://schemas.openxmlformats.org/officeDocument/2006/relationships/tags" Target="../tags/tag405.xml"/><Relationship Id="rId2" Type="http://schemas.openxmlformats.org/officeDocument/2006/relationships/tags" Target="../tags/tag404.xml"/><Relationship Id="rId1" Type="http://schemas.openxmlformats.org/officeDocument/2006/relationships/tags" Target="../tags/tag403.xml"/></Relationships>
</file>

<file path=ppt/slides/_rels/slide31.xml.rels><?xml version="1.0" encoding="UTF-8" standalone="yes"?>
<Relationships xmlns="http://schemas.openxmlformats.org/package/2006/relationships"><Relationship Id="rId9" Type="http://schemas.openxmlformats.org/officeDocument/2006/relationships/tags" Target="../tags/tag417.xml"/><Relationship Id="rId8" Type="http://schemas.openxmlformats.org/officeDocument/2006/relationships/tags" Target="../tags/tag416.xml"/><Relationship Id="rId7" Type="http://schemas.openxmlformats.org/officeDocument/2006/relationships/tags" Target="../tags/tag415.xml"/><Relationship Id="rId6" Type="http://schemas.openxmlformats.org/officeDocument/2006/relationships/tags" Target="../tags/tag414.xml"/><Relationship Id="rId5" Type="http://schemas.openxmlformats.org/officeDocument/2006/relationships/tags" Target="../tags/tag413.xml"/><Relationship Id="rId4" Type="http://schemas.openxmlformats.org/officeDocument/2006/relationships/tags" Target="../tags/tag412.xml"/><Relationship Id="rId3" Type="http://schemas.openxmlformats.org/officeDocument/2006/relationships/tags" Target="../tags/tag411.xml"/><Relationship Id="rId20" Type="http://schemas.openxmlformats.org/officeDocument/2006/relationships/vmlDrawing" Target="../drawings/vmlDrawing1.vml"/><Relationship Id="rId2" Type="http://schemas.openxmlformats.org/officeDocument/2006/relationships/tags" Target="../tags/tag410.xml"/><Relationship Id="rId19" Type="http://schemas.openxmlformats.org/officeDocument/2006/relationships/slideLayout" Target="../slideLayouts/slideLayout12.xml"/><Relationship Id="rId18" Type="http://schemas.openxmlformats.org/officeDocument/2006/relationships/tags" Target="../tags/tag424.xml"/><Relationship Id="rId17" Type="http://schemas.openxmlformats.org/officeDocument/2006/relationships/image" Target="../media/image37.wmf"/><Relationship Id="rId16" Type="http://schemas.openxmlformats.org/officeDocument/2006/relationships/oleObject" Target="../embeddings/oleObject1.bin"/><Relationship Id="rId15" Type="http://schemas.openxmlformats.org/officeDocument/2006/relationships/tags" Target="../tags/tag423.xml"/><Relationship Id="rId14" Type="http://schemas.openxmlformats.org/officeDocument/2006/relationships/tags" Target="../tags/tag422.xml"/><Relationship Id="rId13" Type="http://schemas.openxmlformats.org/officeDocument/2006/relationships/tags" Target="../tags/tag421.xml"/><Relationship Id="rId12" Type="http://schemas.openxmlformats.org/officeDocument/2006/relationships/tags" Target="../tags/tag420.xml"/><Relationship Id="rId11" Type="http://schemas.openxmlformats.org/officeDocument/2006/relationships/tags" Target="../tags/tag419.xml"/><Relationship Id="rId10" Type="http://schemas.openxmlformats.org/officeDocument/2006/relationships/tags" Target="../tags/tag418.xml"/><Relationship Id="rId1" Type="http://schemas.openxmlformats.org/officeDocument/2006/relationships/tags" Target="../tags/tag409.xml"/></Relationships>
</file>

<file path=ppt/slides/_rels/slide32.xml.rels><?xml version="1.0" encoding="UTF-8" standalone="yes"?>
<Relationships xmlns="http://schemas.openxmlformats.org/package/2006/relationships"><Relationship Id="rId9" Type="http://schemas.openxmlformats.org/officeDocument/2006/relationships/tags" Target="../tags/tag433.xml"/><Relationship Id="rId8" Type="http://schemas.openxmlformats.org/officeDocument/2006/relationships/tags" Target="../tags/tag432.xml"/><Relationship Id="rId7" Type="http://schemas.openxmlformats.org/officeDocument/2006/relationships/tags" Target="../tags/tag431.xml"/><Relationship Id="rId6" Type="http://schemas.openxmlformats.org/officeDocument/2006/relationships/tags" Target="../tags/tag430.xml"/><Relationship Id="rId5" Type="http://schemas.openxmlformats.org/officeDocument/2006/relationships/tags" Target="../tags/tag429.xml"/><Relationship Id="rId4" Type="http://schemas.openxmlformats.org/officeDocument/2006/relationships/tags" Target="../tags/tag428.xml"/><Relationship Id="rId3" Type="http://schemas.openxmlformats.org/officeDocument/2006/relationships/tags" Target="../tags/tag427.xml"/><Relationship Id="rId2" Type="http://schemas.openxmlformats.org/officeDocument/2006/relationships/tags" Target="../tags/tag426.xml"/><Relationship Id="rId13" Type="http://schemas.openxmlformats.org/officeDocument/2006/relationships/slideLayout" Target="../slideLayouts/slideLayout12.xml"/><Relationship Id="rId12" Type="http://schemas.openxmlformats.org/officeDocument/2006/relationships/tags" Target="../tags/tag436.xml"/><Relationship Id="rId11" Type="http://schemas.openxmlformats.org/officeDocument/2006/relationships/tags" Target="../tags/tag435.xml"/><Relationship Id="rId10" Type="http://schemas.openxmlformats.org/officeDocument/2006/relationships/tags" Target="../tags/tag434.xml"/><Relationship Id="rId1" Type="http://schemas.openxmlformats.org/officeDocument/2006/relationships/tags" Target="../tags/tag425.xml"/></Relationships>
</file>

<file path=ppt/slides/_rels/slide33.xml.rels><?xml version="1.0" encoding="UTF-8" standalone="yes"?>
<Relationships xmlns="http://schemas.openxmlformats.org/package/2006/relationships"><Relationship Id="rId7" Type="http://schemas.openxmlformats.org/officeDocument/2006/relationships/slideLayout" Target="../slideLayouts/slideLayout9.xml"/><Relationship Id="rId6" Type="http://schemas.openxmlformats.org/officeDocument/2006/relationships/tags" Target="../tags/tag442.xml"/><Relationship Id="rId5" Type="http://schemas.openxmlformats.org/officeDocument/2006/relationships/tags" Target="../tags/tag441.xml"/><Relationship Id="rId4" Type="http://schemas.openxmlformats.org/officeDocument/2006/relationships/tags" Target="../tags/tag440.xml"/><Relationship Id="rId3" Type="http://schemas.openxmlformats.org/officeDocument/2006/relationships/tags" Target="../tags/tag439.xml"/><Relationship Id="rId2" Type="http://schemas.openxmlformats.org/officeDocument/2006/relationships/tags" Target="../tags/tag438.xml"/><Relationship Id="rId1" Type="http://schemas.openxmlformats.org/officeDocument/2006/relationships/tags" Target="../tags/tag437.xml"/></Relationships>
</file>

<file path=ppt/slides/_rels/slide34.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hemeOverride" Target="../theme/themeOverride17.xml"/><Relationship Id="rId7" Type="http://schemas.openxmlformats.org/officeDocument/2006/relationships/image" Target="../media/image38.png"/><Relationship Id="rId6" Type="http://schemas.openxmlformats.org/officeDocument/2006/relationships/image" Target="../media/image25.png"/><Relationship Id="rId5" Type="http://schemas.openxmlformats.org/officeDocument/2006/relationships/tags" Target="../tags/tag443.xml"/><Relationship Id="rId4" Type="http://schemas.openxmlformats.org/officeDocument/2006/relationships/image" Target="../media/image2.svg"/><Relationship Id="rId3" Type="http://schemas.openxmlformats.org/officeDocument/2006/relationships/image" Target="../media/image30.png"/><Relationship Id="rId2" Type="http://schemas.openxmlformats.org/officeDocument/2006/relationships/image" Target="../media/image1.svg"/><Relationship Id="rId10" Type="http://schemas.openxmlformats.org/officeDocument/2006/relationships/notesSlide" Target="../notesSlides/notesSlide14.xml"/><Relationship Id="rId1" Type="http://schemas.openxmlformats.org/officeDocument/2006/relationships/image" Target="../media/image29.png"/></Relationships>
</file>

<file path=ppt/slides/_rels/slide35.xml.rels><?xml version="1.0" encoding="UTF-8" standalone="yes"?>
<Relationships xmlns="http://schemas.openxmlformats.org/package/2006/relationships"><Relationship Id="rId9" Type="http://schemas.openxmlformats.org/officeDocument/2006/relationships/tags" Target="../tags/tag452.xml"/><Relationship Id="rId8" Type="http://schemas.openxmlformats.org/officeDocument/2006/relationships/tags" Target="../tags/tag451.xml"/><Relationship Id="rId7" Type="http://schemas.openxmlformats.org/officeDocument/2006/relationships/tags" Target="../tags/tag450.xml"/><Relationship Id="rId6" Type="http://schemas.openxmlformats.org/officeDocument/2006/relationships/tags" Target="../tags/tag449.xml"/><Relationship Id="rId5" Type="http://schemas.openxmlformats.org/officeDocument/2006/relationships/tags" Target="../tags/tag448.xml"/><Relationship Id="rId4" Type="http://schemas.openxmlformats.org/officeDocument/2006/relationships/tags" Target="../tags/tag447.xml"/><Relationship Id="rId3" Type="http://schemas.openxmlformats.org/officeDocument/2006/relationships/tags" Target="../tags/tag446.xml"/><Relationship Id="rId2" Type="http://schemas.openxmlformats.org/officeDocument/2006/relationships/tags" Target="../tags/tag445.xml"/><Relationship Id="rId16" Type="http://schemas.openxmlformats.org/officeDocument/2006/relationships/slideLayout" Target="../slideLayouts/slideLayout8.xml"/><Relationship Id="rId15" Type="http://schemas.openxmlformats.org/officeDocument/2006/relationships/tags" Target="../tags/tag458.xml"/><Relationship Id="rId14" Type="http://schemas.openxmlformats.org/officeDocument/2006/relationships/tags" Target="../tags/tag457.xml"/><Relationship Id="rId13" Type="http://schemas.openxmlformats.org/officeDocument/2006/relationships/tags" Target="../tags/tag456.xml"/><Relationship Id="rId12" Type="http://schemas.openxmlformats.org/officeDocument/2006/relationships/tags" Target="../tags/tag455.xml"/><Relationship Id="rId11" Type="http://schemas.openxmlformats.org/officeDocument/2006/relationships/tags" Target="../tags/tag454.xml"/><Relationship Id="rId10" Type="http://schemas.openxmlformats.org/officeDocument/2006/relationships/tags" Target="../tags/tag453.xml"/><Relationship Id="rId1" Type="http://schemas.openxmlformats.org/officeDocument/2006/relationships/tags" Target="../tags/tag444.xml"/></Relationships>
</file>

<file path=ppt/slides/_rels/slide36.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tags" Target="../tags/tag465.xml"/><Relationship Id="rId6" Type="http://schemas.openxmlformats.org/officeDocument/2006/relationships/tags" Target="../tags/tag464.xml"/><Relationship Id="rId5" Type="http://schemas.openxmlformats.org/officeDocument/2006/relationships/tags" Target="../tags/tag463.xml"/><Relationship Id="rId4" Type="http://schemas.openxmlformats.org/officeDocument/2006/relationships/tags" Target="../tags/tag462.xml"/><Relationship Id="rId3" Type="http://schemas.openxmlformats.org/officeDocument/2006/relationships/tags" Target="../tags/tag461.xml"/><Relationship Id="rId2" Type="http://schemas.openxmlformats.org/officeDocument/2006/relationships/tags" Target="../tags/tag460.xml"/><Relationship Id="rId1" Type="http://schemas.openxmlformats.org/officeDocument/2006/relationships/tags" Target="../tags/tag459.xml"/></Relationships>
</file>

<file path=ppt/slides/_rels/slide37.xml.rels><?xml version="1.0" encoding="UTF-8" standalone="yes"?>
<Relationships xmlns="http://schemas.openxmlformats.org/package/2006/relationships"><Relationship Id="rId9" Type="http://schemas.openxmlformats.org/officeDocument/2006/relationships/tags" Target="../tags/tag472.xml"/><Relationship Id="rId8" Type="http://schemas.openxmlformats.org/officeDocument/2006/relationships/tags" Target="../tags/tag471.xml"/><Relationship Id="rId7" Type="http://schemas.openxmlformats.org/officeDocument/2006/relationships/image" Target="../media/image40.jpeg"/><Relationship Id="rId6" Type="http://schemas.openxmlformats.org/officeDocument/2006/relationships/tags" Target="../tags/tag470.xml"/><Relationship Id="rId5" Type="http://schemas.openxmlformats.org/officeDocument/2006/relationships/tags" Target="../tags/tag469.xml"/><Relationship Id="rId4" Type="http://schemas.openxmlformats.org/officeDocument/2006/relationships/tags" Target="../tags/tag468.xml"/><Relationship Id="rId3" Type="http://schemas.openxmlformats.org/officeDocument/2006/relationships/tags" Target="../tags/tag467.xml"/><Relationship Id="rId2" Type="http://schemas.openxmlformats.org/officeDocument/2006/relationships/image" Target="../media/image39.png"/><Relationship Id="rId11" Type="http://schemas.openxmlformats.org/officeDocument/2006/relationships/slideLayout" Target="../slideLayouts/slideLayout12.xml"/><Relationship Id="rId10" Type="http://schemas.openxmlformats.org/officeDocument/2006/relationships/tags" Target="../tags/tag473.xml"/><Relationship Id="rId1" Type="http://schemas.openxmlformats.org/officeDocument/2006/relationships/tags" Target="../tags/tag466.xml"/></Relationships>
</file>

<file path=ppt/slides/_rels/slide38.xml.rels><?xml version="1.0" encoding="UTF-8" standalone="yes"?>
<Relationships xmlns="http://schemas.openxmlformats.org/package/2006/relationships"><Relationship Id="rId9" Type="http://schemas.openxmlformats.org/officeDocument/2006/relationships/tags" Target="../tags/tag482.xml"/><Relationship Id="rId8" Type="http://schemas.openxmlformats.org/officeDocument/2006/relationships/tags" Target="../tags/tag481.xml"/><Relationship Id="rId7" Type="http://schemas.openxmlformats.org/officeDocument/2006/relationships/tags" Target="../tags/tag480.xml"/><Relationship Id="rId6" Type="http://schemas.openxmlformats.org/officeDocument/2006/relationships/tags" Target="../tags/tag479.xml"/><Relationship Id="rId5" Type="http://schemas.openxmlformats.org/officeDocument/2006/relationships/tags" Target="../tags/tag478.xml"/><Relationship Id="rId4" Type="http://schemas.openxmlformats.org/officeDocument/2006/relationships/tags" Target="../tags/tag477.xml"/><Relationship Id="rId3" Type="http://schemas.openxmlformats.org/officeDocument/2006/relationships/tags" Target="../tags/tag476.xml"/><Relationship Id="rId2" Type="http://schemas.openxmlformats.org/officeDocument/2006/relationships/tags" Target="../tags/tag475.xml"/><Relationship Id="rId13" Type="http://schemas.openxmlformats.org/officeDocument/2006/relationships/slideLayout" Target="../slideLayouts/slideLayout12.xml"/><Relationship Id="rId12" Type="http://schemas.openxmlformats.org/officeDocument/2006/relationships/tags" Target="../tags/tag484.xml"/><Relationship Id="rId11" Type="http://schemas.openxmlformats.org/officeDocument/2006/relationships/tags" Target="../tags/tag483.xml"/><Relationship Id="rId10" Type="http://schemas.openxmlformats.org/officeDocument/2006/relationships/image" Target="../media/image41.jpeg"/><Relationship Id="rId1" Type="http://schemas.openxmlformats.org/officeDocument/2006/relationships/tags" Target="../tags/tag474.xml"/></Relationships>
</file>

<file path=ppt/slides/_rels/slide39.xml.rels><?xml version="1.0" encoding="UTF-8" standalone="yes"?>
<Relationships xmlns="http://schemas.openxmlformats.org/package/2006/relationships"><Relationship Id="rId9" Type="http://schemas.openxmlformats.org/officeDocument/2006/relationships/tags" Target="../tags/tag493.xml"/><Relationship Id="rId8" Type="http://schemas.openxmlformats.org/officeDocument/2006/relationships/tags" Target="../tags/tag492.xml"/><Relationship Id="rId7" Type="http://schemas.openxmlformats.org/officeDocument/2006/relationships/tags" Target="../tags/tag491.xml"/><Relationship Id="rId6" Type="http://schemas.openxmlformats.org/officeDocument/2006/relationships/tags" Target="../tags/tag490.xml"/><Relationship Id="rId5" Type="http://schemas.openxmlformats.org/officeDocument/2006/relationships/tags" Target="../tags/tag489.xml"/><Relationship Id="rId4" Type="http://schemas.openxmlformats.org/officeDocument/2006/relationships/tags" Target="../tags/tag488.xml"/><Relationship Id="rId3" Type="http://schemas.openxmlformats.org/officeDocument/2006/relationships/tags" Target="../tags/tag487.xml"/><Relationship Id="rId2" Type="http://schemas.openxmlformats.org/officeDocument/2006/relationships/tags" Target="../tags/tag486.xml"/><Relationship Id="rId13" Type="http://schemas.openxmlformats.org/officeDocument/2006/relationships/slideLayout" Target="../slideLayouts/slideLayout12.xml"/><Relationship Id="rId12" Type="http://schemas.openxmlformats.org/officeDocument/2006/relationships/tags" Target="../tags/tag495.xml"/><Relationship Id="rId11" Type="http://schemas.openxmlformats.org/officeDocument/2006/relationships/image" Target="../media/image42.png"/><Relationship Id="rId10" Type="http://schemas.openxmlformats.org/officeDocument/2006/relationships/tags" Target="../tags/tag494.xml"/><Relationship Id="rId1" Type="http://schemas.openxmlformats.org/officeDocument/2006/relationships/tags" Target="../tags/tag485.xml"/></Relationships>
</file>

<file path=ppt/slides/_rels/slide4.xml.rels><?xml version="1.0" encoding="UTF-8" standalone="yes"?>
<Relationships xmlns="http://schemas.openxmlformats.org/package/2006/relationships"><Relationship Id="rId9" Type="http://schemas.openxmlformats.org/officeDocument/2006/relationships/tags" Target="../tags/tag42.xml"/><Relationship Id="rId8" Type="http://schemas.openxmlformats.org/officeDocument/2006/relationships/tags" Target="../tags/tag41.xml"/><Relationship Id="rId7" Type="http://schemas.openxmlformats.org/officeDocument/2006/relationships/tags" Target="../tags/tag40.xml"/><Relationship Id="rId6" Type="http://schemas.openxmlformats.org/officeDocument/2006/relationships/tags" Target="../tags/tag39.xml"/><Relationship Id="rId5" Type="http://schemas.openxmlformats.org/officeDocument/2006/relationships/tags" Target="../tags/tag38.xml"/><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image" Target="../media/image16.png"/><Relationship Id="rId16" Type="http://schemas.openxmlformats.org/officeDocument/2006/relationships/notesSlide" Target="../notesSlides/notesSlide4.xml"/><Relationship Id="rId15" Type="http://schemas.openxmlformats.org/officeDocument/2006/relationships/slideLayout" Target="../slideLayouts/slideLayout8.xml"/><Relationship Id="rId14" Type="http://schemas.openxmlformats.org/officeDocument/2006/relationships/themeOverride" Target="../theme/themeOverride4.xml"/><Relationship Id="rId13" Type="http://schemas.openxmlformats.org/officeDocument/2006/relationships/image" Target="../media/image17.png"/><Relationship Id="rId12" Type="http://schemas.openxmlformats.org/officeDocument/2006/relationships/tags" Target="../tags/tag45.xml"/><Relationship Id="rId11" Type="http://schemas.openxmlformats.org/officeDocument/2006/relationships/tags" Target="../tags/tag44.xml"/><Relationship Id="rId10" Type="http://schemas.openxmlformats.org/officeDocument/2006/relationships/tags" Target="../tags/tag43.xml"/><Relationship Id="rId1" Type="http://schemas.openxmlformats.org/officeDocument/2006/relationships/tags" Target="../tags/tag35.xml"/></Relationships>
</file>

<file path=ppt/slides/_rels/slide40.xml.rels><?xml version="1.0" encoding="UTF-8" standalone="yes"?>
<Relationships xmlns="http://schemas.openxmlformats.org/package/2006/relationships"><Relationship Id="rId9" Type="http://schemas.openxmlformats.org/officeDocument/2006/relationships/tags" Target="../tags/tag503.xml"/><Relationship Id="rId8" Type="http://schemas.openxmlformats.org/officeDocument/2006/relationships/tags" Target="../tags/tag502.xml"/><Relationship Id="rId7" Type="http://schemas.openxmlformats.org/officeDocument/2006/relationships/tags" Target="../tags/tag501.xml"/><Relationship Id="rId6" Type="http://schemas.openxmlformats.org/officeDocument/2006/relationships/tags" Target="../tags/tag500.xml"/><Relationship Id="rId5" Type="http://schemas.openxmlformats.org/officeDocument/2006/relationships/tags" Target="../tags/tag499.xml"/><Relationship Id="rId4" Type="http://schemas.openxmlformats.org/officeDocument/2006/relationships/image" Target="../media/image43.png"/><Relationship Id="rId3" Type="http://schemas.openxmlformats.org/officeDocument/2006/relationships/tags" Target="../tags/tag498.xml"/><Relationship Id="rId2" Type="http://schemas.openxmlformats.org/officeDocument/2006/relationships/tags" Target="../tags/tag497.xml"/><Relationship Id="rId12" Type="http://schemas.openxmlformats.org/officeDocument/2006/relationships/slideLayout" Target="../slideLayouts/slideLayout8.xml"/><Relationship Id="rId11" Type="http://schemas.openxmlformats.org/officeDocument/2006/relationships/tags" Target="../tags/tag504.xml"/><Relationship Id="rId10" Type="http://schemas.openxmlformats.org/officeDocument/2006/relationships/image" Target="../media/image44.jpeg"/><Relationship Id="rId1" Type="http://schemas.openxmlformats.org/officeDocument/2006/relationships/tags" Target="../tags/tag496.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5.png"/><Relationship Id="rId1" Type="http://schemas.openxmlformats.org/officeDocument/2006/relationships/tags" Target="../tags/tag505.xml"/></Relationships>
</file>

<file path=ppt/slides/_rels/slide42.xml.rels><?xml version="1.0" encoding="UTF-8" standalone="yes"?>
<Relationships xmlns="http://schemas.openxmlformats.org/package/2006/relationships"><Relationship Id="rId7" Type="http://schemas.openxmlformats.org/officeDocument/2006/relationships/slideLayout" Target="../slideLayouts/slideLayout8.xml"/><Relationship Id="rId6" Type="http://schemas.openxmlformats.org/officeDocument/2006/relationships/tags" Target="../tags/tag511.xml"/><Relationship Id="rId5" Type="http://schemas.openxmlformats.org/officeDocument/2006/relationships/tags" Target="../tags/tag510.xml"/><Relationship Id="rId4" Type="http://schemas.openxmlformats.org/officeDocument/2006/relationships/tags" Target="../tags/tag509.xml"/><Relationship Id="rId3" Type="http://schemas.openxmlformats.org/officeDocument/2006/relationships/tags" Target="../tags/tag508.xml"/><Relationship Id="rId2" Type="http://schemas.openxmlformats.org/officeDocument/2006/relationships/tags" Target="../tags/tag507.xml"/><Relationship Id="rId1" Type="http://schemas.openxmlformats.org/officeDocument/2006/relationships/tags" Target="../tags/tag506.xml"/></Relationships>
</file>

<file path=ppt/slides/_rels/slide43.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518.xml"/><Relationship Id="rId7" Type="http://schemas.openxmlformats.org/officeDocument/2006/relationships/image" Target="../media/image46.png"/><Relationship Id="rId6" Type="http://schemas.openxmlformats.org/officeDocument/2006/relationships/tags" Target="../tags/tag517.xml"/><Relationship Id="rId5" Type="http://schemas.openxmlformats.org/officeDocument/2006/relationships/tags" Target="../tags/tag516.xml"/><Relationship Id="rId4" Type="http://schemas.openxmlformats.org/officeDocument/2006/relationships/tags" Target="../tags/tag515.xml"/><Relationship Id="rId3" Type="http://schemas.openxmlformats.org/officeDocument/2006/relationships/tags" Target="../tags/tag514.xml"/><Relationship Id="rId2" Type="http://schemas.openxmlformats.org/officeDocument/2006/relationships/tags" Target="../tags/tag513.xml"/><Relationship Id="rId1" Type="http://schemas.openxmlformats.org/officeDocument/2006/relationships/tags" Target="../tags/tag512.xml"/></Relationships>
</file>

<file path=ppt/slides/_rels/slide44.xml.rels><?xml version="1.0" encoding="UTF-8" standalone="yes"?>
<Relationships xmlns="http://schemas.openxmlformats.org/package/2006/relationships"><Relationship Id="rId9" Type="http://schemas.openxmlformats.org/officeDocument/2006/relationships/tags" Target="../tags/tag526.xml"/><Relationship Id="rId8" Type="http://schemas.openxmlformats.org/officeDocument/2006/relationships/tags" Target="../tags/tag525.xml"/><Relationship Id="rId7" Type="http://schemas.openxmlformats.org/officeDocument/2006/relationships/tags" Target="../tags/tag524.xml"/><Relationship Id="rId6" Type="http://schemas.openxmlformats.org/officeDocument/2006/relationships/tags" Target="../tags/tag523.xml"/><Relationship Id="rId5" Type="http://schemas.openxmlformats.org/officeDocument/2006/relationships/tags" Target="../tags/tag522.xml"/><Relationship Id="rId4" Type="http://schemas.openxmlformats.org/officeDocument/2006/relationships/tags" Target="../tags/tag521.xml"/><Relationship Id="rId3" Type="http://schemas.openxmlformats.org/officeDocument/2006/relationships/tags" Target="../tags/tag520.xml"/><Relationship Id="rId2" Type="http://schemas.openxmlformats.org/officeDocument/2006/relationships/image" Target="../media/image47.png"/><Relationship Id="rId12" Type="http://schemas.openxmlformats.org/officeDocument/2006/relationships/slideLayout" Target="../slideLayouts/slideLayout8.xml"/><Relationship Id="rId11" Type="http://schemas.openxmlformats.org/officeDocument/2006/relationships/tags" Target="../tags/tag527.xml"/><Relationship Id="rId10" Type="http://schemas.openxmlformats.org/officeDocument/2006/relationships/image" Target="../media/image48.jpeg"/><Relationship Id="rId1" Type="http://schemas.openxmlformats.org/officeDocument/2006/relationships/tags" Target="../tags/tag519.xml"/></Relationships>
</file>

<file path=ppt/slides/_rels/slide45.xml.rels><?xml version="1.0" encoding="UTF-8" standalone="yes"?>
<Relationships xmlns="http://schemas.openxmlformats.org/package/2006/relationships"><Relationship Id="rId9" Type="http://schemas.openxmlformats.org/officeDocument/2006/relationships/tags" Target="../tags/tag536.xml"/><Relationship Id="rId8" Type="http://schemas.openxmlformats.org/officeDocument/2006/relationships/tags" Target="../tags/tag535.xml"/><Relationship Id="rId7" Type="http://schemas.openxmlformats.org/officeDocument/2006/relationships/tags" Target="../tags/tag534.xml"/><Relationship Id="rId6" Type="http://schemas.openxmlformats.org/officeDocument/2006/relationships/tags" Target="../tags/tag533.xml"/><Relationship Id="rId5" Type="http://schemas.openxmlformats.org/officeDocument/2006/relationships/tags" Target="../tags/tag532.xml"/><Relationship Id="rId4" Type="http://schemas.openxmlformats.org/officeDocument/2006/relationships/tags" Target="../tags/tag531.xml"/><Relationship Id="rId3" Type="http://schemas.openxmlformats.org/officeDocument/2006/relationships/tags" Target="../tags/tag530.xml"/><Relationship Id="rId2" Type="http://schemas.openxmlformats.org/officeDocument/2006/relationships/tags" Target="../tags/tag529.xml"/><Relationship Id="rId15" Type="http://schemas.openxmlformats.org/officeDocument/2006/relationships/slideLayout" Target="../slideLayouts/slideLayout2.xml"/><Relationship Id="rId14" Type="http://schemas.openxmlformats.org/officeDocument/2006/relationships/tags" Target="../tags/tag541.xml"/><Relationship Id="rId13" Type="http://schemas.openxmlformats.org/officeDocument/2006/relationships/tags" Target="../tags/tag540.xml"/><Relationship Id="rId12" Type="http://schemas.openxmlformats.org/officeDocument/2006/relationships/tags" Target="../tags/tag539.xml"/><Relationship Id="rId11" Type="http://schemas.openxmlformats.org/officeDocument/2006/relationships/tags" Target="../tags/tag538.xml"/><Relationship Id="rId10" Type="http://schemas.openxmlformats.org/officeDocument/2006/relationships/tags" Target="../tags/tag537.xml"/><Relationship Id="rId1" Type="http://schemas.openxmlformats.org/officeDocument/2006/relationships/tags" Target="../tags/tag528.xml"/></Relationships>
</file>

<file path=ppt/slides/_rels/slide46.xml.rels><?xml version="1.0" encoding="UTF-8" standalone="yes"?>
<Relationships xmlns="http://schemas.openxmlformats.org/package/2006/relationships"><Relationship Id="rId9" Type="http://schemas.openxmlformats.org/officeDocument/2006/relationships/tags" Target="../tags/tag549.xml"/><Relationship Id="rId8" Type="http://schemas.openxmlformats.org/officeDocument/2006/relationships/tags" Target="../tags/tag548.xml"/><Relationship Id="rId7" Type="http://schemas.openxmlformats.org/officeDocument/2006/relationships/tags" Target="../tags/tag547.xml"/><Relationship Id="rId6" Type="http://schemas.openxmlformats.org/officeDocument/2006/relationships/tags" Target="../tags/tag546.xml"/><Relationship Id="rId5" Type="http://schemas.openxmlformats.org/officeDocument/2006/relationships/tags" Target="../tags/tag545.xml"/><Relationship Id="rId4" Type="http://schemas.openxmlformats.org/officeDocument/2006/relationships/tags" Target="../tags/tag544.xml"/><Relationship Id="rId3" Type="http://schemas.openxmlformats.org/officeDocument/2006/relationships/image" Target="../media/image49.png"/><Relationship Id="rId2" Type="http://schemas.openxmlformats.org/officeDocument/2006/relationships/tags" Target="../tags/tag543.xml"/><Relationship Id="rId14" Type="http://schemas.openxmlformats.org/officeDocument/2006/relationships/slideLayout" Target="../slideLayouts/slideLayout8.xml"/><Relationship Id="rId13" Type="http://schemas.openxmlformats.org/officeDocument/2006/relationships/tags" Target="../tags/tag553.xml"/><Relationship Id="rId12" Type="http://schemas.openxmlformats.org/officeDocument/2006/relationships/tags" Target="../tags/tag552.xml"/><Relationship Id="rId11" Type="http://schemas.openxmlformats.org/officeDocument/2006/relationships/tags" Target="../tags/tag551.xml"/><Relationship Id="rId10" Type="http://schemas.openxmlformats.org/officeDocument/2006/relationships/tags" Target="../tags/tag550.xml"/><Relationship Id="rId1" Type="http://schemas.openxmlformats.org/officeDocument/2006/relationships/tags" Target="../tags/tag542.xml"/></Relationships>
</file>

<file path=ppt/slides/_rels/slide47.xml.rels><?xml version="1.0" encoding="UTF-8" standalone="yes"?>
<Relationships xmlns="http://schemas.openxmlformats.org/package/2006/relationships"><Relationship Id="rId8" Type="http://schemas.openxmlformats.org/officeDocument/2006/relationships/slideLayout" Target="../slideLayouts/slideLayout9.xml"/><Relationship Id="rId7" Type="http://schemas.openxmlformats.org/officeDocument/2006/relationships/tags" Target="../tags/tag558.xml"/><Relationship Id="rId6" Type="http://schemas.openxmlformats.org/officeDocument/2006/relationships/image" Target="../media/image51.jpeg"/><Relationship Id="rId5" Type="http://schemas.openxmlformats.org/officeDocument/2006/relationships/tags" Target="../tags/tag557.xml"/><Relationship Id="rId4" Type="http://schemas.openxmlformats.org/officeDocument/2006/relationships/image" Target="../media/image50.jpeg"/><Relationship Id="rId3" Type="http://schemas.openxmlformats.org/officeDocument/2006/relationships/tags" Target="../tags/tag556.xml"/><Relationship Id="rId2" Type="http://schemas.openxmlformats.org/officeDocument/2006/relationships/tags" Target="../tags/tag555.xml"/><Relationship Id="rId1" Type="http://schemas.openxmlformats.org/officeDocument/2006/relationships/tags" Target="../tags/tag554.xml"/></Relationships>
</file>

<file path=ppt/slides/_rels/slide48.xml.rels><?xml version="1.0" encoding="UTF-8" standalone="yes"?>
<Relationships xmlns="http://schemas.openxmlformats.org/package/2006/relationships"><Relationship Id="rId9" Type="http://schemas.openxmlformats.org/officeDocument/2006/relationships/tags" Target="../tags/tag566.xml"/><Relationship Id="rId8" Type="http://schemas.openxmlformats.org/officeDocument/2006/relationships/tags" Target="../tags/tag565.xml"/><Relationship Id="rId7" Type="http://schemas.openxmlformats.org/officeDocument/2006/relationships/tags" Target="../tags/tag564.xml"/><Relationship Id="rId6" Type="http://schemas.openxmlformats.org/officeDocument/2006/relationships/tags" Target="../tags/tag563.xml"/><Relationship Id="rId5" Type="http://schemas.openxmlformats.org/officeDocument/2006/relationships/tags" Target="../tags/tag562.xml"/><Relationship Id="rId4" Type="http://schemas.openxmlformats.org/officeDocument/2006/relationships/image" Target="../media/image43.png"/><Relationship Id="rId3" Type="http://schemas.openxmlformats.org/officeDocument/2006/relationships/tags" Target="../tags/tag561.xml"/><Relationship Id="rId2" Type="http://schemas.openxmlformats.org/officeDocument/2006/relationships/tags" Target="../tags/tag560.xml"/><Relationship Id="rId12" Type="http://schemas.openxmlformats.org/officeDocument/2006/relationships/slideLayout" Target="../slideLayouts/slideLayout12.xml"/><Relationship Id="rId11" Type="http://schemas.openxmlformats.org/officeDocument/2006/relationships/tags" Target="../tags/tag567.xml"/><Relationship Id="rId10" Type="http://schemas.openxmlformats.org/officeDocument/2006/relationships/image" Target="../media/image52.png"/><Relationship Id="rId1" Type="http://schemas.openxmlformats.org/officeDocument/2006/relationships/tags" Target="../tags/tag559.xml"/></Relationships>
</file>

<file path=ppt/slides/_rels/slide49.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tags" Target="../tags/tag574.xml"/><Relationship Id="rId6" Type="http://schemas.openxmlformats.org/officeDocument/2006/relationships/tags" Target="../tags/tag573.xml"/><Relationship Id="rId5" Type="http://schemas.openxmlformats.org/officeDocument/2006/relationships/tags" Target="../tags/tag572.xml"/><Relationship Id="rId4" Type="http://schemas.openxmlformats.org/officeDocument/2006/relationships/tags" Target="../tags/tag571.xml"/><Relationship Id="rId3" Type="http://schemas.openxmlformats.org/officeDocument/2006/relationships/tags" Target="../tags/tag570.xml"/><Relationship Id="rId2" Type="http://schemas.openxmlformats.org/officeDocument/2006/relationships/tags" Target="../tags/tag569.xml"/><Relationship Id="rId1" Type="http://schemas.openxmlformats.org/officeDocument/2006/relationships/tags" Target="../tags/tag568.xml"/></Relationships>
</file>

<file path=ppt/slides/_rels/slide5.xml.rels><?xml version="1.0" encoding="UTF-8" standalone="yes"?>
<Relationships xmlns="http://schemas.openxmlformats.org/package/2006/relationships"><Relationship Id="rId9" Type="http://schemas.openxmlformats.org/officeDocument/2006/relationships/tags" Target="../tags/tag54.xml"/><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6" Type="http://schemas.openxmlformats.org/officeDocument/2006/relationships/notesSlide" Target="../notesSlides/notesSlide5.xml"/><Relationship Id="rId15" Type="http://schemas.openxmlformats.org/officeDocument/2006/relationships/slideLayout" Target="../slideLayouts/slideLayout2.xml"/><Relationship Id="rId14" Type="http://schemas.openxmlformats.org/officeDocument/2006/relationships/themeOverride" Target="../theme/themeOverride5.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tags" Target="../tags/tag56.xml"/><Relationship Id="rId10" Type="http://schemas.openxmlformats.org/officeDocument/2006/relationships/tags" Target="../tags/tag55.xml"/><Relationship Id="rId1" Type="http://schemas.openxmlformats.org/officeDocument/2006/relationships/tags" Target="../tags/tag46.xml"/></Relationships>
</file>

<file path=ppt/slides/_rels/slide50.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hemeOverride" Target="../theme/themeOverride18.xml"/><Relationship Id="rId7" Type="http://schemas.openxmlformats.org/officeDocument/2006/relationships/tags" Target="../tags/tag577.xml"/><Relationship Id="rId6" Type="http://schemas.openxmlformats.org/officeDocument/2006/relationships/tags" Target="../tags/tag576.xml"/><Relationship Id="rId5" Type="http://schemas.openxmlformats.org/officeDocument/2006/relationships/tags" Target="../tags/tag575.xml"/><Relationship Id="rId4" Type="http://schemas.openxmlformats.org/officeDocument/2006/relationships/image" Target="../media/image53.png"/><Relationship Id="rId3" Type="http://schemas.openxmlformats.org/officeDocument/2006/relationships/image" Target="../media/image30.png"/><Relationship Id="rId2" Type="http://schemas.openxmlformats.org/officeDocument/2006/relationships/image" Target="../media/image29.png"/><Relationship Id="rId10" Type="http://schemas.openxmlformats.org/officeDocument/2006/relationships/notesSlide" Target="../notesSlides/notesSlide15.xml"/><Relationship Id="rId1" Type="http://schemas.openxmlformats.org/officeDocument/2006/relationships/image" Target="../media/image25.png"/></Relationships>
</file>

<file path=ppt/slides/_rels/slide51.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tags" Target="../tags/tag585.xml"/><Relationship Id="rId7" Type="http://schemas.openxmlformats.org/officeDocument/2006/relationships/tags" Target="../tags/tag584.xml"/><Relationship Id="rId6" Type="http://schemas.openxmlformats.org/officeDocument/2006/relationships/tags" Target="../tags/tag583.xml"/><Relationship Id="rId5" Type="http://schemas.openxmlformats.org/officeDocument/2006/relationships/tags" Target="../tags/tag582.xml"/><Relationship Id="rId4" Type="http://schemas.openxmlformats.org/officeDocument/2006/relationships/tags" Target="../tags/tag581.xml"/><Relationship Id="rId3" Type="http://schemas.openxmlformats.org/officeDocument/2006/relationships/tags" Target="../tags/tag580.xml"/><Relationship Id="rId2" Type="http://schemas.openxmlformats.org/officeDocument/2006/relationships/tags" Target="../tags/tag579.xml"/><Relationship Id="rId1" Type="http://schemas.openxmlformats.org/officeDocument/2006/relationships/tags" Target="../tags/tag578.xml"/></Relationships>
</file>

<file path=ppt/slides/_rels/slide52.xml.rels><?xml version="1.0" encoding="UTF-8" standalone="yes"?>
<Relationships xmlns="http://schemas.openxmlformats.org/package/2006/relationships"><Relationship Id="rId9" Type="http://schemas.openxmlformats.org/officeDocument/2006/relationships/tags" Target="../tags/tag594.xml"/><Relationship Id="rId8" Type="http://schemas.openxmlformats.org/officeDocument/2006/relationships/tags" Target="../tags/tag593.xml"/><Relationship Id="rId7" Type="http://schemas.openxmlformats.org/officeDocument/2006/relationships/tags" Target="../tags/tag592.xml"/><Relationship Id="rId6" Type="http://schemas.openxmlformats.org/officeDocument/2006/relationships/tags" Target="../tags/tag591.xml"/><Relationship Id="rId5" Type="http://schemas.openxmlformats.org/officeDocument/2006/relationships/tags" Target="../tags/tag590.xml"/><Relationship Id="rId4" Type="http://schemas.openxmlformats.org/officeDocument/2006/relationships/tags" Target="../tags/tag589.xml"/><Relationship Id="rId3" Type="http://schemas.openxmlformats.org/officeDocument/2006/relationships/tags" Target="../tags/tag588.xml"/><Relationship Id="rId2" Type="http://schemas.openxmlformats.org/officeDocument/2006/relationships/tags" Target="../tags/tag587.xml"/><Relationship Id="rId13" Type="http://schemas.openxmlformats.org/officeDocument/2006/relationships/slideLayout" Target="../slideLayouts/slideLayout7.xml"/><Relationship Id="rId12" Type="http://schemas.openxmlformats.org/officeDocument/2006/relationships/tags" Target="../tags/tag597.xml"/><Relationship Id="rId11" Type="http://schemas.openxmlformats.org/officeDocument/2006/relationships/tags" Target="../tags/tag596.xml"/><Relationship Id="rId10" Type="http://schemas.openxmlformats.org/officeDocument/2006/relationships/tags" Target="../tags/tag595.xml"/><Relationship Id="rId1" Type="http://schemas.openxmlformats.org/officeDocument/2006/relationships/tags" Target="../tags/tag586.xml"/></Relationships>
</file>

<file path=ppt/slides/_rels/slide53.xml.rels><?xml version="1.0" encoding="UTF-8" standalone="yes"?>
<Relationships xmlns="http://schemas.openxmlformats.org/package/2006/relationships"><Relationship Id="rId9" Type="http://schemas.openxmlformats.org/officeDocument/2006/relationships/tags" Target="../tags/tag606.xml"/><Relationship Id="rId8" Type="http://schemas.openxmlformats.org/officeDocument/2006/relationships/tags" Target="../tags/tag605.xml"/><Relationship Id="rId7" Type="http://schemas.openxmlformats.org/officeDocument/2006/relationships/tags" Target="../tags/tag604.xml"/><Relationship Id="rId6" Type="http://schemas.openxmlformats.org/officeDocument/2006/relationships/tags" Target="../tags/tag603.xml"/><Relationship Id="rId5" Type="http://schemas.openxmlformats.org/officeDocument/2006/relationships/tags" Target="../tags/tag602.xml"/><Relationship Id="rId4" Type="http://schemas.openxmlformats.org/officeDocument/2006/relationships/tags" Target="../tags/tag601.xml"/><Relationship Id="rId3" Type="http://schemas.openxmlformats.org/officeDocument/2006/relationships/tags" Target="../tags/tag600.xml"/><Relationship Id="rId21" Type="http://schemas.openxmlformats.org/officeDocument/2006/relationships/slideLayout" Target="../slideLayouts/slideLayout6.xml"/><Relationship Id="rId20" Type="http://schemas.openxmlformats.org/officeDocument/2006/relationships/tags" Target="../tags/tag617.xml"/><Relationship Id="rId2" Type="http://schemas.openxmlformats.org/officeDocument/2006/relationships/tags" Target="../tags/tag599.xml"/><Relationship Id="rId19" Type="http://schemas.openxmlformats.org/officeDocument/2006/relationships/tags" Target="../tags/tag616.xml"/><Relationship Id="rId18" Type="http://schemas.openxmlformats.org/officeDocument/2006/relationships/tags" Target="../tags/tag615.xml"/><Relationship Id="rId17" Type="http://schemas.openxmlformats.org/officeDocument/2006/relationships/tags" Target="../tags/tag614.xml"/><Relationship Id="rId16" Type="http://schemas.openxmlformats.org/officeDocument/2006/relationships/tags" Target="../tags/tag613.xml"/><Relationship Id="rId15" Type="http://schemas.openxmlformats.org/officeDocument/2006/relationships/tags" Target="../tags/tag612.xml"/><Relationship Id="rId14" Type="http://schemas.openxmlformats.org/officeDocument/2006/relationships/tags" Target="../tags/tag611.xml"/><Relationship Id="rId13" Type="http://schemas.openxmlformats.org/officeDocument/2006/relationships/tags" Target="../tags/tag610.xml"/><Relationship Id="rId12" Type="http://schemas.openxmlformats.org/officeDocument/2006/relationships/tags" Target="../tags/tag609.xml"/><Relationship Id="rId11" Type="http://schemas.openxmlformats.org/officeDocument/2006/relationships/tags" Target="../tags/tag608.xml"/><Relationship Id="rId10" Type="http://schemas.openxmlformats.org/officeDocument/2006/relationships/tags" Target="../tags/tag607.xml"/><Relationship Id="rId1" Type="http://schemas.openxmlformats.org/officeDocument/2006/relationships/tags" Target="../tags/tag598.xml"/></Relationships>
</file>

<file path=ppt/slides/_rels/slide54.xml.rels><?xml version="1.0" encoding="UTF-8" standalone="yes"?>
<Relationships xmlns="http://schemas.openxmlformats.org/package/2006/relationships"><Relationship Id="rId9" Type="http://schemas.openxmlformats.org/officeDocument/2006/relationships/image" Target="../media/image2.svg"/><Relationship Id="rId8" Type="http://schemas.openxmlformats.org/officeDocument/2006/relationships/image" Target="../media/image30.png"/><Relationship Id="rId7" Type="http://schemas.openxmlformats.org/officeDocument/2006/relationships/image" Target="../media/image1.svg"/><Relationship Id="rId6" Type="http://schemas.openxmlformats.org/officeDocument/2006/relationships/image" Target="../media/image29.png"/><Relationship Id="rId5" Type="http://schemas.openxmlformats.org/officeDocument/2006/relationships/tags" Target="../tags/tag621.xml"/><Relationship Id="rId4" Type="http://schemas.openxmlformats.org/officeDocument/2006/relationships/image" Target="../media/image17.png"/><Relationship Id="rId3" Type="http://schemas.openxmlformats.org/officeDocument/2006/relationships/tags" Target="../tags/tag620.xml"/><Relationship Id="rId2" Type="http://schemas.openxmlformats.org/officeDocument/2006/relationships/tags" Target="../tags/tag619.xml"/><Relationship Id="rId13" Type="http://schemas.openxmlformats.org/officeDocument/2006/relationships/notesSlide" Target="../notesSlides/notesSlide16.xml"/><Relationship Id="rId12" Type="http://schemas.openxmlformats.org/officeDocument/2006/relationships/slideLayout" Target="../slideLayouts/slideLayout8.xml"/><Relationship Id="rId11" Type="http://schemas.openxmlformats.org/officeDocument/2006/relationships/themeOverride" Target="../theme/themeOverride19.xml"/><Relationship Id="rId10" Type="http://schemas.openxmlformats.org/officeDocument/2006/relationships/image" Target="../media/image25.png"/><Relationship Id="rId1" Type="http://schemas.openxmlformats.org/officeDocument/2006/relationships/tags" Target="../tags/tag618.xml"/></Relationships>
</file>

<file path=ppt/slides/_rels/slide55.xml.rels><?xml version="1.0" encoding="UTF-8" standalone="yes"?>
<Relationships xmlns="http://schemas.openxmlformats.org/package/2006/relationships"><Relationship Id="rId9" Type="http://schemas.openxmlformats.org/officeDocument/2006/relationships/tags" Target="../tags/tag630.xml"/><Relationship Id="rId8" Type="http://schemas.openxmlformats.org/officeDocument/2006/relationships/tags" Target="../tags/tag629.xml"/><Relationship Id="rId7" Type="http://schemas.openxmlformats.org/officeDocument/2006/relationships/tags" Target="../tags/tag628.xml"/><Relationship Id="rId6" Type="http://schemas.openxmlformats.org/officeDocument/2006/relationships/tags" Target="../tags/tag627.xml"/><Relationship Id="rId5" Type="http://schemas.openxmlformats.org/officeDocument/2006/relationships/tags" Target="../tags/tag626.xml"/><Relationship Id="rId4" Type="http://schemas.openxmlformats.org/officeDocument/2006/relationships/tags" Target="../tags/tag625.xml"/><Relationship Id="rId3" Type="http://schemas.openxmlformats.org/officeDocument/2006/relationships/tags" Target="../tags/tag624.xml"/><Relationship Id="rId2" Type="http://schemas.openxmlformats.org/officeDocument/2006/relationships/tags" Target="../tags/tag623.xml"/><Relationship Id="rId14" Type="http://schemas.openxmlformats.org/officeDocument/2006/relationships/slideLayout" Target="../slideLayouts/slideLayout2.xml"/><Relationship Id="rId13" Type="http://schemas.openxmlformats.org/officeDocument/2006/relationships/themeOverride" Target="../theme/themeOverride20.xml"/><Relationship Id="rId12" Type="http://schemas.openxmlformats.org/officeDocument/2006/relationships/tags" Target="../tags/tag633.xml"/><Relationship Id="rId11" Type="http://schemas.openxmlformats.org/officeDocument/2006/relationships/tags" Target="../tags/tag632.xml"/><Relationship Id="rId10" Type="http://schemas.openxmlformats.org/officeDocument/2006/relationships/tags" Target="../tags/tag631.xml"/><Relationship Id="rId1" Type="http://schemas.openxmlformats.org/officeDocument/2006/relationships/tags" Target="../tags/tag622.xml"/></Relationships>
</file>

<file path=ppt/slides/_rels/slide56.xml.rels><?xml version="1.0" encoding="UTF-8" standalone="yes"?>
<Relationships xmlns="http://schemas.openxmlformats.org/package/2006/relationships"><Relationship Id="rId9" Type="http://schemas.openxmlformats.org/officeDocument/2006/relationships/tags" Target="../tags/tag642.xml"/><Relationship Id="rId8" Type="http://schemas.openxmlformats.org/officeDocument/2006/relationships/tags" Target="../tags/tag641.xml"/><Relationship Id="rId7" Type="http://schemas.openxmlformats.org/officeDocument/2006/relationships/tags" Target="../tags/tag640.xml"/><Relationship Id="rId6" Type="http://schemas.openxmlformats.org/officeDocument/2006/relationships/tags" Target="../tags/tag639.xml"/><Relationship Id="rId5" Type="http://schemas.openxmlformats.org/officeDocument/2006/relationships/tags" Target="../tags/tag638.xml"/><Relationship Id="rId4" Type="http://schemas.openxmlformats.org/officeDocument/2006/relationships/tags" Target="../tags/tag637.xml"/><Relationship Id="rId3" Type="http://schemas.openxmlformats.org/officeDocument/2006/relationships/tags" Target="../tags/tag636.xml"/><Relationship Id="rId20" Type="http://schemas.openxmlformats.org/officeDocument/2006/relationships/slideLayout" Target="../slideLayouts/slideLayout4.xml"/><Relationship Id="rId2" Type="http://schemas.openxmlformats.org/officeDocument/2006/relationships/tags" Target="../tags/tag635.xml"/><Relationship Id="rId19" Type="http://schemas.openxmlformats.org/officeDocument/2006/relationships/tags" Target="../tags/tag652.xml"/><Relationship Id="rId18" Type="http://schemas.openxmlformats.org/officeDocument/2006/relationships/tags" Target="../tags/tag651.xml"/><Relationship Id="rId17" Type="http://schemas.openxmlformats.org/officeDocument/2006/relationships/tags" Target="../tags/tag650.xml"/><Relationship Id="rId16" Type="http://schemas.openxmlformats.org/officeDocument/2006/relationships/tags" Target="../tags/tag649.xml"/><Relationship Id="rId15" Type="http://schemas.openxmlformats.org/officeDocument/2006/relationships/tags" Target="../tags/tag648.xml"/><Relationship Id="rId14" Type="http://schemas.openxmlformats.org/officeDocument/2006/relationships/tags" Target="../tags/tag647.xml"/><Relationship Id="rId13" Type="http://schemas.openxmlformats.org/officeDocument/2006/relationships/tags" Target="../tags/tag646.xml"/><Relationship Id="rId12" Type="http://schemas.openxmlformats.org/officeDocument/2006/relationships/tags" Target="../tags/tag645.xml"/><Relationship Id="rId11" Type="http://schemas.openxmlformats.org/officeDocument/2006/relationships/tags" Target="../tags/tag644.xml"/><Relationship Id="rId10" Type="http://schemas.openxmlformats.org/officeDocument/2006/relationships/tags" Target="../tags/tag643.xml"/><Relationship Id="rId1" Type="http://schemas.openxmlformats.org/officeDocument/2006/relationships/tags" Target="../tags/tag634.xml"/></Relationships>
</file>

<file path=ppt/slides/_rels/slide57.xml.rels><?xml version="1.0" encoding="UTF-8" standalone="yes"?>
<Relationships xmlns="http://schemas.openxmlformats.org/package/2006/relationships"><Relationship Id="rId9" Type="http://schemas.openxmlformats.org/officeDocument/2006/relationships/tags" Target="../tags/tag661.xml"/><Relationship Id="rId8" Type="http://schemas.openxmlformats.org/officeDocument/2006/relationships/tags" Target="../tags/tag660.xml"/><Relationship Id="rId7" Type="http://schemas.openxmlformats.org/officeDocument/2006/relationships/tags" Target="../tags/tag659.xml"/><Relationship Id="rId6" Type="http://schemas.openxmlformats.org/officeDocument/2006/relationships/tags" Target="../tags/tag658.xml"/><Relationship Id="rId5" Type="http://schemas.openxmlformats.org/officeDocument/2006/relationships/tags" Target="../tags/tag657.xml"/><Relationship Id="rId4" Type="http://schemas.openxmlformats.org/officeDocument/2006/relationships/tags" Target="../tags/tag656.xml"/><Relationship Id="rId3" Type="http://schemas.openxmlformats.org/officeDocument/2006/relationships/tags" Target="../tags/tag655.xml"/><Relationship Id="rId25" Type="http://schemas.openxmlformats.org/officeDocument/2006/relationships/slideLayout" Target="../slideLayouts/slideLayout8.xml"/><Relationship Id="rId24" Type="http://schemas.openxmlformats.org/officeDocument/2006/relationships/themeOverride" Target="../theme/themeOverride21.xml"/><Relationship Id="rId23" Type="http://schemas.openxmlformats.org/officeDocument/2006/relationships/tags" Target="../tags/tag672.xml"/><Relationship Id="rId22" Type="http://schemas.openxmlformats.org/officeDocument/2006/relationships/tags" Target="../tags/tag671.xml"/><Relationship Id="rId21" Type="http://schemas.openxmlformats.org/officeDocument/2006/relationships/tags" Target="../tags/tag670.xml"/><Relationship Id="rId20" Type="http://schemas.openxmlformats.org/officeDocument/2006/relationships/image" Target="../media/image30.png"/><Relationship Id="rId2" Type="http://schemas.openxmlformats.org/officeDocument/2006/relationships/tags" Target="../tags/tag654.xml"/><Relationship Id="rId19" Type="http://schemas.openxmlformats.org/officeDocument/2006/relationships/image" Target="../media/image29.png"/><Relationship Id="rId18" Type="http://schemas.openxmlformats.org/officeDocument/2006/relationships/image" Target="../media/image25.png"/><Relationship Id="rId17" Type="http://schemas.openxmlformats.org/officeDocument/2006/relationships/tags" Target="../tags/tag669.xml"/><Relationship Id="rId16" Type="http://schemas.openxmlformats.org/officeDocument/2006/relationships/tags" Target="../tags/tag668.xml"/><Relationship Id="rId15" Type="http://schemas.openxmlformats.org/officeDocument/2006/relationships/tags" Target="../tags/tag667.xml"/><Relationship Id="rId14" Type="http://schemas.openxmlformats.org/officeDocument/2006/relationships/tags" Target="../tags/tag666.xml"/><Relationship Id="rId13" Type="http://schemas.openxmlformats.org/officeDocument/2006/relationships/tags" Target="../tags/tag665.xml"/><Relationship Id="rId12" Type="http://schemas.openxmlformats.org/officeDocument/2006/relationships/tags" Target="../tags/tag664.xml"/><Relationship Id="rId11" Type="http://schemas.openxmlformats.org/officeDocument/2006/relationships/tags" Target="../tags/tag663.xml"/><Relationship Id="rId10" Type="http://schemas.openxmlformats.org/officeDocument/2006/relationships/tags" Target="../tags/tag662.xml"/><Relationship Id="rId1" Type="http://schemas.openxmlformats.org/officeDocument/2006/relationships/tags" Target="../tags/tag653.xml"/></Relationships>
</file>

<file path=ppt/slides/_rels/slide58.xml.rels><?xml version="1.0" encoding="UTF-8" standalone="yes"?>
<Relationships xmlns="http://schemas.openxmlformats.org/package/2006/relationships"><Relationship Id="rId9" Type="http://schemas.openxmlformats.org/officeDocument/2006/relationships/tags" Target="../tags/tag681.xml"/><Relationship Id="rId8" Type="http://schemas.openxmlformats.org/officeDocument/2006/relationships/tags" Target="../tags/tag680.xml"/><Relationship Id="rId7" Type="http://schemas.openxmlformats.org/officeDocument/2006/relationships/tags" Target="../tags/tag679.xml"/><Relationship Id="rId6" Type="http://schemas.openxmlformats.org/officeDocument/2006/relationships/tags" Target="../tags/tag678.xml"/><Relationship Id="rId5" Type="http://schemas.openxmlformats.org/officeDocument/2006/relationships/tags" Target="../tags/tag677.xml"/><Relationship Id="rId4" Type="http://schemas.openxmlformats.org/officeDocument/2006/relationships/tags" Target="../tags/tag676.xml"/><Relationship Id="rId3" Type="http://schemas.openxmlformats.org/officeDocument/2006/relationships/tags" Target="../tags/tag675.xml"/><Relationship Id="rId26" Type="http://schemas.openxmlformats.org/officeDocument/2006/relationships/slideLayout" Target="../slideLayouts/slideLayout8.xml"/><Relationship Id="rId25" Type="http://schemas.openxmlformats.org/officeDocument/2006/relationships/themeOverride" Target="../theme/themeOverride22.xml"/><Relationship Id="rId24" Type="http://schemas.openxmlformats.org/officeDocument/2006/relationships/tags" Target="../tags/tag693.xml"/><Relationship Id="rId23" Type="http://schemas.openxmlformats.org/officeDocument/2006/relationships/tags" Target="../tags/tag692.xml"/><Relationship Id="rId22" Type="http://schemas.openxmlformats.org/officeDocument/2006/relationships/tags" Target="../tags/tag691.xml"/><Relationship Id="rId21" Type="http://schemas.openxmlformats.org/officeDocument/2006/relationships/image" Target="../media/image30.png"/><Relationship Id="rId20" Type="http://schemas.openxmlformats.org/officeDocument/2006/relationships/image" Target="../media/image29.png"/><Relationship Id="rId2" Type="http://schemas.openxmlformats.org/officeDocument/2006/relationships/tags" Target="../tags/tag674.xml"/><Relationship Id="rId19" Type="http://schemas.openxmlformats.org/officeDocument/2006/relationships/tags" Target="../tags/tag690.xml"/><Relationship Id="rId18" Type="http://schemas.openxmlformats.org/officeDocument/2006/relationships/image" Target="../media/image25.png"/><Relationship Id="rId17" Type="http://schemas.openxmlformats.org/officeDocument/2006/relationships/tags" Target="../tags/tag689.xml"/><Relationship Id="rId16" Type="http://schemas.openxmlformats.org/officeDocument/2006/relationships/tags" Target="../tags/tag688.xml"/><Relationship Id="rId15" Type="http://schemas.openxmlformats.org/officeDocument/2006/relationships/tags" Target="../tags/tag687.xml"/><Relationship Id="rId14" Type="http://schemas.openxmlformats.org/officeDocument/2006/relationships/tags" Target="../tags/tag686.xml"/><Relationship Id="rId13" Type="http://schemas.openxmlformats.org/officeDocument/2006/relationships/tags" Target="../tags/tag685.xml"/><Relationship Id="rId12" Type="http://schemas.openxmlformats.org/officeDocument/2006/relationships/tags" Target="../tags/tag684.xml"/><Relationship Id="rId11" Type="http://schemas.openxmlformats.org/officeDocument/2006/relationships/tags" Target="../tags/tag683.xml"/><Relationship Id="rId10" Type="http://schemas.openxmlformats.org/officeDocument/2006/relationships/tags" Target="../tags/tag682.xml"/><Relationship Id="rId1" Type="http://schemas.openxmlformats.org/officeDocument/2006/relationships/tags" Target="../tags/tag673.xml"/></Relationships>
</file>

<file path=ppt/slides/_rels/slide59.xml.rels><?xml version="1.0" encoding="UTF-8" standalone="yes"?>
<Relationships xmlns="http://schemas.openxmlformats.org/package/2006/relationships"><Relationship Id="rId9" Type="http://schemas.openxmlformats.org/officeDocument/2006/relationships/tags" Target="../tags/tag702.xml"/><Relationship Id="rId8" Type="http://schemas.openxmlformats.org/officeDocument/2006/relationships/tags" Target="../tags/tag701.xml"/><Relationship Id="rId7" Type="http://schemas.openxmlformats.org/officeDocument/2006/relationships/tags" Target="../tags/tag700.xml"/><Relationship Id="rId6" Type="http://schemas.openxmlformats.org/officeDocument/2006/relationships/tags" Target="../tags/tag699.xml"/><Relationship Id="rId5" Type="http://schemas.openxmlformats.org/officeDocument/2006/relationships/tags" Target="../tags/tag698.xml"/><Relationship Id="rId4" Type="http://schemas.openxmlformats.org/officeDocument/2006/relationships/tags" Target="../tags/tag697.xml"/><Relationship Id="rId35" Type="http://schemas.openxmlformats.org/officeDocument/2006/relationships/slideLayout" Target="../slideLayouts/slideLayout8.xml"/><Relationship Id="rId34" Type="http://schemas.openxmlformats.org/officeDocument/2006/relationships/tags" Target="../tags/tag722.xml"/><Relationship Id="rId33" Type="http://schemas.openxmlformats.org/officeDocument/2006/relationships/image" Target="../media/image2.svg"/><Relationship Id="rId32" Type="http://schemas.openxmlformats.org/officeDocument/2006/relationships/image" Target="../media/image30.png"/><Relationship Id="rId31" Type="http://schemas.openxmlformats.org/officeDocument/2006/relationships/image" Target="../media/image1.svg"/><Relationship Id="rId30" Type="http://schemas.openxmlformats.org/officeDocument/2006/relationships/image" Target="../media/image29.png"/><Relationship Id="rId3" Type="http://schemas.openxmlformats.org/officeDocument/2006/relationships/tags" Target="../tags/tag696.xml"/><Relationship Id="rId29" Type="http://schemas.openxmlformats.org/officeDocument/2006/relationships/image" Target="../media/image25.png"/><Relationship Id="rId28" Type="http://schemas.openxmlformats.org/officeDocument/2006/relationships/tags" Target="../tags/tag721.xml"/><Relationship Id="rId27" Type="http://schemas.openxmlformats.org/officeDocument/2006/relationships/tags" Target="../tags/tag720.xml"/><Relationship Id="rId26" Type="http://schemas.openxmlformats.org/officeDocument/2006/relationships/tags" Target="../tags/tag719.xml"/><Relationship Id="rId25" Type="http://schemas.openxmlformats.org/officeDocument/2006/relationships/tags" Target="../tags/tag718.xml"/><Relationship Id="rId24" Type="http://schemas.openxmlformats.org/officeDocument/2006/relationships/tags" Target="../tags/tag717.xml"/><Relationship Id="rId23" Type="http://schemas.openxmlformats.org/officeDocument/2006/relationships/tags" Target="../tags/tag716.xml"/><Relationship Id="rId22" Type="http://schemas.openxmlformats.org/officeDocument/2006/relationships/tags" Target="../tags/tag715.xml"/><Relationship Id="rId21" Type="http://schemas.openxmlformats.org/officeDocument/2006/relationships/tags" Target="../tags/tag714.xml"/><Relationship Id="rId20" Type="http://schemas.openxmlformats.org/officeDocument/2006/relationships/tags" Target="../tags/tag713.xml"/><Relationship Id="rId2" Type="http://schemas.openxmlformats.org/officeDocument/2006/relationships/tags" Target="../tags/tag695.xml"/><Relationship Id="rId19" Type="http://schemas.openxmlformats.org/officeDocument/2006/relationships/tags" Target="../tags/tag712.xml"/><Relationship Id="rId18" Type="http://schemas.openxmlformats.org/officeDocument/2006/relationships/tags" Target="../tags/tag711.xml"/><Relationship Id="rId17" Type="http://schemas.openxmlformats.org/officeDocument/2006/relationships/tags" Target="../tags/tag710.xml"/><Relationship Id="rId16" Type="http://schemas.openxmlformats.org/officeDocument/2006/relationships/tags" Target="../tags/tag709.xml"/><Relationship Id="rId15" Type="http://schemas.openxmlformats.org/officeDocument/2006/relationships/tags" Target="../tags/tag708.xml"/><Relationship Id="rId14" Type="http://schemas.openxmlformats.org/officeDocument/2006/relationships/tags" Target="../tags/tag707.xml"/><Relationship Id="rId13" Type="http://schemas.openxmlformats.org/officeDocument/2006/relationships/tags" Target="../tags/tag706.xml"/><Relationship Id="rId12" Type="http://schemas.openxmlformats.org/officeDocument/2006/relationships/tags" Target="../tags/tag705.xml"/><Relationship Id="rId11" Type="http://schemas.openxmlformats.org/officeDocument/2006/relationships/tags" Target="../tags/tag704.xml"/><Relationship Id="rId10" Type="http://schemas.openxmlformats.org/officeDocument/2006/relationships/tags" Target="../tags/tag703.xml"/><Relationship Id="rId1" Type="http://schemas.openxmlformats.org/officeDocument/2006/relationships/tags" Target="../tags/tag694.xml"/></Relationships>
</file>

<file path=ppt/slides/_rels/slide6.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2.xml"/><Relationship Id="rId5" Type="http://schemas.openxmlformats.org/officeDocument/2006/relationships/themeOverride" Target="../theme/themeOverride6.xml"/><Relationship Id="rId4" Type="http://schemas.openxmlformats.org/officeDocument/2006/relationships/tags" Target="../tags/tag59.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_rels/slide60.xml.rels><?xml version="1.0" encoding="UTF-8" standalone="yes"?>
<Relationships xmlns="http://schemas.openxmlformats.org/package/2006/relationships"><Relationship Id="rId7" Type="http://schemas.openxmlformats.org/officeDocument/2006/relationships/notesSlide" Target="../notesSlides/notesSlide17.xml"/><Relationship Id="rId6" Type="http://schemas.openxmlformats.org/officeDocument/2006/relationships/slideLayout" Target="../slideLayouts/slideLayout8.xml"/><Relationship Id="rId5" Type="http://schemas.openxmlformats.org/officeDocument/2006/relationships/themeOverride" Target="../theme/themeOverride23.xml"/><Relationship Id="rId4" Type="http://schemas.openxmlformats.org/officeDocument/2006/relationships/tags" Target="../tags/tag723.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_rels/slide61.xml.rels><?xml version="1.0" encoding="UTF-8" standalone="yes"?>
<Relationships xmlns="http://schemas.openxmlformats.org/package/2006/relationships"><Relationship Id="rId7" Type="http://schemas.openxmlformats.org/officeDocument/2006/relationships/notesSlide" Target="../notesSlides/notesSlide18.xml"/><Relationship Id="rId6" Type="http://schemas.openxmlformats.org/officeDocument/2006/relationships/slideLayout" Target="../slideLayouts/slideLayout5.xml"/><Relationship Id="rId5" Type="http://schemas.openxmlformats.org/officeDocument/2006/relationships/themeOverride" Target="../theme/themeOverride24.xml"/><Relationship Id="rId4" Type="http://schemas.openxmlformats.org/officeDocument/2006/relationships/tags" Target="../tags/tag726.xml"/><Relationship Id="rId3" Type="http://schemas.openxmlformats.org/officeDocument/2006/relationships/image" Target="../media/image21.png"/><Relationship Id="rId2" Type="http://schemas.openxmlformats.org/officeDocument/2006/relationships/tags" Target="../tags/tag725.xml"/><Relationship Id="rId1" Type="http://schemas.openxmlformats.org/officeDocument/2006/relationships/tags" Target="../tags/tag724.xml"/></Relationships>
</file>

<file path=ppt/slides/_rels/slide62.xml.rels><?xml version="1.0" encoding="UTF-8" standalone="yes"?>
<Relationships xmlns="http://schemas.openxmlformats.org/package/2006/relationships"><Relationship Id="rId9" Type="http://schemas.openxmlformats.org/officeDocument/2006/relationships/tags" Target="../tags/tag734.xml"/><Relationship Id="rId8" Type="http://schemas.openxmlformats.org/officeDocument/2006/relationships/tags" Target="../tags/tag733.xml"/><Relationship Id="rId7" Type="http://schemas.openxmlformats.org/officeDocument/2006/relationships/tags" Target="../tags/tag732.xml"/><Relationship Id="rId6" Type="http://schemas.openxmlformats.org/officeDocument/2006/relationships/tags" Target="../tags/tag731.xml"/><Relationship Id="rId5" Type="http://schemas.openxmlformats.org/officeDocument/2006/relationships/tags" Target="../tags/tag730.xml"/><Relationship Id="rId4" Type="http://schemas.openxmlformats.org/officeDocument/2006/relationships/tags" Target="../tags/tag729.xml"/><Relationship Id="rId3" Type="http://schemas.openxmlformats.org/officeDocument/2006/relationships/image" Target="../media/image22.png"/><Relationship Id="rId2" Type="http://schemas.openxmlformats.org/officeDocument/2006/relationships/tags" Target="../tags/tag728.xml"/><Relationship Id="rId13" Type="http://schemas.openxmlformats.org/officeDocument/2006/relationships/notesSlide" Target="../notesSlides/notesSlide19.xml"/><Relationship Id="rId12" Type="http://schemas.openxmlformats.org/officeDocument/2006/relationships/slideLayout" Target="../slideLayouts/slideLayout8.xml"/><Relationship Id="rId11" Type="http://schemas.openxmlformats.org/officeDocument/2006/relationships/themeOverride" Target="../theme/themeOverride25.xml"/><Relationship Id="rId10" Type="http://schemas.openxmlformats.org/officeDocument/2006/relationships/tags" Target="../tags/tag735.xml"/><Relationship Id="rId1" Type="http://schemas.openxmlformats.org/officeDocument/2006/relationships/tags" Target="../tags/tag727.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4.jpeg"/></Relationships>
</file>

<file path=ppt/slides/_rels/slide64.xml.rels><?xml version="1.0" encoding="UTF-8" standalone="yes"?>
<Relationships xmlns="http://schemas.openxmlformats.org/package/2006/relationships"><Relationship Id="rId9" Type="http://schemas.openxmlformats.org/officeDocument/2006/relationships/tags" Target="../tags/tag744.xml"/><Relationship Id="rId8" Type="http://schemas.openxmlformats.org/officeDocument/2006/relationships/tags" Target="../tags/tag743.xml"/><Relationship Id="rId7" Type="http://schemas.openxmlformats.org/officeDocument/2006/relationships/tags" Target="../tags/tag742.xml"/><Relationship Id="rId6" Type="http://schemas.openxmlformats.org/officeDocument/2006/relationships/tags" Target="../tags/tag741.xml"/><Relationship Id="rId5" Type="http://schemas.openxmlformats.org/officeDocument/2006/relationships/tags" Target="../tags/tag740.xml"/><Relationship Id="rId4" Type="http://schemas.openxmlformats.org/officeDocument/2006/relationships/tags" Target="../tags/tag739.xml"/><Relationship Id="rId3" Type="http://schemas.openxmlformats.org/officeDocument/2006/relationships/tags" Target="../tags/tag738.xml"/><Relationship Id="rId2" Type="http://schemas.openxmlformats.org/officeDocument/2006/relationships/tags" Target="../tags/tag737.xml"/><Relationship Id="rId10" Type="http://schemas.openxmlformats.org/officeDocument/2006/relationships/slideLayout" Target="../slideLayouts/slideLayout12.xml"/><Relationship Id="rId1" Type="http://schemas.openxmlformats.org/officeDocument/2006/relationships/tags" Target="../tags/tag736.xml"/></Relationships>
</file>

<file path=ppt/slides/_rels/slide65.xml.rels><?xml version="1.0" encoding="UTF-8" standalone="yes"?>
<Relationships xmlns="http://schemas.openxmlformats.org/package/2006/relationships"><Relationship Id="rId9" Type="http://schemas.openxmlformats.org/officeDocument/2006/relationships/tags" Target="../tags/tag753.xml"/><Relationship Id="rId8" Type="http://schemas.openxmlformats.org/officeDocument/2006/relationships/tags" Target="../tags/tag752.xml"/><Relationship Id="rId7" Type="http://schemas.openxmlformats.org/officeDocument/2006/relationships/tags" Target="../tags/tag751.xml"/><Relationship Id="rId6" Type="http://schemas.openxmlformats.org/officeDocument/2006/relationships/tags" Target="../tags/tag750.xml"/><Relationship Id="rId5" Type="http://schemas.openxmlformats.org/officeDocument/2006/relationships/tags" Target="../tags/tag749.xml"/><Relationship Id="rId4" Type="http://schemas.openxmlformats.org/officeDocument/2006/relationships/tags" Target="../tags/tag748.xml"/><Relationship Id="rId3" Type="http://schemas.openxmlformats.org/officeDocument/2006/relationships/tags" Target="../tags/tag747.xml"/><Relationship Id="rId2" Type="http://schemas.openxmlformats.org/officeDocument/2006/relationships/tags" Target="../tags/tag746.xml"/><Relationship Id="rId14" Type="http://schemas.openxmlformats.org/officeDocument/2006/relationships/slideLayout" Target="../slideLayouts/slideLayout12.xml"/><Relationship Id="rId13" Type="http://schemas.openxmlformats.org/officeDocument/2006/relationships/tags" Target="../tags/tag757.xml"/><Relationship Id="rId12" Type="http://schemas.openxmlformats.org/officeDocument/2006/relationships/tags" Target="../tags/tag756.xml"/><Relationship Id="rId11" Type="http://schemas.openxmlformats.org/officeDocument/2006/relationships/tags" Target="../tags/tag755.xml"/><Relationship Id="rId10" Type="http://schemas.openxmlformats.org/officeDocument/2006/relationships/tags" Target="../tags/tag754.xml"/><Relationship Id="rId1" Type="http://schemas.openxmlformats.org/officeDocument/2006/relationships/tags" Target="../tags/tag745.xml"/></Relationships>
</file>

<file path=ppt/slides/_rels/slide66.xml.rels><?xml version="1.0" encoding="UTF-8" standalone="yes"?>
<Relationships xmlns="http://schemas.openxmlformats.org/package/2006/relationships"><Relationship Id="rId9" Type="http://schemas.openxmlformats.org/officeDocument/2006/relationships/tags" Target="../tags/tag765.xml"/><Relationship Id="rId8" Type="http://schemas.openxmlformats.org/officeDocument/2006/relationships/tags" Target="../tags/tag764.xml"/><Relationship Id="rId7" Type="http://schemas.openxmlformats.org/officeDocument/2006/relationships/tags" Target="../tags/tag763.xml"/><Relationship Id="rId6" Type="http://schemas.openxmlformats.org/officeDocument/2006/relationships/tags" Target="../tags/tag762.xml"/><Relationship Id="rId5" Type="http://schemas.openxmlformats.org/officeDocument/2006/relationships/tags" Target="../tags/tag761.xml"/><Relationship Id="rId4" Type="http://schemas.openxmlformats.org/officeDocument/2006/relationships/tags" Target="../tags/tag760.xml"/><Relationship Id="rId3" Type="http://schemas.openxmlformats.org/officeDocument/2006/relationships/tags" Target="../tags/tag759.xml"/><Relationship Id="rId2" Type="http://schemas.openxmlformats.org/officeDocument/2006/relationships/image" Target="../media/image55.jpeg"/><Relationship Id="rId10" Type="http://schemas.openxmlformats.org/officeDocument/2006/relationships/slideLayout" Target="../slideLayouts/slideLayout12.xml"/><Relationship Id="rId1" Type="http://schemas.openxmlformats.org/officeDocument/2006/relationships/tags" Target="../tags/tag758.xml"/></Relationships>
</file>

<file path=ppt/slides/_rels/slide67.xml.rels><?xml version="1.0" encoding="UTF-8" standalone="yes"?>
<Relationships xmlns="http://schemas.openxmlformats.org/package/2006/relationships"><Relationship Id="rId8" Type="http://schemas.openxmlformats.org/officeDocument/2006/relationships/notesSlide" Target="../notesSlides/notesSlide20.xml"/><Relationship Id="rId7" Type="http://schemas.openxmlformats.org/officeDocument/2006/relationships/slideLayout" Target="../slideLayouts/slideLayout12.xml"/><Relationship Id="rId6" Type="http://schemas.openxmlformats.org/officeDocument/2006/relationships/tags" Target="../tags/tag771.xml"/><Relationship Id="rId5" Type="http://schemas.openxmlformats.org/officeDocument/2006/relationships/tags" Target="../tags/tag770.xml"/><Relationship Id="rId4" Type="http://schemas.openxmlformats.org/officeDocument/2006/relationships/tags" Target="../tags/tag769.xml"/><Relationship Id="rId3" Type="http://schemas.openxmlformats.org/officeDocument/2006/relationships/tags" Target="../tags/tag768.xml"/><Relationship Id="rId2" Type="http://schemas.openxmlformats.org/officeDocument/2006/relationships/tags" Target="../tags/tag767.xml"/><Relationship Id="rId1" Type="http://schemas.openxmlformats.org/officeDocument/2006/relationships/tags" Target="../tags/tag766.xml"/></Relationships>
</file>

<file path=ppt/slides/_rels/slide68.xml.rels><?xml version="1.0" encoding="UTF-8" standalone="yes"?>
<Relationships xmlns="http://schemas.openxmlformats.org/package/2006/relationships"><Relationship Id="rId9" Type="http://schemas.openxmlformats.org/officeDocument/2006/relationships/tags" Target="../tags/tag776.xml"/><Relationship Id="rId8" Type="http://schemas.openxmlformats.org/officeDocument/2006/relationships/tags" Target="../tags/tag775.xml"/><Relationship Id="rId7" Type="http://schemas.openxmlformats.org/officeDocument/2006/relationships/image" Target="../media/image58.jpeg"/><Relationship Id="rId6" Type="http://schemas.openxmlformats.org/officeDocument/2006/relationships/tags" Target="../tags/tag774.xml"/><Relationship Id="rId5" Type="http://schemas.openxmlformats.org/officeDocument/2006/relationships/image" Target="../media/image57.png"/><Relationship Id="rId4" Type="http://schemas.openxmlformats.org/officeDocument/2006/relationships/tags" Target="../tags/tag773.xml"/><Relationship Id="rId3" Type="http://schemas.openxmlformats.org/officeDocument/2006/relationships/image" Target="../media/image3.svg"/><Relationship Id="rId2" Type="http://schemas.openxmlformats.org/officeDocument/2006/relationships/image" Target="../media/image56.png"/><Relationship Id="rId12" Type="http://schemas.openxmlformats.org/officeDocument/2006/relationships/slideLayout" Target="../slideLayouts/slideLayout12.xml"/><Relationship Id="rId11" Type="http://schemas.openxmlformats.org/officeDocument/2006/relationships/tags" Target="../tags/tag778.xml"/><Relationship Id="rId10" Type="http://schemas.openxmlformats.org/officeDocument/2006/relationships/tags" Target="../tags/tag777.xml"/><Relationship Id="rId1" Type="http://schemas.openxmlformats.org/officeDocument/2006/relationships/tags" Target="../tags/tag772.xml"/></Relationships>
</file>

<file path=ppt/slides/_rels/slide69.xml.rels><?xml version="1.0" encoding="UTF-8" standalone="yes"?>
<Relationships xmlns="http://schemas.openxmlformats.org/package/2006/relationships"><Relationship Id="rId9" Type="http://schemas.openxmlformats.org/officeDocument/2006/relationships/tags" Target="../tags/tag787.xml"/><Relationship Id="rId8" Type="http://schemas.openxmlformats.org/officeDocument/2006/relationships/tags" Target="../tags/tag786.xml"/><Relationship Id="rId7" Type="http://schemas.openxmlformats.org/officeDocument/2006/relationships/tags" Target="../tags/tag785.xml"/><Relationship Id="rId6" Type="http://schemas.openxmlformats.org/officeDocument/2006/relationships/tags" Target="../tags/tag784.xml"/><Relationship Id="rId5" Type="http://schemas.openxmlformats.org/officeDocument/2006/relationships/tags" Target="../tags/tag783.xml"/><Relationship Id="rId4" Type="http://schemas.openxmlformats.org/officeDocument/2006/relationships/tags" Target="../tags/tag782.xml"/><Relationship Id="rId3" Type="http://schemas.openxmlformats.org/officeDocument/2006/relationships/tags" Target="../tags/tag781.xml"/><Relationship Id="rId25" Type="http://schemas.openxmlformats.org/officeDocument/2006/relationships/slideLayout" Target="../slideLayouts/slideLayout12.xml"/><Relationship Id="rId24" Type="http://schemas.openxmlformats.org/officeDocument/2006/relationships/tags" Target="../tags/tag801.xml"/><Relationship Id="rId23" Type="http://schemas.openxmlformats.org/officeDocument/2006/relationships/tags" Target="../tags/tag800.xml"/><Relationship Id="rId22" Type="http://schemas.openxmlformats.org/officeDocument/2006/relationships/image" Target="../media/image59.png"/><Relationship Id="rId21" Type="http://schemas.openxmlformats.org/officeDocument/2006/relationships/tags" Target="../tags/tag799.xml"/><Relationship Id="rId20" Type="http://schemas.openxmlformats.org/officeDocument/2006/relationships/tags" Target="../tags/tag798.xml"/><Relationship Id="rId2" Type="http://schemas.openxmlformats.org/officeDocument/2006/relationships/tags" Target="../tags/tag780.xml"/><Relationship Id="rId19" Type="http://schemas.openxmlformats.org/officeDocument/2006/relationships/tags" Target="../tags/tag797.xml"/><Relationship Id="rId18" Type="http://schemas.openxmlformats.org/officeDocument/2006/relationships/tags" Target="../tags/tag796.xml"/><Relationship Id="rId17" Type="http://schemas.openxmlformats.org/officeDocument/2006/relationships/tags" Target="../tags/tag795.xml"/><Relationship Id="rId16" Type="http://schemas.openxmlformats.org/officeDocument/2006/relationships/tags" Target="../tags/tag794.xml"/><Relationship Id="rId15" Type="http://schemas.openxmlformats.org/officeDocument/2006/relationships/tags" Target="../tags/tag793.xml"/><Relationship Id="rId14" Type="http://schemas.openxmlformats.org/officeDocument/2006/relationships/tags" Target="../tags/tag792.xml"/><Relationship Id="rId13" Type="http://schemas.openxmlformats.org/officeDocument/2006/relationships/tags" Target="../tags/tag791.xml"/><Relationship Id="rId12" Type="http://schemas.openxmlformats.org/officeDocument/2006/relationships/tags" Target="../tags/tag790.xml"/><Relationship Id="rId11" Type="http://schemas.openxmlformats.org/officeDocument/2006/relationships/tags" Target="../tags/tag789.xml"/><Relationship Id="rId10" Type="http://schemas.openxmlformats.org/officeDocument/2006/relationships/tags" Target="../tags/tag788.xml"/><Relationship Id="rId1" Type="http://schemas.openxmlformats.org/officeDocument/2006/relationships/tags" Target="../tags/tag779.xml"/></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4.xml"/><Relationship Id="rId5" Type="http://schemas.openxmlformats.org/officeDocument/2006/relationships/themeOverride" Target="../theme/themeOverride7.xml"/><Relationship Id="rId4" Type="http://schemas.openxmlformats.org/officeDocument/2006/relationships/tags" Target="../tags/tag62.xml"/><Relationship Id="rId3" Type="http://schemas.openxmlformats.org/officeDocument/2006/relationships/image" Target="../media/image21.png"/><Relationship Id="rId2" Type="http://schemas.openxmlformats.org/officeDocument/2006/relationships/tags" Target="../tags/tag61.xml"/><Relationship Id="rId1" Type="http://schemas.openxmlformats.org/officeDocument/2006/relationships/tags" Target="../tags/tag60.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9" Type="http://schemas.openxmlformats.org/officeDocument/2006/relationships/tags" Target="../tags/tag810.xml"/><Relationship Id="rId8" Type="http://schemas.openxmlformats.org/officeDocument/2006/relationships/tags" Target="../tags/tag809.xml"/><Relationship Id="rId7" Type="http://schemas.openxmlformats.org/officeDocument/2006/relationships/tags" Target="../tags/tag808.xml"/><Relationship Id="rId6" Type="http://schemas.openxmlformats.org/officeDocument/2006/relationships/tags" Target="../tags/tag807.xml"/><Relationship Id="rId5" Type="http://schemas.openxmlformats.org/officeDocument/2006/relationships/tags" Target="../tags/tag806.xml"/><Relationship Id="rId4" Type="http://schemas.openxmlformats.org/officeDocument/2006/relationships/tags" Target="../tags/tag805.xml"/><Relationship Id="rId3" Type="http://schemas.openxmlformats.org/officeDocument/2006/relationships/tags" Target="../tags/tag804.xml"/><Relationship Id="rId2" Type="http://schemas.openxmlformats.org/officeDocument/2006/relationships/tags" Target="../tags/tag803.xml"/><Relationship Id="rId15" Type="http://schemas.openxmlformats.org/officeDocument/2006/relationships/slideLayout" Target="../slideLayouts/slideLayout12.xml"/><Relationship Id="rId14" Type="http://schemas.openxmlformats.org/officeDocument/2006/relationships/tags" Target="../tags/tag815.xml"/><Relationship Id="rId13" Type="http://schemas.openxmlformats.org/officeDocument/2006/relationships/tags" Target="../tags/tag814.xml"/><Relationship Id="rId12" Type="http://schemas.openxmlformats.org/officeDocument/2006/relationships/tags" Target="../tags/tag813.xml"/><Relationship Id="rId11" Type="http://schemas.openxmlformats.org/officeDocument/2006/relationships/tags" Target="../tags/tag812.xml"/><Relationship Id="rId10" Type="http://schemas.openxmlformats.org/officeDocument/2006/relationships/tags" Target="../tags/tag811.xml"/><Relationship Id="rId1" Type="http://schemas.openxmlformats.org/officeDocument/2006/relationships/tags" Target="../tags/tag802.xml"/></Relationships>
</file>

<file path=ppt/slides/_rels/slide72.xml.rels><?xml version="1.0" encoding="UTF-8" standalone="yes"?>
<Relationships xmlns="http://schemas.openxmlformats.org/package/2006/relationships"><Relationship Id="rId9" Type="http://schemas.openxmlformats.org/officeDocument/2006/relationships/tags" Target="../tags/tag824.xml"/><Relationship Id="rId8" Type="http://schemas.openxmlformats.org/officeDocument/2006/relationships/tags" Target="../tags/tag823.xml"/><Relationship Id="rId7" Type="http://schemas.openxmlformats.org/officeDocument/2006/relationships/tags" Target="../tags/tag822.xml"/><Relationship Id="rId6" Type="http://schemas.openxmlformats.org/officeDocument/2006/relationships/tags" Target="../tags/tag821.xml"/><Relationship Id="rId5" Type="http://schemas.openxmlformats.org/officeDocument/2006/relationships/tags" Target="../tags/tag820.xml"/><Relationship Id="rId4" Type="http://schemas.openxmlformats.org/officeDocument/2006/relationships/tags" Target="../tags/tag819.xml"/><Relationship Id="rId3" Type="http://schemas.openxmlformats.org/officeDocument/2006/relationships/tags" Target="../tags/tag818.xml"/><Relationship Id="rId2" Type="http://schemas.openxmlformats.org/officeDocument/2006/relationships/tags" Target="../tags/tag817.xml"/><Relationship Id="rId14" Type="http://schemas.openxmlformats.org/officeDocument/2006/relationships/slideLayout" Target="../slideLayouts/slideLayout8.xml"/><Relationship Id="rId13" Type="http://schemas.openxmlformats.org/officeDocument/2006/relationships/tags" Target="../tags/tag828.xml"/><Relationship Id="rId12" Type="http://schemas.openxmlformats.org/officeDocument/2006/relationships/tags" Target="../tags/tag827.xml"/><Relationship Id="rId11" Type="http://schemas.openxmlformats.org/officeDocument/2006/relationships/tags" Target="../tags/tag826.xml"/><Relationship Id="rId10" Type="http://schemas.openxmlformats.org/officeDocument/2006/relationships/tags" Target="../tags/tag825.xml"/><Relationship Id="rId1" Type="http://schemas.openxmlformats.org/officeDocument/2006/relationships/tags" Target="../tags/tag816.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9" Type="http://schemas.openxmlformats.org/officeDocument/2006/relationships/tags" Target="../tags/tag835.xml"/><Relationship Id="rId8" Type="http://schemas.openxmlformats.org/officeDocument/2006/relationships/tags" Target="../tags/tag834.xml"/><Relationship Id="rId7" Type="http://schemas.openxmlformats.org/officeDocument/2006/relationships/tags" Target="../tags/tag833.xml"/><Relationship Id="rId6" Type="http://schemas.openxmlformats.org/officeDocument/2006/relationships/tags" Target="../tags/tag832.xml"/><Relationship Id="rId5" Type="http://schemas.openxmlformats.org/officeDocument/2006/relationships/tags" Target="../tags/tag831.xml"/><Relationship Id="rId4" Type="http://schemas.openxmlformats.org/officeDocument/2006/relationships/image" Target="../media/image61.jpeg"/><Relationship Id="rId3" Type="http://schemas.openxmlformats.org/officeDocument/2006/relationships/tags" Target="../tags/tag830.xml"/><Relationship Id="rId2" Type="http://schemas.openxmlformats.org/officeDocument/2006/relationships/image" Target="../media/image60.jpeg"/><Relationship Id="rId10" Type="http://schemas.openxmlformats.org/officeDocument/2006/relationships/slideLayout" Target="../slideLayouts/slideLayout12.xml"/><Relationship Id="rId1" Type="http://schemas.openxmlformats.org/officeDocument/2006/relationships/tags" Target="../tags/tag829.xml"/></Relationships>
</file>

<file path=ppt/slides/_rels/slide75.xml.rels><?xml version="1.0" encoding="UTF-8" standalone="yes"?>
<Relationships xmlns="http://schemas.openxmlformats.org/package/2006/relationships"><Relationship Id="rId9" Type="http://schemas.openxmlformats.org/officeDocument/2006/relationships/tags" Target="../tags/tag844.xml"/><Relationship Id="rId8" Type="http://schemas.openxmlformats.org/officeDocument/2006/relationships/tags" Target="../tags/tag843.xml"/><Relationship Id="rId7" Type="http://schemas.openxmlformats.org/officeDocument/2006/relationships/tags" Target="../tags/tag842.xml"/><Relationship Id="rId6" Type="http://schemas.openxmlformats.org/officeDocument/2006/relationships/tags" Target="../tags/tag841.xml"/><Relationship Id="rId5" Type="http://schemas.openxmlformats.org/officeDocument/2006/relationships/tags" Target="../tags/tag840.xml"/><Relationship Id="rId4" Type="http://schemas.openxmlformats.org/officeDocument/2006/relationships/tags" Target="../tags/tag839.xml"/><Relationship Id="rId3" Type="http://schemas.openxmlformats.org/officeDocument/2006/relationships/tags" Target="../tags/tag838.xml"/><Relationship Id="rId23" Type="http://schemas.openxmlformats.org/officeDocument/2006/relationships/notesSlide" Target="../notesSlides/notesSlide21.xml"/><Relationship Id="rId22" Type="http://schemas.openxmlformats.org/officeDocument/2006/relationships/slideLayout" Target="../slideLayouts/slideLayout8.xml"/><Relationship Id="rId21" Type="http://schemas.openxmlformats.org/officeDocument/2006/relationships/themeOverride" Target="../theme/themeOverride26.xml"/><Relationship Id="rId20" Type="http://schemas.openxmlformats.org/officeDocument/2006/relationships/tags" Target="../tags/tag852.xml"/><Relationship Id="rId2" Type="http://schemas.openxmlformats.org/officeDocument/2006/relationships/tags" Target="../tags/tag837.xml"/><Relationship Id="rId19" Type="http://schemas.openxmlformats.org/officeDocument/2006/relationships/image" Target="../media/image30.png"/><Relationship Id="rId18" Type="http://schemas.openxmlformats.org/officeDocument/2006/relationships/image" Target="../media/image29.png"/><Relationship Id="rId17" Type="http://schemas.openxmlformats.org/officeDocument/2006/relationships/image" Target="../media/image25.png"/><Relationship Id="rId16" Type="http://schemas.openxmlformats.org/officeDocument/2006/relationships/tags" Target="../tags/tag851.xml"/><Relationship Id="rId15" Type="http://schemas.openxmlformats.org/officeDocument/2006/relationships/tags" Target="../tags/tag850.xml"/><Relationship Id="rId14" Type="http://schemas.openxmlformats.org/officeDocument/2006/relationships/tags" Target="../tags/tag849.xml"/><Relationship Id="rId13" Type="http://schemas.openxmlformats.org/officeDocument/2006/relationships/tags" Target="../tags/tag848.xml"/><Relationship Id="rId12" Type="http://schemas.openxmlformats.org/officeDocument/2006/relationships/tags" Target="../tags/tag847.xml"/><Relationship Id="rId11" Type="http://schemas.openxmlformats.org/officeDocument/2006/relationships/tags" Target="../tags/tag846.xml"/><Relationship Id="rId10" Type="http://schemas.openxmlformats.org/officeDocument/2006/relationships/tags" Target="../tags/tag845.xml"/><Relationship Id="rId1" Type="http://schemas.openxmlformats.org/officeDocument/2006/relationships/tags" Target="../tags/tag836.xml"/></Relationships>
</file>

<file path=ppt/slides/_rels/slide76.xml.rels><?xml version="1.0" encoding="UTF-8" standalone="yes"?>
<Relationships xmlns="http://schemas.openxmlformats.org/package/2006/relationships"><Relationship Id="rId9" Type="http://schemas.openxmlformats.org/officeDocument/2006/relationships/tags" Target="../tags/tag860.xml"/><Relationship Id="rId8" Type="http://schemas.openxmlformats.org/officeDocument/2006/relationships/tags" Target="../tags/tag859.xml"/><Relationship Id="rId7" Type="http://schemas.openxmlformats.org/officeDocument/2006/relationships/tags" Target="../tags/tag858.xml"/><Relationship Id="rId6" Type="http://schemas.openxmlformats.org/officeDocument/2006/relationships/tags" Target="../tags/tag857.xml"/><Relationship Id="rId5" Type="http://schemas.openxmlformats.org/officeDocument/2006/relationships/tags" Target="../tags/tag856.xml"/><Relationship Id="rId4" Type="http://schemas.openxmlformats.org/officeDocument/2006/relationships/tags" Target="../tags/tag855.xml"/><Relationship Id="rId3" Type="http://schemas.openxmlformats.org/officeDocument/2006/relationships/tags" Target="../tags/tag854.xml"/><Relationship Id="rId2" Type="http://schemas.openxmlformats.org/officeDocument/2006/relationships/image" Target="../media/image62.wmf"/><Relationship Id="rId16" Type="http://schemas.openxmlformats.org/officeDocument/2006/relationships/slideLayout" Target="../slideLayouts/slideLayout8.xml"/><Relationship Id="rId15" Type="http://schemas.openxmlformats.org/officeDocument/2006/relationships/tags" Target="../tags/tag866.xml"/><Relationship Id="rId14" Type="http://schemas.openxmlformats.org/officeDocument/2006/relationships/tags" Target="../tags/tag865.xml"/><Relationship Id="rId13" Type="http://schemas.openxmlformats.org/officeDocument/2006/relationships/tags" Target="../tags/tag864.xml"/><Relationship Id="rId12" Type="http://schemas.openxmlformats.org/officeDocument/2006/relationships/tags" Target="../tags/tag863.xml"/><Relationship Id="rId11" Type="http://schemas.openxmlformats.org/officeDocument/2006/relationships/tags" Target="../tags/tag862.xml"/><Relationship Id="rId10" Type="http://schemas.openxmlformats.org/officeDocument/2006/relationships/tags" Target="../tags/tag861.xml"/><Relationship Id="rId1" Type="http://schemas.openxmlformats.org/officeDocument/2006/relationships/tags" Target="../tags/tag853.xml"/></Relationships>
</file>

<file path=ppt/slides/_rels/slide77.xml.rels><?xml version="1.0" encoding="UTF-8" standalone="yes"?>
<Relationships xmlns="http://schemas.openxmlformats.org/package/2006/relationships"><Relationship Id="rId99" Type="http://schemas.openxmlformats.org/officeDocument/2006/relationships/tags" Target="../tags/tag962.xml"/><Relationship Id="rId98" Type="http://schemas.openxmlformats.org/officeDocument/2006/relationships/tags" Target="../tags/tag961.xml"/><Relationship Id="rId97" Type="http://schemas.openxmlformats.org/officeDocument/2006/relationships/tags" Target="../tags/tag960.xml"/><Relationship Id="rId96" Type="http://schemas.openxmlformats.org/officeDocument/2006/relationships/tags" Target="../tags/tag959.xml"/><Relationship Id="rId95" Type="http://schemas.openxmlformats.org/officeDocument/2006/relationships/tags" Target="../tags/tag958.xml"/><Relationship Id="rId94" Type="http://schemas.openxmlformats.org/officeDocument/2006/relationships/tags" Target="../tags/tag957.xml"/><Relationship Id="rId93" Type="http://schemas.openxmlformats.org/officeDocument/2006/relationships/tags" Target="../tags/tag956.xml"/><Relationship Id="rId92" Type="http://schemas.openxmlformats.org/officeDocument/2006/relationships/tags" Target="../tags/tag955.xml"/><Relationship Id="rId91" Type="http://schemas.openxmlformats.org/officeDocument/2006/relationships/tags" Target="../tags/tag954.xml"/><Relationship Id="rId90" Type="http://schemas.openxmlformats.org/officeDocument/2006/relationships/tags" Target="../tags/tag953.xml"/><Relationship Id="rId9" Type="http://schemas.openxmlformats.org/officeDocument/2006/relationships/tags" Target="../tags/tag872.xml"/><Relationship Id="rId89" Type="http://schemas.openxmlformats.org/officeDocument/2006/relationships/tags" Target="../tags/tag952.xml"/><Relationship Id="rId88" Type="http://schemas.openxmlformats.org/officeDocument/2006/relationships/tags" Target="../tags/tag951.xml"/><Relationship Id="rId87" Type="http://schemas.openxmlformats.org/officeDocument/2006/relationships/tags" Target="../tags/tag950.xml"/><Relationship Id="rId86" Type="http://schemas.openxmlformats.org/officeDocument/2006/relationships/tags" Target="../tags/tag949.xml"/><Relationship Id="rId85" Type="http://schemas.openxmlformats.org/officeDocument/2006/relationships/tags" Target="../tags/tag948.xml"/><Relationship Id="rId84" Type="http://schemas.openxmlformats.org/officeDocument/2006/relationships/tags" Target="../tags/tag947.xml"/><Relationship Id="rId83" Type="http://schemas.openxmlformats.org/officeDocument/2006/relationships/tags" Target="../tags/tag946.xml"/><Relationship Id="rId82" Type="http://schemas.openxmlformats.org/officeDocument/2006/relationships/tags" Target="../tags/tag945.xml"/><Relationship Id="rId81" Type="http://schemas.openxmlformats.org/officeDocument/2006/relationships/tags" Target="../tags/tag944.xml"/><Relationship Id="rId80" Type="http://schemas.openxmlformats.org/officeDocument/2006/relationships/tags" Target="../tags/tag943.xml"/><Relationship Id="rId8" Type="http://schemas.openxmlformats.org/officeDocument/2006/relationships/tags" Target="../tags/tag871.xml"/><Relationship Id="rId79" Type="http://schemas.openxmlformats.org/officeDocument/2006/relationships/tags" Target="../tags/tag942.xml"/><Relationship Id="rId78" Type="http://schemas.openxmlformats.org/officeDocument/2006/relationships/tags" Target="../tags/tag941.xml"/><Relationship Id="rId77" Type="http://schemas.openxmlformats.org/officeDocument/2006/relationships/tags" Target="../tags/tag940.xml"/><Relationship Id="rId76" Type="http://schemas.openxmlformats.org/officeDocument/2006/relationships/tags" Target="../tags/tag939.xml"/><Relationship Id="rId75" Type="http://schemas.openxmlformats.org/officeDocument/2006/relationships/tags" Target="../tags/tag938.xml"/><Relationship Id="rId74" Type="http://schemas.openxmlformats.org/officeDocument/2006/relationships/tags" Target="../tags/tag937.xml"/><Relationship Id="rId73" Type="http://schemas.openxmlformats.org/officeDocument/2006/relationships/tags" Target="../tags/tag936.xml"/><Relationship Id="rId72" Type="http://schemas.openxmlformats.org/officeDocument/2006/relationships/tags" Target="../tags/tag935.xml"/><Relationship Id="rId71" Type="http://schemas.openxmlformats.org/officeDocument/2006/relationships/tags" Target="../tags/tag934.xml"/><Relationship Id="rId70" Type="http://schemas.openxmlformats.org/officeDocument/2006/relationships/tags" Target="../tags/tag933.xml"/><Relationship Id="rId7" Type="http://schemas.openxmlformats.org/officeDocument/2006/relationships/tags" Target="../tags/tag870.xml"/><Relationship Id="rId69" Type="http://schemas.openxmlformats.org/officeDocument/2006/relationships/tags" Target="../tags/tag932.xml"/><Relationship Id="rId68" Type="http://schemas.openxmlformats.org/officeDocument/2006/relationships/tags" Target="../tags/tag931.xml"/><Relationship Id="rId67" Type="http://schemas.openxmlformats.org/officeDocument/2006/relationships/tags" Target="../tags/tag930.xml"/><Relationship Id="rId66" Type="http://schemas.openxmlformats.org/officeDocument/2006/relationships/tags" Target="../tags/tag929.xml"/><Relationship Id="rId65" Type="http://schemas.openxmlformats.org/officeDocument/2006/relationships/tags" Target="../tags/tag928.xml"/><Relationship Id="rId64" Type="http://schemas.openxmlformats.org/officeDocument/2006/relationships/tags" Target="../tags/tag927.xml"/><Relationship Id="rId63" Type="http://schemas.openxmlformats.org/officeDocument/2006/relationships/tags" Target="../tags/tag926.xml"/><Relationship Id="rId62" Type="http://schemas.openxmlformats.org/officeDocument/2006/relationships/tags" Target="../tags/tag925.xml"/><Relationship Id="rId61" Type="http://schemas.openxmlformats.org/officeDocument/2006/relationships/tags" Target="../tags/tag924.xml"/><Relationship Id="rId60" Type="http://schemas.openxmlformats.org/officeDocument/2006/relationships/tags" Target="../tags/tag923.xml"/><Relationship Id="rId6" Type="http://schemas.openxmlformats.org/officeDocument/2006/relationships/tags" Target="../tags/tag869.xml"/><Relationship Id="rId59" Type="http://schemas.openxmlformats.org/officeDocument/2006/relationships/tags" Target="../tags/tag922.xml"/><Relationship Id="rId58" Type="http://schemas.openxmlformats.org/officeDocument/2006/relationships/tags" Target="../tags/tag921.xml"/><Relationship Id="rId57" Type="http://schemas.openxmlformats.org/officeDocument/2006/relationships/tags" Target="../tags/tag920.xml"/><Relationship Id="rId56" Type="http://schemas.openxmlformats.org/officeDocument/2006/relationships/tags" Target="../tags/tag919.xml"/><Relationship Id="rId55" Type="http://schemas.openxmlformats.org/officeDocument/2006/relationships/tags" Target="../tags/tag918.xml"/><Relationship Id="rId54" Type="http://schemas.openxmlformats.org/officeDocument/2006/relationships/tags" Target="../tags/tag917.xml"/><Relationship Id="rId53" Type="http://schemas.openxmlformats.org/officeDocument/2006/relationships/tags" Target="../tags/tag916.xml"/><Relationship Id="rId52" Type="http://schemas.openxmlformats.org/officeDocument/2006/relationships/tags" Target="../tags/tag915.xml"/><Relationship Id="rId51" Type="http://schemas.openxmlformats.org/officeDocument/2006/relationships/tags" Target="../tags/tag914.xml"/><Relationship Id="rId50" Type="http://schemas.openxmlformats.org/officeDocument/2006/relationships/tags" Target="../tags/tag913.xml"/><Relationship Id="rId5" Type="http://schemas.openxmlformats.org/officeDocument/2006/relationships/tags" Target="../tags/tag868.xml"/><Relationship Id="rId49" Type="http://schemas.openxmlformats.org/officeDocument/2006/relationships/tags" Target="../tags/tag912.xml"/><Relationship Id="rId48" Type="http://schemas.openxmlformats.org/officeDocument/2006/relationships/tags" Target="../tags/tag911.xml"/><Relationship Id="rId47" Type="http://schemas.openxmlformats.org/officeDocument/2006/relationships/tags" Target="../tags/tag910.xml"/><Relationship Id="rId46" Type="http://schemas.openxmlformats.org/officeDocument/2006/relationships/tags" Target="../tags/tag909.xml"/><Relationship Id="rId45" Type="http://schemas.openxmlformats.org/officeDocument/2006/relationships/tags" Target="../tags/tag908.xml"/><Relationship Id="rId44" Type="http://schemas.openxmlformats.org/officeDocument/2006/relationships/tags" Target="../tags/tag907.xml"/><Relationship Id="rId431" Type="http://schemas.openxmlformats.org/officeDocument/2006/relationships/notesSlide" Target="../notesSlides/notesSlide22.xml"/><Relationship Id="rId430" Type="http://schemas.openxmlformats.org/officeDocument/2006/relationships/slideLayout" Target="../slideLayouts/slideLayout8.xml"/><Relationship Id="rId43" Type="http://schemas.openxmlformats.org/officeDocument/2006/relationships/tags" Target="../tags/tag906.xml"/><Relationship Id="rId429" Type="http://schemas.openxmlformats.org/officeDocument/2006/relationships/themeOverride" Target="../theme/themeOverride27.xml"/><Relationship Id="rId428" Type="http://schemas.openxmlformats.org/officeDocument/2006/relationships/tags" Target="../tags/tag1291.xml"/><Relationship Id="rId427" Type="http://schemas.openxmlformats.org/officeDocument/2006/relationships/tags" Target="../tags/tag1290.xml"/><Relationship Id="rId426" Type="http://schemas.openxmlformats.org/officeDocument/2006/relationships/tags" Target="../tags/tag1289.xml"/><Relationship Id="rId425" Type="http://schemas.openxmlformats.org/officeDocument/2006/relationships/tags" Target="../tags/tag1288.xml"/><Relationship Id="rId424" Type="http://schemas.openxmlformats.org/officeDocument/2006/relationships/tags" Target="../tags/tag1287.xml"/><Relationship Id="rId423" Type="http://schemas.openxmlformats.org/officeDocument/2006/relationships/tags" Target="../tags/tag1286.xml"/><Relationship Id="rId422" Type="http://schemas.openxmlformats.org/officeDocument/2006/relationships/tags" Target="../tags/tag1285.xml"/><Relationship Id="rId421" Type="http://schemas.openxmlformats.org/officeDocument/2006/relationships/tags" Target="../tags/tag1284.xml"/><Relationship Id="rId420" Type="http://schemas.openxmlformats.org/officeDocument/2006/relationships/tags" Target="../tags/tag1283.xml"/><Relationship Id="rId42" Type="http://schemas.openxmlformats.org/officeDocument/2006/relationships/tags" Target="../tags/tag905.xml"/><Relationship Id="rId419" Type="http://schemas.openxmlformats.org/officeDocument/2006/relationships/tags" Target="../tags/tag1282.xml"/><Relationship Id="rId418" Type="http://schemas.openxmlformats.org/officeDocument/2006/relationships/tags" Target="../tags/tag1281.xml"/><Relationship Id="rId417" Type="http://schemas.openxmlformats.org/officeDocument/2006/relationships/tags" Target="../tags/tag1280.xml"/><Relationship Id="rId416" Type="http://schemas.openxmlformats.org/officeDocument/2006/relationships/tags" Target="../tags/tag1279.xml"/><Relationship Id="rId415" Type="http://schemas.openxmlformats.org/officeDocument/2006/relationships/tags" Target="../tags/tag1278.xml"/><Relationship Id="rId414" Type="http://schemas.openxmlformats.org/officeDocument/2006/relationships/tags" Target="../tags/tag1277.xml"/><Relationship Id="rId413" Type="http://schemas.openxmlformats.org/officeDocument/2006/relationships/tags" Target="../tags/tag1276.xml"/><Relationship Id="rId412" Type="http://schemas.openxmlformats.org/officeDocument/2006/relationships/tags" Target="../tags/tag1275.xml"/><Relationship Id="rId411" Type="http://schemas.openxmlformats.org/officeDocument/2006/relationships/tags" Target="../tags/tag1274.xml"/><Relationship Id="rId410" Type="http://schemas.openxmlformats.org/officeDocument/2006/relationships/tags" Target="../tags/tag1273.xml"/><Relationship Id="rId41" Type="http://schemas.openxmlformats.org/officeDocument/2006/relationships/tags" Target="../tags/tag904.xml"/><Relationship Id="rId409" Type="http://schemas.openxmlformats.org/officeDocument/2006/relationships/tags" Target="../tags/tag1272.xml"/><Relationship Id="rId408" Type="http://schemas.openxmlformats.org/officeDocument/2006/relationships/tags" Target="../tags/tag1271.xml"/><Relationship Id="rId407" Type="http://schemas.openxmlformats.org/officeDocument/2006/relationships/tags" Target="../tags/tag1270.xml"/><Relationship Id="rId406" Type="http://schemas.openxmlformats.org/officeDocument/2006/relationships/tags" Target="../tags/tag1269.xml"/><Relationship Id="rId405" Type="http://schemas.openxmlformats.org/officeDocument/2006/relationships/tags" Target="../tags/tag1268.xml"/><Relationship Id="rId404" Type="http://schemas.openxmlformats.org/officeDocument/2006/relationships/tags" Target="../tags/tag1267.xml"/><Relationship Id="rId403" Type="http://schemas.openxmlformats.org/officeDocument/2006/relationships/tags" Target="../tags/tag1266.xml"/><Relationship Id="rId402" Type="http://schemas.openxmlformats.org/officeDocument/2006/relationships/tags" Target="../tags/tag1265.xml"/><Relationship Id="rId401" Type="http://schemas.openxmlformats.org/officeDocument/2006/relationships/tags" Target="../tags/tag1264.xml"/><Relationship Id="rId400" Type="http://schemas.openxmlformats.org/officeDocument/2006/relationships/tags" Target="../tags/tag1263.xml"/><Relationship Id="rId40" Type="http://schemas.openxmlformats.org/officeDocument/2006/relationships/tags" Target="../tags/tag903.xml"/><Relationship Id="rId4" Type="http://schemas.openxmlformats.org/officeDocument/2006/relationships/tags" Target="../tags/tag867.xml"/><Relationship Id="rId399" Type="http://schemas.openxmlformats.org/officeDocument/2006/relationships/tags" Target="../tags/tag1262.xml"/><Relationship Id="rId398" Type="http://schemas.openxmlformats.org/officeDocument/2006/relationships/tags" Target="../tags/tag1261.xml"/><Relationship Id="rId397" Type="http://schemas.openxmlformats.org/officeDocument/2006/relationships/tags" Target="../tags/tag1260.xml"/><Relationship Id="rId396" Type="http://schemas.openxmlformats.org/officeDocument/2006/relationships/tags" Target="../tags/tag1259.xml"/><Relationship Id="rId395" Type="http://schemas.openxmlformats.org/officeDocument/2006/relationships/tags" Target="../tags/tag1258.xml"/><Relationship Id="rId394" Type="http://schemas.openxmlformats.org/officeDocument/2006/relationships/tags" Target="../tags/tag1257.xml"/><Relationship Id="rId393" Type="http://schemas.openxmlformats.org/officeDocument/2006/relationships/tags" Target="../tags/tag1256.xml"/><Relationship Id="rId392" Type="http://schemas.openxmlformats.org/officeDocument/2006/relationships/tags" Target="../tags/tag1255.xml"/><Relationship Id="rId391" Type="http://schemas.openxmlformats.org/officeDocument/2006/relationships/tags" Target="../tags/tag1254.xml"/><Relationship Id="rId390" Type="http://schemas.openxmlformats.org/officeDocument/2006/relationships/tags" Target="../tags/tag1253.xml"/><Relationship Id="rId39" Type="http://schemas.openxmlformats.org/officeDocument/2006/relationships/tags" Target="../tags/tag902.xml"/><Relationship Id="rId389" Type="http://schemas.openxmlformats.org/officeDocument/2006/relationships/tags" Target="../tags/tag1252.xml"/><Relationship Id="rId388" Type="http://schemas.openxmlformats.org/officeDocument/2006/relationships/tags" Target="../tags/tag1251.xml"/><Relationship Id="rId387" Type="http://schemas.openxmlformats.org/officeDocument/2006/relationships/tags" Target="../tags/tag1250.xml"/><Relationship Id="rId386" Type="http://schemas.openxmlformats.org/officeDocument/2006/relationships/tags" Target="../tags/tag1249.xml"/><Relationship Id="rId385" Type="http://schemas.openxmlformats.org/officeDocument/2006/relationships/tags" Target="../tags/tag1248.xml"/><Relationship Id="rId384" Type="http://schemas.openxmlformats.org/officeDocument/2006/relationships/tags" Target="../tags/tag1247.xml"/><Relationship Id="rId383" Type="http://schemas.openxmlformats.org/officeDocument/2006/relationships/tags" Target="../tags/tag1246.xml"/><Relationship Id="rId382" Type="http://schemas.openxmlformats.org/officeDocument/2006/relationships/tags" Target="../tags/tag1245.xml"/><Relationship Id="rId381" Type="http://schemas.openxmlformats.org/officeDocument/2006/relationships/tags" Target="../tags/tag1244.xml"/><Relationship Id="rId380" Type="http://schemas.openxmlformats.org/officeDocument/2006/relationships/tags" Target="../tags/tag1243.xml"/><Relationship Id="rId38" Type="http://schemas.openxmlformats.org/officeDocument/2006/relationships/tags" Target="../tags/tag901.xml"/><Relationship Id="rId379" Type="http://schemas.openxmlformats.org/officeDocument/2006/relationships/tags" Target="../tags/tag1242.xml"/><Relationship Id="rId378" Type="http://schemas.openxmlformats.org/officeDocument/2006/relationships/tags" Target="../tags/tag1241.xml"/><Relationship Id="rId377" Type="http://schemas.openxmlformats.org/officeDocument/2006/relationships/tags" Target="../tags/tag1240.xml"/><Relationship Id="rId376" Type="http://schemas.openxmlformats.org/officeDocument/2006/relationships/tags" Target="../tags/tag1239.xml"/><Relationship Id="rId375" Type="http://schemas.openxmlformats.org/officeDocument/2006/relationships/tags" Target="../tags/tag1238.xml"/><Relationship Id="rId374" Type="http://schemas.openxmlformats.org/officeDocument/2006/relationships/tags" Target="../tags/tag1237.xml"/><Relationship Id="rId373" Type="http://schemas.openxmlformats.org/officeDocument/2006/relationships/tags" Target="../tags/tag1236.xml"/><Relationship Id="rId372" Type="http://schemas.openxmlformats.org/officeDocument/2006/relationships/tags" Target="../tags/tag1235.xml"/><Relationship Id="rId371" Type="http://schemas.openxmlformats.org/officeDocument/2006/relationships/tags" Target="../tags/tag1234.xml"/><Relationship Id="rId370" Type="http://schemas.openxmlformats.org/officeDocument/2006/relationships/tags" Target="../tags/tag1233.xml"/><Relationship Id="rId37" Type="http://schemas.openxmlformats.org/officeDocument/2006/relationships/tags" Target="../tags/tag900.xml"/><Relationship Id="rId369" Type="http://schemas.openxmlformats.org/officeDocument/2006/relationships/tags" Target="../tags/tag1232.xml"/><Relationship Id="rId368" Type="http://schemas.openxmlformats.org/officeDocument/2006/relationships/tags" Target="../tags/tag1231.xml"/><Relationship Id="rId367" Type="http://schemas.openxmlformats.org/officeDocument/2006/relationships/tags" Target="../tags/tag1230.xml"/><Relationship Id="rId366" Type="http://schemas.openxmlformats.org/officeDocument/2006/relationships/tags" Target="../tags/tag1229.xml"/><Relationship Id="rId365" Type="http://schemas.openxmlformats.org/officeDocument/2006/relationships/tags" Target="../tags/tag1228.xml"/><Relationship Id="rId364" Type="http://schemas.openxmlformats.org/officeDocument/2006/relationships/tags" Target="../tags/tag1227.xml"/><Relationship Id="rId363" Type="http://schemas.openxmlformats.org/officeDocument/2006/relationships/tags" Target="../tags/tag1226.xml"/><Relationship Id="rId362" Type="http://schemas.openxmlformats.org/officeDocument/2006/relationships/tags" Target="../tags/tag1225.xml"/><Relationship Id="rId361" Type="http://schemas.openxmlformats.org/officeDocument/2006/relationships/tags" Target="../tags/tag1224.xml"/><Relationship Id="rId360" Type="http://schemas.openxmlformats.org/officeDocument/2006/relationships/tags" Target="../tags/tag1223.xml"/><Relationship Id="rId36" Type="http://schemas.openxmlformats.org/officeDocument/2006/relationships/tags" Target="../tags/tag899.xml"/><Relationship Id="rId359" Type="http://schemas.openxmlformats.org/officeDocument/2006/relationships/tags" Target="../tags/tag1222.xml"/><Relationship Id="rId358" Type="http://schemas.openxmlformats.org/officeDocument/2006/relationships/tags" Target="../tags/tag1221.xml"/><Relationship Id="rId357" Type="http://schemas.openxmlformats.org/officeDocument/2006/relationships/tags" Target="../tags/tag1220.xml"/><Relationship Id="rId356" Type="http://schemas.openxmlformats.org/officeDocument/2006/relationships/tags" Target="../tags/tag1219.xml"/><Relationship Id="rId355" Type="http://schemas.openxmlformats.org/officeDocument/2006/relationships/tags" Target="../tags/tag1218.xml"/><Relationship Id="rId354" Type="http://schemas.openxmlformats.org/officeDocument/2006/relationships/tags" Target="../tags/tag1217.xml"/><Relationship Id="rId353" Type="http://schemas.openxmlformats.org/officeDocument/2006/relationships/tags" Target="../tags/tag1216.xml"/><Relationship Id="rId352" Type="http://schemas.openxmlformats.org/officeDocument/2006/relationships/tags" Target="../tags/tag1215.xml"/><Relationship Id="rId351" Type="http://schemas.openxmlformats.org/officeDocument/2006/relationships/tags" Target="../tags/tag1214.xml"/><Relationship Id="rId350" Type="http://schemas.openxmlformats.org/officeDocument/2006/relationships/tags" Target="../tags/tag1213.xml"/><Relationship Id="rId35" Type="http://schemas.openxmlformats.org/officeDocument/2006/relationships/tags" Target="../tags/tag898.xml"/><Relationship Id="rId349" Type="http://schemas.openxmlformats.org/officeDocument/2006/relationships/tags" Target="../tags/tag1212.xml"/><Relationship Id="rId348" Type="http://schemas.openxmlformats.org/officeDocument/2006/relationships/tags" Target="../tags/tag1211.xml"/><Relationship Id="rId347" Type="http://schemas.openxmlformats.org/officeDocument/2006/relationships/tags" Target="../tags/tag1210.xml"/><Relationship Id="rId346" Type="http://schemas.openxmlformats.org/officeDocument/2006/relationships/tags" Target="../tags/tag1209.xml"/><Relationship Id="rId345" Type="http://schemas.openxmlformats.org/officeDocument/2006/relationships/tags" Target="../tags/tag1208.xml"/><Relationship Id="rId344" Type="http://schemas.openxmlformats.org/officeDocument/2006/relationships/tags" Target="../tags/tag1207.xml"/><Relationship Id="rId343" Type="http://schemas.openxmlformats.org/officeDocument/2006/relationships/tags" Target="../tags/tag1206.xml"/><Relationship Id="rId342" Type="http://schemas.openxmlformats.org/officeDocument/2006/relationships/tags" Target="../tags/tag1205.xml"/><Relationship Id="rId341" Type="http://schemas.openxmlformats.org/officeDocument/2006/relationships/tags" Target="../tags/tag1204.xml"/><Relationship Id="rId340" Type="http://schemas.openxmlformats.org/officeDocument/2006/relationships/tags" Target="../tags/tag1203.xml"/><Relationship Id="rId34" Type="http://schemas.openxmlformats.org/officeDocument/2006/relationships/tags" Target="../tags/tag897.xml"/><Relationship Id="rId339" Type="http://schemas.openxmlformats.org/officeDocument/2006/relationships/tags" Target="../tags/tag1202.xml"/><Relationship Id="rId338" Type="http://schemas.openxmlformats.org/officeDocument/2006/relationships/tags" Target="../tags/tag1201.xml"/><Relationship Id="rId337" Type="http://schemas.openxmlformats.org/officeDocument/2006/relationships/tags" Target="../tags/tag1200.xml"/><Relationship Id="rId336" Type="http://schemas.openxmlformats.org/officeDocument/2006/relationships/tags" Target="../tags/tag1199.xml"/><Relationship Id="rId335" Type="http://schemas.openxmlformats.org/officeDocument/2006/relationships/tags" Target="../tags/tag1198.xml"/><Relationship Id="rId334" Type="http://schemas.openxmlformats.org/officeDocument/2006/relationships/tags" Target="../tags/tag1197.xml"/><Relationship Id="rId333" Type="http://schemas.openxmlformats.org/officeDocument/2006/relationships/tags" Target="../tags/tag1196.xml"/><Relationship Id="rId332" Type="http://schemas.openxmlformats.org/officeDocument/2006/relationships/tags" Target="../tags/tag1195.xml"/><Relationship Id="rId331" Type="http://schemas.openxmlformats.org/officeDocument/2006/relationships/tags" Target="../tags/tag1194.xml"/><Relationship Id="rId330" Type="http://schemas.openxmlformats.org/officeDocument/2006/relationships/tags" Target="../tags/tag1193.xml"/><Relationship Id="rId33" Type="http://schemas.openxmlformats.org/officeDocument/2006/relationships/tags" Target="../tags/tag896.xml"/><Relationship Id="rId329" Type="http://schemas.openxmlformats.org/officeDocument/2006/relationships/tags" Target="../tags/tag1192.xml"/><Relationship Id="rId328" Type="http://schemas.openxmlformats.org/officeDocument/2006/relationships/tags" Target="../tags/tag1191.xml"/><Relationship Id="rId327" Type="http://schemas.openxmlformats.org/officeDocument/2006/relationships/tags" Target="../tags/tag1190.xml"/><Relationship Id="rId326" Type="http://schemas.openxmlformats.org/officeDocument/2006/relationships/tags" Target="../tags/tag1189.xml"/><Relationship Id="rId325" Type="http://schemas.openxmlformats.org/officeDocument/2006/relationships/tags" Target="../tags/tag1188.xml"/><Relationship Id="rId324" Type="http://schemas.openxmlformats.org/officeDocument/2006/relationships/tags" Target="../tags/tag1187.xml"/><Relationship Id="rId323" Type="http://schemas.openxmlformats.org/officeDocument/2006/relationships/tags" Target="../tags/tag1186.xml"/><Relationship Id="rId322" Type="http://schemas.openxmlformats.org/officeDocument/2006/relationships/tags" Target="../tags/tag1185.xml"/><Relationship Id="rId321" Type="http://schemas.openxmlformats.org/officeDocument/2006/relationships/tags" Target="../tags/tag1184.xml"/><Relationship Id="rId320" Type="http://schemas.openxmlformats.org/officeDocument/2006/relationships/tags" Target="../tags/tag1183.xml"/><Relationship Id="rId32" Type="http://schemas.openxmlformats.org/officeDocument/2006/relationships/tags" Target="../tags/tag895.xml"/><Relationship Id="rId319" Type="http://schemas.openxmlformats.org/officeDocument/2006/relationships/tags" Target="../tags/tag1182.xml"/><Relationship Id="rId318" Type="http://schemas.openxmlformats.org/officeDocument/2006/relationships/tags" Target="../tags/tag1181.xml"/><Relationship Id="rId317" Type="http://schemas.openxmlformats.org/officeDocument/2006/relationships/tags" Target="../tags/tag1180.xml"/><Relationship Id="rId316" Type="http://schemas.openxmlformats.org/officeDocument/2006/relationships/tags" Target="../tags/tag1179.xml"/><Relationship Id="rId315" Type="http://schemas.openxmlformats.org/officeDocument/2006/relationships/tags" Target="../tags/tag1178.xml"/><Relationship Id="rId314" Type="http://schemas.openxmlformats.org/officeDocument/2006/relationships/tags" Target="../tags/tag1177.xml"/><Relationship Id="rId313" Type="http://schemas.openxmlformats.org/officeDocument/2006/relationships/tags" Target="../tags/tag1176.xml"/><Relationship Id="rId312" Type="http://schemas.openxmlformats.org/officeDocument/2006/relationships/tags" Target="../tags/tag1175.xml"/><Relationship Id="rId311" Type="http://schemas.openxmlformats.org/officeDocument/2006/relationships/tags" Target="../tags/tag1174.xml"/><Relationship Id="rId310" Type="http://schemas.openxmlformats.org/officeDocument/2006/relationships/tags" Target="../tags/tag1173.xml"/><Relationship Id="rId31" Type="http://schemas.openxmlformats.org/officeDocument/2006/relationships/tags" Target="../tags/tag894.xml"/><Relationship Id="rId309" Type="http://schemas.openxmlformats.org/officeDocument/2006/relationships/tags" Target="../tags/tag1172.xml"/><Relationship Id="rId308" Type="http://schemas.openxmlformats.org/officeDocument/2006/relationships/tags" Target="../tags/tag1171.xml"/><Relationship Id="rId307" Type="http://schemas.openxmlformats.org/officeDocument/2006/relationships/tags" Target="../tags/tag1170.xml"/><Relationship Id="rId306" Type="http://schemas.openxmlformats.org/officeDocument/2006/relationships/tags" Target="../tags/tag1169.xml"/><Relationship Id="rId305" Type="http://schemas.openxmlformats.org/officeDocument/2006/relationships/tags" Target="../tags/tag1168.xml"/><Relationship Id="rId304" Type="http://schemas.openxmlformats.org/officeDocument/2006/relationships/tags" Target="../tags/tag1167.xml"/><Relationship Id="rId303" Type="http://schemas.openxmlformats.org/officeDocument/2006/relationships/tags" Target="../tags/tag1166.xml"/><Relationship Id="rId302" Type="http://schemas.openxmlformats.org/officeDocument/2006/relationships/tags" Target="../tags/tag1165.xml"/><Relationship Id="rId301" Type="http://schemas.openxmlformats.org/officeDocument/2006/relationships/tags" Target="../tags/tag1164.xml"/><Relationship Id="rId300" Type="http://schemas.openxmlformats.org/officeDocument/2006/relationships/tags" Target="../tags/tag1163.xml"/><Relationship Id="rId30" Type="http://schemas.openxmlformats.org/officeDocument/2006/relationships/tags" Target="../tags/tag893.xml"/><Relationship Id="rId3" Type="http://schemas.openxmlformats.org/officeDocument/2006/relationships/image" Target="../media/image30.png"/><Relationship Id="rId299" Type="http://schemas.openxmlformats.org/officeDocument/2006/relationships/tags" Target="../tags/tag1162.xml"/><Relationship Id="rId298" Type="http://schemas.openxmlformats.org/officeDocument/2006/relationships/tags" Target="../tags/tag1161.xml"/><Relationship Id="rId297" Type="http://schemas.openxmlformats.org/officeDocument/2006/relationships/tags" Target="../tags/tag1160.xml"/><Relationship Id="rId296" Type="http://schemas.openxmlformats.org/officeDocument/2006/relationships/tags" Target="../tags/tag1159.xml"/><Relationship Id="rId295" Type="http://schemas.openxmlformats.org/officeDocument/2006/relationships/tags" Target="../tags/tag1158.xml"/><Relationship Id="rId294" Type="http://schemas.openxmlformats.org/officeDocument/2006/relationships/tags" Target="../tags/tag1157.xml"/><Relationship Id="rId293" Type="http://schemas.openxmlformats.org/officeDocument/2006/relationships/tags" Target="../tags/tag1156.xml"/><Relationship Id="rId292" Type="http://schemas.openxmlformats.org/officeDocument/2006/relationships/tags" Target="../tags/tag1155.xml"/><Relationship Id="rId291" Type="http://schemas.openxmlformats.org/officeDocument/2006/relationships/tags" Target="../tags/tag1154.xml"/><Relationship Id="rId290" Type="http://schemas.openxmlformats.org/officeDocument/2006/relationships/tags" Target="../tags/tag1153.xml"/><Relationship Id="rId29" Type="http://schemas.openxmlformats.org/officeDocument/2006/relationships/tags" Target="../tags/tag892.xml"/><Relationship Id="rId289" Type="http://schemas.openxmlformats.org/officeDocument/2006/relationships/tags" Target="../tags/tag1152.xml"/><Relationship Id="rId288" Type="http://schemas.openxmlformats.org/officeDocument/2006/relationships/tags" Target="../tags/tag1151.xml"/><Relationship Id="rId287" Type="http://schemas.openxmlformats.org/officeDocument/2006/relationships/tags" Target="../tags/tag1150.xml"/><Relationship Id="rId286" Type="http://schemas.openxmlformats.org/officeDocument/2006/relationships/tags" Target="../tags/tag1149.xml"/><Relationship Id="rId285" Type="http://schemas.openxmlformats.org/officeDocument/2006/relationships/tags" Target="../tags/tag1148.xml"/><Relationship Id="rId284" Type="http://schemas.openxmlformats.org/officeDocument/2006/relationships/tags" Target="../tags/tag1147.xml"/><Relationship Id="rId283" Type="http://schemas.openxmlformats.org/officeDocument/2006/relationships/tags" Target="../tags/tag1146.xml"/><Relationship Id="rId282" Type="http://schemas.openxmlformats.org/officeDocument/2006/relationships/tags" Target="../tags/tag1145.xml"/><Relationship Id="rId281" Type="http://schemas.openxmlformats.org/officeDocument/2006/relationships/tags" Target="../tags/tag1144.xml"/><Relationship Id="rId280" Type="http://schemas.openxmlformats.org/officeDocument/2006/relationships/tags" Target="../tags/tag1143.xml"/><Relationship Id="rId28" Type="http://schemas.openxmlformats.org/officeDocument/2006/relationships/tags" Target="../tags/tag891.xml"/><Relationship Id="rId279" Type="http://schemas.openxmlformats.org/officeDocument/2006/relationships/tags" Target="../tags/tag1142.xml"/><Relationship Id="rId278" Type="http://schemas.openxmlformats.org/officeDocument/2006/relationships/tags" Target="../tags/tag1141.xml"/><Relationship Id="rId277" Type="http://schemas.openxmlformats.org/officeDocument/2006/relationships/tags" Target="../tags/tag1140.xml"/><Relationship Id="rId276" Type="http://schemas.openxmlformats.org/officeDocument/2006/relationships/tags" Target="../tags/tag1139.xml"/><Relationship Id="rId275" Type="http://schemas.openxmlformats.org/officeDocument/2006/relationships/tags" Target="../tags/tag1138.xml"/><Relationship Id="rId274" Type="http://schemas.openxmlformats.org/officeDocument/2006/relationships/tags" Target="../tags/tag1137.xml"/><Relationship Id="rId273" Type="http://schemas.openxmlformats.org/officeDocument/2006/relationships/tags" Target="../tags/tag1136.xml"/><Relationship Id="rId272" Type="http://schemas.openxmlformats.org/officeDocument/2006/relationships/tags" Target="../tags/tag1135.xml"/><Relationship Id="rId271" Type="http://schemas.openxmlformats.org/officeDocument/2006/relationships/tags" Target="../tags/tag1134.xml"/><Relationship Id="rId270" Type="http://schemas.openxmlformats.org/officeDocument/2006/relationships/tags" Target="../tags/tag1133.xml"/><Relationship Id="rId27" Type="http://schemas.openxmlformats.org/officeDocument/2006/relationships/tags" Target="../tags/tag890.xml"/><Relationship Id="rId269" Type="http://schemas.openxmlformats.org/officeDocument/2006/relationships/tags" Target="../tags/tag1132.xml"/><Relationship Id="rId268" Type="http://schemas.openxmlformats.org/officeDocument/2006/relationships/tags" Target="../tags/tag1131.xml"/><Relationship Id="rId267" Type="http://schemas.openxmlformats.org/officeDocument/2006/relationships/tags" Target="../tags/tag1130.xml"/><Relationship Id="rId266" Type="http://schemas.openxmlformats.org/officeDocument/2006/relationships/tags" Target="../tags/tag1129.xml"/><Relationship Id="rId265" Type="http://schemas.openxmlformats.org/officeDocument/2006/relationships/tags" Target="../tags/tag1128.xml"/><Relationship Id="rId264" Type="http://schemas.openxmlformats.org/officeDocument/2006/relationships/tags" Target="../tags/tag1127.xml"/><Relationship Id="rId263" Type="http://schemas.openxmlformats.org/officeDocument/2006/relationships/tags" Target="../tags/tag1126.xml"/><Relationship Id="rId262" Type="http://schemas.openxmlformats.org/officeDocument/2006/relationships/tags" Target="../tags/tag1125.xml"/><Relationship Id="rId261" Type="http://schemas.openxmlformats.org/officeDocument/2006/relationships/tags" Target="../tags/tag1124.xml"/><Relationship Id="rId260" Type="http://schemas.openxmlformats.org/officeDocument/2006/relationships/tags" Target="../tags/tag1123.xml"/><Relationship Id="rId26" Type="http://schemas.openxmlformats.org/officeDocument/2006/relationships/tags" Target="../tags/tag889.xml"/><Relationship Id="rId259" Type="http://schemas.openxmlformats.org/officeDocument/2006/relationships/tags" Target="../tags/tag1122.xml"/><Relationship Id="rId258" Type="http://schemas.openxmlformats.org/officeDocument/2006/relationships/tags" Target="../tags/tag1121.xml"/><Relationship Id="rId257" Type="http://schemas.openxmlformats.org/officeDocument/2006/relationships/tags" Target="../tags/tag1120.xml"/><Relationship Id="rId256" Type="http://schemas.openxmlformats.org/officeDocument/2006/relationships/tags" Target="../tags/tag1119.xml"/><Relationship Id="rId255" Type="http://schemas.openxmlformats.org/officeDocument/2006/relationships/tags" Target="../tags/tag1118.xml"/><Relationship Id="rId254" Type="http://schemas.openxmlformats.org/officeDocument/2006/relationships/tags" Target="../tags/tag1117.xml"/><Relationship Id="rId253" Type="http://schemas.openxmlformats.org/officeDocument/2006/relationships/tags" Target="../tags/tag1116.xml"/><Relationship Id="rId252" Type="http://schemas.openxmlformats.org/officeDocument/2006/relationships/tags" Target="../tags/tag1115.xml"/><Relationship Id="rId251" Type="http://schemas.openxmlformats.org/officeDocument/2006/relationships/tags" Target="../tags/tag1114.xml"/><Relationship Id="rId250" Type="http://schemas.openxmlformats.org/officeDocument/2006/relationships/tags" Target="../tags/tag1113.xml"/><Relationship Id="rId25" Type="http://schemas.openxmlformats.org/officeDocument/2006/relationships/tags" Target="../tags/tag888.xml"/><Relationship Id="rId249" Type="http://schemas.openxmlformats.org/officeDocument/2006/relationships/tags" Target="../tags/tag1112.xml"/><Relationship Id="rId248" Type="http://schemas.openxmlformats.org/officeDocument/2006/relationships/tags" Target="../tags/tag1111.xml"/><Relationship Id="rId247" Type="http://schemas.openxmlformats.org/officeDocument/2006/relationships/tags" Target="../tags/tag1110.xml"/><Relationship Id="rId246" Type="http://schemas.openxmlformats.org/officeDocument/2006/relationships/tags" Target="../tags/tag1109.xml"/><Relationship Id="rId245" Type="http://schemas.openxmlformats.org/officeDocument/2006/relationships/tags" Target="../tags/tag1108.xml"/><Relationship Id="rId244" Type="http://schemas.openxmlformats.org/officeDocument/2006/relationships/tags" Target="../tags/tag1107.xml"/><Relationship Id="rId243" Type="http://schemas.openxmlformats.org/officeDocument/2006/relationships/tags" Target="../tags/tag1106.xml"/><Relationship Id="rId242" Type="http://schemas.openxmlformats.org/officeDocument/2006/relationships/tags" Target="../tags/tag1105.xml"/><Relationship Id="rId241" Type="http://schemas.openxmlformats.org/officeDocument/2006/relationships/tags" Target="../tags/tag1104.xml"/><Relationship Id="rId240" Type="http://schemas.openxmlformats.org/officeDocument/2006/relationships/tags" Target="../tags/tag1103.xml"/><Relationship Id="rId24" Type="http://schemas.openxmlformats.org/officeDocument/2006/relationships/tags" Target="../tags/tag887.xml"/><Relationship Id="rId239" Type="http://schemas.openxmlformats.org/officeDocument/2006/relationships/tags" Target="../tags/tag1102.xml"/><Relationship Id="rId238" Type="http://schemas.openxmlformats.org/officeDocument/2006/relationships/tags" Target="../tags/tag1101.xml"/><Relationship Id="rId237" Type="http://schemas.openxmlformats.org/officeDocument/2006/relationships/tags" Target="../tags/tag1100.xml"/><Relationship Id="rId236" Type="http://schemas.openxmlformats.org/officeDocument/2006/relationships/tags" Target="../tags/tag1099.xml"/><Relationship Id="rId235" Type="http://schemas.openxmlformats.org/officeDocument/2006/relationships/tags" Target="../tags/tag1098.xml"/><Relationship Id="rId234" Type="http://schemas.openxmlformats.org/officeDocument/2006/relationships/tags" Target="../tags/tag1097.xml"/><Relationship Id="rId233" Type="http://schemas.openxmlformats.org/officeDocument/2006/relationships/tags" Target="../tags/tag1096.xml"/><Relationship Id="rId232" Type="http://schemas.openxmlformats.org/officeDocument/2006/relationships/tags" Target="../tags/tag1095.xml"/><Relationship Id="rId231" Type="http://schemas.openxmlformats.org/officeDocument/2006/relationships/tags" Target="../tags/tag1094.xml"/><Relationship Id="rId230" Type="http://schemas.openxmlformats.org/officeDocument/2006/relationships/tags" Target="../tags/tag1093.xml"/><Relationship Id="rId23" Type="http://schemas.openxmlformats.org/officeDocument/2006/relationships/tags" Target="../tags/tag886.xml"/><Relationship Id="rId229" Type="http://schemas.openxmlformats.org/officeDocument/2006/relationships/tags" Target="../tags/tag1092.xml"/><Relationship Id="rId228" Type="http://schemas.openxmlformats.org/officeDocument/2006/relationships/tags" Target="../tags/tag1091.xml"/><Relationship Id="rId227" Type="http://schemas.openxmlformats.org/officeDocument/2006/relationships/tags" Target="../tags/tag1090.xml"/><Relationship Id="rId226" Type="http://schemas.openxmlformats.org/officeDocument/2006/relationships/tags" Target="../tags/tag1089.xml"/><Relationship Id="rId225" Type="http://schemas.openxmlformats.org/officeDocument/2006/relationships/tags" Target="../tags/tag1088.xml"/><Relationship Id="rId224" Type="http://schemas.openxmlformats.org/officeDocument/2006/relationships/tags" Target="../tags/tag1087.xml"/><Relationship Id="rId223" Type="http://schemas.openxmlformats.org/officeDocument/2006/relationships/tags" Target="../tags/tag1086.xml"/><Relationship Id="rId222" Type="http://schemas.openxmlformats.org/officeDocument/2006/relationships/tags" Target="../tags/tag1085.xml"/><Relationship Id="rId221" Type="http://schemas.openxmlformats.org/officeDocument/2006/relationships/tags" Target="../tags/tag1084.xml"/><Relationship Id="rId220" Type="http://schemas.openxmlformats.org/officeDocument/2006/relationships/tags" Target="../tags/tag1083.xml"/><Relationship Id="rId22" Type="http://schemas.openxmlformats.org/officeDocument/2006/relationships/tags" Target="../tags/tag885.xml"/><Relationship Id="rId219" Type="http://schemas.openxmlformats.org/officeDocument/2006/relationships/tags" Target="../tags/tag1082.xml"/><Relationship Id="rId218" Type="http://schemas.openxmlformats.org/officeDocument/2006/relationships/tags" Target="../tags/tag1081.xml"/><Relationship Id="rId217" Type="http://schemas.openxmlformats.org/officeDocument/2006/relationships/tags" Target="../tags/tag1080.xml"/><Relationship Id="rId216" Type="http://schemas.openxmlformats.org/officeDocument/2006/relationships/tags" Target="../tags/tag1079.xml"/><Relationship Id="rId215" Type="http://schemas.openxmlformats.org/officeDocument/2006/relationships/tags" Target="../tags/tag1078.xml"/><Relationship Id="rId214" Type="http://schemas.openxmlformats.org/officeDocument/2006/relationships/tags" Target="../tags/tag1077.xml"/><Relationship Id="rId213" Type="http://schemas.openxmlformats.org/officeDocument/2006/relationships/tags" Target="../tags/tag1076.xml"/><Relationship Id="rId212" Type="http://schemas.openxmlformats.org/officeDocument/2006/relationships/tags" Target="../tags/tag1075.xml"/><Relationship Id="rId211" Type="http://schemas.openxmlformats.org/officeDocument/2006/relationships/tags" Target="../tags/tag1074.xml"/><Relationship Id="rId210" Type="http://schemas.openxmlformats.org/officeDocument/2006/relationships/tags" Target="../tags/tag1073.xml"/><Relationship Id="rId21" Type="http://schemas.openxmlformats.org/officeDocument/2006/relationships/tags" Target="../tags/tag884.xml"/><Relationship Id="rId209" Type="http://schemas.openxmlformats.org/officeDocument/2006/relationships/tags" Target="../tags/tag1072.xml"/><Relationship Id="rId208" Type="http://schemas.openxmlformats.org/officeDocument/2006/relationships/tags" Target="../tags/tag1071.xml"/><Relationship Id="rId207" Type="http://schemas.openxmlformats.org/officeDocument/2006/relationships/tags" Target="../tags/tag1070.xml"/><Relationship Id="rId206" Type="http://schemas.openxmlformats.org/officeDocument/2006/relationships/tags" Target="../tags/tag1069.xml"/><Relationship Id="rId205" Type="http://schemas.openxmlformats.org/officeDocument/2006/relationships/tags" Target="../tags/tag1068.xml"/><Relationship Id="rId204" Type="http://schemas.openxmlformats.org/officeDocument/2006/relationships/tags" Target="../tags/tag1067.xml"/><Relationship Id="rId203" Type="http://schemas.openxmlformats.org/officeDocument/2006/relationships/tags" Target="../tags/tag1066.xml"/><Relationship Id="rId202" Type="http://schemas.openxmlformats.org/officeDocument/2006/relationships/tags" Target="../tags/tag1065.xml"/><Relationship Id="rId201" Type="http://schemas.openxmlformats.org/officeDocument/2006/relationships/tags" Target="../tags/tag1064.xml"/><Relationship Id="rId200" Type="http://schemas.openxmlformats.org/officeDocument/2006/relationships/tags" Target="../tags/tag1063.xml"/><Relationship Id="rId20" Type="http://schemas.openxmlformats.org/officeDocument/2006/relationships/tags" Target="../tags/tag883.xml"/><Relationship Id="rId2" Type="http://schemas.openxmlformats.org/officeDocument/2006/relationships/image" Target="../media/image29.png"/><Relationship Id="rId199" Type="http://schemas.openxmlformats.org/officeDocument/2006/relationships/tags" Target="../tags/tag1062.xml"/><Relationship Id="rId198" Type="http://schemas.openxmlformats.org/officeDocument/2006/relationships/tags" Target="../tags/tag1061.xml"/><Relationship Id="rId197" Type="http://schemas.openxmlformats.org/officeDocument/2006/relationships/tags" Target="../tags/tag1060.xml"/><Relationship Id="rId196" Type="http://schemas.openxmlformats.org/officeDocument/2006/relationships/tags" Target="../tags/tag1059.xml"/><Relationship Id="rId195" Type="http://schemas.openxmlformats.org/officeDocument/2006/relationships/tags" Target="../tags/tag1058.xml"/><Relationship Id="rId194" Type="http://schemas.openxmlformats.org/officeDocument/2006/relationships/tags" Target="../tags/tag1057.xml"/><Relationship Id="rId193" Type="http://schemas.openxmlformats.org/officeDocument/2006/relationships/tags" Target="../tags/tag1056.xml"/><Relationship Id="rId192" Type="http://schemas.openxmlformats.org/officeDocument/2006/relationships/tags" Target="../tags/tag1055.xml"/><Relationship Id="rId191" Type="http://schemas.openxmlformats.org/officeDocument/2006/relationships/tags" Target="../tags/tag1054.xml"/><Relationship Id="rId190" Type="http://schemas.openxmlformats.org/officeDocument/2006/relationships/tags" Target="../tags/tag1053.xml"/><Relationship Id="rId19" Type="http://schemas.openxmlformats.org/officeDocument/2006/relationships/tags" Target="../tags/tag882.xml"/><Relationship Id="rId189" Type="http://schemas.openxmlformats.org/officeDocument/2006/relationships/tags" Target="../tags/tag1052.xml"/><Relationship Id="rId188" Type="http://schemas.openxmlformats.org/officeDocument/2006/relationships/tags" Target="../tags/tag1051.xml"/><Relationship Id="rId187" Type="http://schemas.openxmlformats.org/officeDocument/2006/relationships/tags" Target="../tags/tag1050.xml"/><Relationship Id="rId186" Type="http://schemas.openxmlformats.org/officeDocument/2006/relationships/tags" Target="../tags/tag1049.xml"/><Relationship Id="rId185" Type="http://schemas.openxmlformats.org/officeDocument/2006/relationships/tags" Target="../tags/tag1048.xml"/><Relationship Id="rId184" Type="http://schemas.openxmlformats.org/officeDocument/2006/relationships/tags" Target="../tags/tag1047.xml"/><Relationship Id="rId183" Type="http://schemas.openxmlformats.org/officeDocument/2006/relationships/tags" Target="../tags/tag1046.xml"/><Relationship Id="rId182" Type="http://schemas.openxmlformats.org/officeDocument/2006/relationships/tags" Target="../tags/tag1045.xml"/><Relationship Id="rId181" Type="http://schemas.openxmlformats.org/officeDocument/2006/relationships/tags" Target="../tags/tag1044.xml"/><Relationship Id="rId180" Type="http://schemas.openxmlformats.org/officeDocument/2006/relationships/tags" Target="../tags/tag1043.xml"/><Relationship Id="rId18" Type="http://schemas.openxmlformats.org/officeDocument/2006/relationships/tags" Target="../tags/tag881.xml"/><Relationship Id="rId179" Type="http://schemas.openxmlformats.org/officeDocument/2006/relationships/tags" Target="../tags/tag1042.xml"/><Relationship Id="rId178" Type="http://schemas.openxmlformats.org/officeDocument/2006/relationships/tags" Target="../tags/tag1041.xml"/><Relationship Id="rId177" Type="http://schemas.openxmlformats.org/officeDocument/2006/relationships/tags" Target="../tags/tag1040.xml"/><Relationship Id="rId176" Type="http://schemas.openxmlformats.org/officeDocument/2006/relationships/tags" Target="../tags/tag1039.xml"/><Relationship Id="rId175" Type="http://schemas.openxmlformats.org/officeDocument/2006/relationships/tags" Target="../tags/tag1038.xml"/><Relationship Id="rId174" Type="http://schemas.openxmlformats.org/officeDocument/2006/relationships/tags" Target="../tags/tag1037.xml"/><Relationship Id="rId173" Type="http://schemas.openxmlformats.org/officeDocument/2006/relationships/tags" Target="../tags/tag1036.xml"/><Relationship Id="rId172" Type="http://schemas.openxmlformats.org/officeDocument/2006/relationships/tags" Target="../tags/tag1035.xml"/><Relationship Id="rId171" Type="http://schemas.openxmlformats.org/officeDocument/2006/relationships/tags" Target="../tags/tag1034.xml"/><Relationship Id="rId170" Type="http://schemas.openxmlformats.org/officeDocument/2006/relationships/tags" Target="../tags/tag1033.xml"/><Relationship Id="rId17" Type="http://schemas.openxmlformats.org/officeDocument/2006/relationships/tags" Target="../tags/tag880.xml"/><Relationship Id="rId169" Type="http://schemas.openxmlformats.org/officeDocument/2006/relationships/tags" Target="../tags/tag1032.xml"/><Relationship Id="rId168" Type="http://schemas.openxmlformats.org/officeDocument/2006/relationships/tags" Target="../tags/tag1031.xml"/><Relationship Id="rId167" Type="http://schemas.openxmlformats.org/officeDocument/2006/relationships/tags" Target="../tags/tag1030.xml"/><Relationship Id="rId166" Type="http://schemas.openxmlformats.org/officeDocument/2006/relationships/tags" Target="../tags/tag1029.xml"/><Relationship Id="rId165" Type="http://schemas.openxmlformats.org/officeDocument/2006/relationships/tags" Target="../tags/tag1028.xml"/><Relationship Id="rId164" Type="http://schemas.openxmlformats.org/officeDocument/2006/relationships/tags" Target="../tags/tag1027.xml"/><Relationship Id="rId163" Type="http://schemas.openxmlformats.org/officeDocument/2006/relationships/tags" Target="../tags/tag1026.xml"/><Relationship Id="rId162" Type="http://schemas.openxmlformats.org/officeDocument/2006/relationships/tags" Target="../tags/tag1025.xml"/><Relationship Id="rId161" Type="http://schemas.openxmlformats.org/officeDocument/2006/relationships/tags" Target="../tags/tag1024.xml"/><Relationship Id="rId160" Type="http://schemas.openxmlformats.org/officeDocument/2006/relationships/tags" Target="../tags/tag1023.xml"/><Relationship Id="rId16" Type="http://schemas.openxmlformats.org/officeDocument/2006/relationships/tags" Target="../tags/tag879.xml"/><Relationship Id="rId159" Type="http://schemas.openxmlformats.org/officeDocument/2006/relationships/tags" Target="../tags/tag1022.xml"/><Relationship Id="rId158" Type="http://schemas.openxmlformats.org/officeDocument/2006/relationships/tags" Target="../tags/tag1021.xml"/><Relationship Id="rId157" Type="http://schemas.openxmlformats.org/officeDocument/2006/relationships/tags" Target="../tags/tag1020.xml"/><Relationship Id="rId156" Type="http://schemas.openxmlformats.org/officeDocument/2006/relationships/tags" Target="../tags/tag1019.xml"/><Relationship Id="rId155" Type="http://schemas.openxmlformats.org/officeDocument/2006/relationships/tags" Target="../tags/tag1018.xml"/><Relationship Id="rId154" Type="http://schemas.openxmlformats.org/officeDocument/2006/relationships/tags" Target="../tags/tag1017.xml"/><Relationship Id="rId153" Type="http://schemas.openxmlformats.org/officeDocument/2006/relationships/tags" Target="../tags/tag1016.xml"/><Relationship Id="rId152" Type="http://schemas.openxmlformats.org/officeDocument/2006/relationships/tags" Target="../tags/tag1015.xml"/><Relationship Id="rId151" Type="http://schemas.openxmlformats.org/officeDocument/2006/relationships/tags" Target="../tags/tag1014.xml"/><Relationship Id="rId150" Type="http://schemas.openxmlformats.org/officeDocument/2006/relationships/tags" Target="../tags/tag1013.xml"/><Relationship Id="rId15" Type="http://schemas.openxmlformats.org/officeDocument/2006/relationships/tags" Target="../tags/tag878.xml"/><Relationship Id="rId149" Type="http://schemas.openxmlformats.org/officeDocument/2006/relationships/tags" Target="../tags/tag1012.xml"/><Relationship Id="rId148" Type="http://schemas.openxmlformats.org/officeDocument/2006/relationships/tags" Target="../tags/tag1011.xml"/><Relationship Id="rId147" Type="http://schemas.openxmlformats.org/officeDocument/2006/relationships/tags" Target="../tags/tag1010.xml"/><Relationship Id="rId146" Type="http://schemas.openxmlformats.org/officeDocument/2006/relationships/tags" Target="../tags/tag1009.xml"/><Relationship Id="rId145" Type="http://schemas.openxmlformats.org/officeDocument/2006/relationships/tags" Target="../tags/tag1008.xml"/><Relationship Id="rId144" Type="http://schemas.openxmlformats.org/officeDocument/2006/relationships/tags" Target="../tags/tag1007.xml"/><Relationship Id="rId143" Type="http://schemas.openxmlformats.org/officeDocument/2006/relationships/tags" Target="../tags/tag1006.xml"/><Relationship Id="rId142" Type="http://schemas.openxmlformats.org/officeDocument/2006/relationships/tags" Target="../tags/tag1005.xml"/><Relationship Id="rId141" Type="http://schemas.openxmlformats.org/officeDocument/2006/relationships/tags" Target="../tags/tag1004.xml"/><Relationship Id="rId140" Type="http://schemas.openxmlformats.org/officeDocument/2006/relationships/tags" Target="../tags/tag1003.xml"/><Relationship Id="rId14" Type="http://schemas.openxmlformats.org/officeDocument/2006/relationships/tags" Target="../tags/tag877.xml"/><Relationship Id="rId139" Type="http://schemas.openxmlformats.org/officeDocument/2006/relationships/tags" Target="../tags/tag1002.xml"/><Relationship Id="rId138" Type="http://schemas.openxmlformats.org/officeDocument/2006/relationships/tags" Target="../tags/tag1001.xml"/><Relationship Id="rId137" Type="http://schemas.openxmlformats.org/officeDocument/2006/relationships/tags" Target="../tags/tag1000.xml"/><Relationship Id="rId136" Type="http://schemas.openxmlformats.org/officeDocument/2006/relationships/tags" Target="../tags/tag999.xml"/><Relationship Id="rId135" Type="http://schemas.openxmlformats.org/officeDocument/2006/relationships/tags" Target="../tags/tag998.xml"/><Relationship Id="rId134" Type="http://schemas.openxmlformats.org/officeDocument/2006/relationships/tags" Target="../tags/tag997.xml"/><Relationship Id="rId133" Type="http://schemas.openxmlformats.org/officeDocument/2006/relationships/tags" Target="../tags/tag996.xml"/><Relationship Id="rId132" Type="http://schemas.openxmlformats.org/officeDocument/2006/relationships/tags" Target="../tags/tag995.xml"/><Relationship Id="rId131" Type="http://schemas.openxmlformats.org/officeDocument/2006/relationships/tags" Target="../tags/tag994.xml"/><Relationship Id="rId130" Type="http://schemas.openxmlformats.org/officeDocument/2006/relationships/tags" Target="../tags/tag993.xml"/><Relationship Id="rId13" Type="http://schemas.openxmlformats.org/officeDocument/2006/relationships/tags" Target="../tags/tag876.xml"/><Relationship Id="rId129" Type="http://schemas.openxmlformats.org/officeDocument/2006/relationships/tags" Target="../tags/tag992.xml"/><Relationship Id="rId128" Type="http://schemas.openxmlformats.org/officeDocument/2006/relationships/tags" Target="../tags/tag991.xml"/><Relationship Id="rId127" Type="http://schemas.openxmlformats.org/officeDocument/2006/relationships/tags" Target="../tags/tag990.xml"/><Relationship Id="rId126" Type="http://schemas.openxmlformats.org/officeDocument/2006/relationships/tags" Target="../tags/tag989.xml"/><Relationship Id="rId125" Type="http://schemas.openxmlformats.org/officeDocument/2006/relationships/tags" Target="../tags/tag988.xml"/><Relationship Id="rId124" Type="http://schemas.openxmlformats.org/officeDocument/2006/relationships/tags" Target="../tags/tag987.xml"/><Relationship Id="rId123" Type="http://schemas.openxmlformats.org/officeDocument/2006/relationships/tags" Target="../tags/tag986.xml"/><Relationship Id="rId122" Type="http://schemas.openxmlformats.org/officeDocument/2006/relationships/tags" Target="../tags/tag985.xml"/><Relationship Id="rId121" Type="http://schemas.openxmlformats.org/officeDocument/2006/relationships/tags" Target="../tags/tag984.xml"/><Relationship Id="rId120" Type="http://schemas.openxmlformats.org/officeDocument/2006/relationships/tags" Target="../tags/tag983.xml"/><Relationship Id="rId12" Type="http://schemas.openxmlformats.org/officeDocument/2006/relationships/tags" Target="../tags/tag875.xml"/><Relationship Id="rId119" Type="http://schemas.openxmlformats.org/officeDocument/2006/relationships/tags" Target="../tags/tag982.xml"/><Relationship Id="rId118" Type="http://schemas.openxmlformats.org/officeDocument/2006/relationships/tags" Target="../tags/tag981.xml"/><Relationship Id="rId117" Type="http://schemas.openxmlformats.org/officeDocument/2006/relationships/tags" Target="../tags/tag980.xml"/><Relationship Id="rId116" Type="http://schemas.openxmlformats.org/officeDocument/2006/relationships/tags" Target="../tags/tag979.xml"/><Relationship Id="rId115" Type="http://schemas.openxmlformats.org/officeDocument/2006/relationships/tags" Target="../tags/tag978.xml"/><Relationship Id="rId114" Type="http://schemas.openxmlformats.org/officeDocument/2006/relationships/tags" Target="../tags/tag977.xml"/><Relationship Id="rId113" Type="http://schemas.openxmlformats.org/officeDocument/2006/relationships/tags" Target="../tags/tag976.xml"/><Relationship Id="rId112" Type="http://schemas.openxmlformats.org/officeDocument/2006/relationships/tags" Target="../tags/tag975.xml"/><Relationship Id="rId111" Type="http://schemas.openxmlformats.org/officeDocument/2006/relationships/tags" Target="../tags/tag974.xml"/><Relationship Id="rId110" Type="http://schemas.openxmlformats.org/officeDocument/2006/relationships/tags" Target="../tags/tag973.xml"/><Relationship Id="rId11" Type="http://schemas.openxmlformats.org/officeDocument/2006/relationships/tags" Target="../tags/tag874.xml"/><Relationship Id="rId109" Type="http://schemas.openxmlformats.org/officeDocument/2006/relationships/tags" Target="../tags/tag972.xml"/><Relationship Id="rId108" Type="http://schemas.openxmlformats.org/officeDocument/2006/relationships/tags" Target="../tags/tag971.xml"/><Relationship Id="rId107" Type="http://schemas.openxmlformats.org/officeDocument/2006/relationships/tags" Target="../tags/tag970.xml"/><Relationship Id="rId106" Type="http://schemas.openxmlformats.org/officeDocument/2006/relationships/tags" Target="../tags/tag969.xml"/><Relationship Id="rId105" Type="http://schemas.openxmlformats.org/officeDocument/2006/relationships/tags" Target="../tags/tag968.xml"/><Relationship Id="rId104" Type="http://schemas.openxmlformats.org/officeDocument/2006/relationships/tags" Target="../tags/tag967.xml"/><Relationship Id="rId103" Type="http://schemas.openxmlformats.org/officeDocument/2006/relationships/tags" Target="../tags/tag966.xml"/><Relationship Id="rId102" Type="http://schemas.openxmlformats.org/officeDocument/2006/relationships/tags" Target="../tags/tag965.xml"/><Relationship Id="rId101" Type="http://schemas.openxmlformats.org/officeDocument/2006/relationships/tags" Target="../tags/tag964.xml"/><Relationship Id="rId100" Type="http://schemas.openxmlformats.org/officeDocument/2006/relationships/tags" Target="../tags/tag963.xml"/><Relationship Id="rId10" Type="http://schemas.openxmlformats.org/officeDocument/2006/relationships/tags" Target="../tags/tag873.xml"/><Relationship Id="rId1" Type="http://schemas.openxmlformats.org/officeDocument/2006/relationships/image" Target="../media/image25.png"/></Relationships>
</file>

<file path=ppt/slides/_rels/slide78.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tags" Target="../tags/tag1297.xml"/><Relationship Id="rId7" Type="http://schemas.openxmlformats.org/officeDocument/2006/relationships/image" Target="../media/image25.png"/><Relationship Id="rId6" Type="http://schemas.openxmlformats.org/officeDocument/2006/relationships/tags" Target="../tags/tag1296.xml"/><Relationship Id="rId5" Type="http://schemas.openxmlformats.org/officeDocument/2006/relationships/image" Target="../media/image63.wmf"/><Relationship Id="rId4" Type="http://schemas.openxmlformats.org/officeDocument/2006/relationships/tags" Target="../tags/tag1295.xml"/><Relationship Id="rId3" Type="http://schemas.openxmlformats.org/officeDocument/2006/relationships/tags" Target="../tags/tag1294.xml"/><Relationship Id="rId2" Type="http://schemas.openxmlformats.org/officeDocument/2006/relationships/tags" Target="../tags/tag1293.xml"/><Relationship Id="rId10" Type="http://schemas.openxmlformats.org/officeDocument/2006/relationships/notesSlide" Target="../notesSlides/notesSlide23.xml"/><Relationship Id="rId1" Type="http://schemas.openxmlformats.org/officeDocument/2006/relationships/tags" Target="../tags/tag1292.xml"/></Relationships>
</file>

<file path=ppt/slides/_rels/slide79.xml.rels><?xml version="1.0" encoding="UTF-8" standalone="yes"?>
<Relationships xmlns="http://schemas.openxmlformats.org/package/2006/relationships"><Relationship Id="rId9" Type="http://schemas.openxmlformats.org/officeDocument/2006/relationships/tags" Target="../tags/tag1305.xml"/><Relationship Id="rId8" Type="http://schemas.openxmlformats.org/officeDocument/2006/relationships/tags" Target="../tags/tag1304.xml"/><Relationship Id="rId7" Type="http://schemas.openxmlformats.org/officeDocument/2006/relationships/image" Target="../media/image64.wmf"/><Relationship Id="rId6" Type="http://schemas.openxmlformats.org/officeDocument/2006/relationships/tags" Target="../tags/tag1303.xml"/><Relationship Id="rId5" Type="http://schemas.openxmlformats.org/officeDocument/2006/relationships/tags" Target="../tags/tag1302.xml"/><Relationship Id="rId4" Type="http://schemas.openxmlformats.org/officeDocument/2006/relationships/tags" Target="../tags/tag1301.xml"/><Relationship Id="rId3" Type="http://schemas.openxmlformats.org/officeDocument/2006/relationships/tags" Target="../tags/tag1300.xml"/><Relationship Id="rId2" Type="http://schemas.openxmlformats.org/officeDocument/2006/relationships/tags" Target="../tags/tag1299.xml"/><Relationship Id="rId10" Type="http://schemas.openxmlformats.org/officeDocument/2006/relationships/slideLayout" Target="../slideLayouts/slideLayout8.xml"/><Relationship Id="rId1" Type="http://schemas.openxmlformats.org/officeDocument/2006/relationships/tags" Target="../tags/tag1298.xml"/></Relationships>
</file>

<file path=ppt/slides/_rels/slide8.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tags" Target="../tags/tag69.xml"/><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image" Target="../media/image22.png"/><Relationship Id="rId2" Type="http://schemas.openxmlformats.org/officeDocument/2006/relationships/tags" Target="../tags/tag64.xml"/><Relationship Id="rId19" Type="http://schemas.openxmlformats.org/officeDocument/2006/relationships/notesSlide" Target="../notesSlides/notesSlide8.xml"/><Relationship Id="rId18" Type="http://schemas.openxmlformats.org/officeDocument/2006/relationships/slideLayout" Target="../slideLayouts/slideLayout2.xml"/><Relationship Id="rId17" Type="http://schemas.openxmlformats.org/officeDocument/2006/relationships/themeOverride" Target="../theme/themeOverride8.xml"/><Relationship Id="rId16" Type="http://schemas.openxmlformats.org/officeDocument/2006/relationships/tags" Target="../tags/tag77.xml"/><Relationship Id="rId15" Type="http://schemas.openxmlformats.org/officeDocument/2006/relationships/tags" Target="../tags/tag76.xml"/><Relationship Id="rId14" Type="http://schemas.openxmlformats.org/officeDocument/2006/relationships/tags" Target="../tags/tag75.xml"/><Relationship Id="rId13" Type="http://schemas.openxmlformats.org/officeDocument/2006/relationships/tags" Target="../tags/tag74.xml"/><Relationship Id="rId12" Type="http://schemas.openxmlformats.org/officeDocument/2006/relationships/tags" Target="../tags/tag73.xml"/><Relationship Id="rId11" Type="http://schemas.openxmlformats.org/officeDocument/2006/relationships/tags" Target="../tags/tag72.xml"/><Relationship Id="rId10" Type="http://schemas.openxmlformats.org/officeDocument/2006/relationships/tags" Target="../tags/tag71.xml"/><Relationship Id="rId1" Type="http://schemas.openxmlformats.org/officeDocument/2006/relationships/tags" Target="../tags/tag63.xml"/></Relationships>
</file>

<file path=ppt/slides/_rels/slide80.xml.rels><?xml version="1.0" encoding="UTF-8" standalone="yes"?>
<Relationships xmlns="http://schemas.openxmlformats.org/package/2006/relationships"><Relationship Id="rId9" Type="http://schemas.openxmlformats.org/officeDocument/2006/relationships/tags" Target="../tags/tag1314.xml"/><Relationship Id="rId8" Type="http://schemas.openxmlformats.org/officeDocument/2006/relationships/tags" Target="../tags/tag1313.xml"/><Relationship Id="rId7" Type="http://schemas.openxmlformats.org/officeDocument/2006/relationships/tags" Target="../tags/tag1312.xml"/><Relationship Id="rId6" Type="http://schemas.openxmlformats.org/officeDocument/2006/relationships/tags" Target="../tags/tag1311.xml"/><Relationship Id="rId5" Type="http://schemas.openxmlformats.org/officeDocument/2006/relationships/tags" Target="../tags/tag1310.xml"/><Relationship Id="rId4" Type="http://schemas.openxmlformats.org/officeDocument/2006/relationships/tags" Target="../tags/tag1309.xml"/><Relationship Id="rId3" Type="http://schemas.openxmlformats.org/officeDocument/2006/relationships/tags" Target="../tags/tag1308.xml"/><Relationship Id="rId2" Type="http://schemas.openxmlformats.org/officeDocument/2006/relationships/tags" Target="../tags/tag1307.xml"/><Relationship Id="rId12" Type="http://schemas.openxmlformats.org/officeDocument/2006/relationships/notesSlide" Target="../notesSlides/notesSlide24.xml"/><Relationship Id="rId11" Type="http://schemas.openxmlformats.org/officeDocument/2006/relationships/slideLayout" Target="../slideLayouts/slideLayout2.xml"/><Relationship Id="rId10" Type="http://schemas.openxmlformats.org/officeDocument/2006/relationships/tags" Target="../tags/tag1315.xml"/><Relationship Id="rId1" Type="http://schemas.openxmlformats.org/officeDocument/2006/relationships/tags" Target="../tags/tag1306.xml"/></Relationships>
</file>

<file path=ppt/slides/_rels/slide81.xml.rels><?xml version="1.0" encoding="UTF-8" standalone="yes"?>
<Relationships xmlns="http://schemas.openxmlformats.org/package/2006/relationships"><Relationship Id="rId9" Type="http://schemas.openxmlformats.org/officeDocument/2006/relationships/tags" Target="../tags/tag1324.xml"/><Relationship Id="rId8" Type="http://schemas.openxmlformats.org/officeDocument/2006/relationships/tags" Target="../tags/tag1323.xml"/><Relationship Id="rId7" Type="http://schemas.openxmlformats.org/officeDocument/2006/relationships/tags" Target="../tags/tag1322.xml"/><Relationship Id="rId6" Type="http://schemas.openxmlformats.org/officeDocument/2006/relationships/tags" Target="../tags/tag1321.xml"/><Relationship Id="rId5" Type="http://schemas.openxmlformats.org/officeDocument/2006/relationships/tags" Target="../tags/tag1320.xml"/><Relationship Id="rId4" Type="http://schemas.openxmlformats.org/officeDocument/2006/relationships/tags" Target="../tags/tag1319.xml"/><Relationship Id="rId3" Type="http://schemas.openxmlformats.org/officeDocument/2006/relationships/tags" Target="../tags/tag1318.xml"/><Relationship Id="rId2" Type="http://schemas.openxmlformats.org/officeDocument/2006/relationships/tags" Target="../tags/tag1317.xml"/><Relationship Id="rId13" Type="http://schemas.openxmlformats.org/officeDocument/2006/relationships/slideLayout" Target="../slideLayouts/slideLayout12.xml"/><Relationship Id="rId12" Type="http://schemas.openxmlformats.org/officeDocument/2006/relationships/tags" Target="../tags/tag1327.xml"/><Relationship Id="rId11" Type="http://schemas.openxmlformats.org/officeDocument/2006/relationships/tags" Target="../tags/tag1326.xml"/><Relationship Id="rId10" Type="http://schemas.openxmlformats.org/officeDocument/2006/relationships/tags" Target="../tags/tag1325.xml"/><Relationship Id="rId1" Type="http://schemas.openxmlformats.org/officeDocument/2006/relationships/tags" Target="../tags/tag1316.xml"/></Relationships>
</file>

<file path=ppt/slides/_rels/slide82.xml.rels><?xml version="1.0" encoding="UTF-8" standalone="yes"?>
<Relationships xmlns="http://schemas.openxmlformats.org/package/2006/relationships"><Relationship Id="rId9" Type="http://schemas.openxmlformats.org/officeDocument/2006/relationships/tags" Target="../tags/tag1336.xml"/><Relationship Id="rId8" Type="http://schemas.openxmlformats.org/officeDocument/2006/relationships/tags" Target="../tags/tag1335.xml"/><Relationship Id="rId7" Type="http://schemas.openxmlformats.org/officeDocument/2006/relationships/tags" Target="../tags/tag1334.xml"/><Relationship Id="rId6" Type="http://schemas.openxmlformats.org/officeDocument/2006/relationships/tags" Target="../tags/tag1333.xml"/><Relationship Id="rId5" Type="http://schemas.openxmlformats.org/officeDocument/2006/relationships/tags" Target="../tags/tag1332.xml"/><Relationship Id="rId4" Type="http://schemas.openxmlformats.org/officeDocument/2006/relationships/tags" Target="../tags/tag1331.xml"/><Relationship Id="rId3" Type="http://schemas.openxmlformats.org/officeDocument/2006/relationships/tags" Target="../tags/tag1330.xml"/><Relationship Id="rId2" Type="http://schemas.openxmlformats.org/officeDocument/2006/relationships/tags" Target="../tags/tag1329.xml"/><Relationship Id="rId17" Type="http://schemas.openxmlformats.org/officeDocument/2006/relationships/slideLayout" Target="../slideLayouts/slideLayout2.xml"/><Relationship Id="rId16" Type="http://schemas.openxmlformats.org/officeDocument/2006/relationships/tags" Target="../tags/tag1342.xml"/><Relationship Id="rId15" Type="http://schemas.openxmlformats.org/officeDocument/2006/relationships/tags" Target="../tags/tag1341.xml"/><Relationship Id="rId14" Type="http://schemas.openxmlformats.org/officeDocument/2006/relationships/image" Target="../media/image65.jpeg"/><Relationship Id="rId13" Type="http://schemas.openxmlformats.org/officeDocument/2006/relationships/tags" Target="../tags/tag1340.xml"/><Relationship Id="rId12" Type="http://schemas.openxmlformats.org/officeDocument/2006/relationships/tags" Target="../tags/tag1339.xml"/><Relationship Id="rId11" Type="http://schemas.openxmlformats.org/officeDocument/2006/relationships/tags" Target="../tags/tag1338.xml"/><Relationship Id="rId10" Type="http://schemas.openxmlformats.org/officeDocument/2006/relationships/tags" Target="../tags/tag1337.xml"/><Relationship Id="rId1" Type="http://schemas.openxmlformats.org/officeDocument/2006/relationships/tags" Target="../tags/tag1328.xml"/></Relationships>
</file>

<file path=ppt/slides/_rels/slide83.xml.rels><?xml version="1.0" encoding="UTF-8" standalone="yes"?>
<Relationships xmlns="http://schemas.openxmlformats.org/package/2006/relationships"><Relationship Id="rId9" Type="http://schemas.openxmlformats.org/officeDocument/2006/relationships/tags" Target="../tags/tag1351.xml"/><Relationship Id="rId8" Type="http://schemas.openxmlformats.org/officeDocument/2006/relationships/tags" Target="../tags/tag1350.xml"/><Relationship Id="rId7" Type="http://schemas.openxmlformats.org/officeDocument/2006/relationships/tags" Target="../tags/tag1349.xml"/><Relationship Id="rId6" Type="http://schemas.openxmlformats.org/officeDocument/2006/relationships/tags" Target="../tags/tag1348.xml"/><Relationship Id="rId5" Type="http://schemas.openxmlformats.org/officeDocument/2006/relationships/tags" Target="../tags/tag1347.xml"/><Relationship Id="rId4" Type="http://schemas.openxmlformats.org/officeDocument/2006/relationships/tags" Target="../tags/tag1346.xml"/><Relationship Id="rId3" Type="http://schemas.openxmlformats.org/officeDocument/2006/relationships/tags" Target="../tags/tag1345.xml"/><Relationship Id="rId2" Type="http://schemas.openxmlformats.org/officeDocument/2006/relationships/tags" Target="../tags/tag1344.xml"/><Relationship Id="rId16" Type="http://schemas.openxmlformats.org/officeDocument/2006/relationships/slideLayout" Target="../slideLayouts/slideLayout12.xml"/><Relationship Id="rId15" Type="http://schemas.openxmlformats.org/officeDocument/2006/relationships/tags" Target="../tags/tag1357.xml"/><Relationship Id="rId14" Type="http://schemas.openxmlformats.org/officeDocument/2006/relationships/tags" Target="../tags/tag1356.xml"/><Relationship Id="rId13" Type="http://schemas.openxmlformats.org/officeDocument/2006/relationships/tags" Target="../tags/tag1355.xml"/><Relationship Id="rId12" Type="http://schemas.openxmlformats.org/officeDocument/2006/relationships/tags" Target="../tags/tag1354.xml"/><Relationship Id="rId11" Type="http://schemas.openxmlformats.org/officeDocument/2006/relationships/tags" Target="../tags/tag1353.xml"/><Relationship Id="rId10" Type="http://schemas.openxmlformats.org/officeDocument/2006/relationships/tags" Target="../tags/tag1352.xml"/><Relationship Id="rId1" Type="http://schemas.openxmlformats.org/officeDocument/2006/relationships/tags" Target="../tags/tag1343.xml"/></Relationships>
</file>

<file path=ppt/slides/_rels/slide84.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tags" Target="../tags/tag1363.xml"/><Relationship Id="rId6" Type="http://schemas.openxmlformats.org/officeDocument/2006/relationships/tags" Target="../tags/tag1362.xml"/><Relationship Id="rId5" Type="http://schemas.openxmlformats.org/officeDocument/2006/relationships/tags" Target="../tags/tag1361.xml"/><Relationship Id="rId4" Type="http://schemas.openxmlformats.org/officeDocument/2006/relationships/tags" Target="../tags/tag1360.xml"/><Relationship Id="rId3" Type="http://schemas.openxmlformats.org/officeDocument/2006/relationships/image" Target="../media/image66.jpeg"/><Relationship Id="rId2" Type="http://schemas.openxmlformats.org/officeDocument/2006/relationships/tags" Target="../tags/tag1359.xml"/><Relationship Id="rId1" Type="http://schemas.openxmlformats.org/officeDocument/2006/relationships/tags" Target="../tags/tag1358.xml"/></Relationships>
</file>

<file path=ppt/slides/_rels/slide85.xml.rels><?xml version="1.0" encoding="UTF-8" standalone="yes"?>
<Relationships xmlns="http://schemas.openxmlformats.org/package/2006/relationships"><Relationship Id="rId9" Type="http://schemas.openxmlformats.org/officeDocument/2006/relationships/tags" Target="../tags/tag1372.xml"/><Relationship Id="rId8" Type="http://schemas.openxmlformats.org/officeDocument/2006/relationships/tags" Target="../tags/tag1371.xml"/><Relationship Id="rId7" Type="http://schemas.openxmlformats.org/officeDocument/2006/relationships/tags" Target="../tags/tag1370.xml"/><Relationship Id="rId6" Type="http://schemas.openxmlformats.org/officeDocument/2006/relationships/tags" Target="../tags/tag1369.xml"/><Relationship Id="rId5" Type="http://schemas.openxmlformats.org/officeDocument/2006/relationships/tags" Target="../tags/tag1368.xml"/><Relationship Id="rId4" Type="http://schemas.openxmlformats.org/officeDocument/2006/relationships/tags" Target="../tags/tag1367.xml"/><Relationship Id="rId3" Type="http://schemas.openxmlformats.org/officeDocument/2006/relationships/tags" Target="../tags/tag1366.xml"/><Relationship Id="rId2" Type="http://schemas.openxmlformats.org/officeDocument/2006/relationships/tags" Target="../tags/tag1365.xml"/><Relationship Id="rId14" Type="http://schemas.openxmlformats.org/officeDocument/2006/relationships/slideLayout" Target="../slideLayouts/slideLayout9.xml"/><Relationship Id="rId13" Type="http://schemas.openxmlformats.org/officeDocument/2006/relationships/tags" Target="../tags/tag1376.xml"/><Relationship Id="rId12" Type="http://schemas.openxmlformats.org/officeDocument/2006/relationships/tags" Target="../tags/tag1375.xml"/><Relationship Id="rId11" Type="http://schemas.openxmlformats.org/officeDocument/2006/relationships/tags" Target="../tags/tag1374.xml"/><Relationship Id="rId10" Type="http://schemas.openxmlformats.org/officeDocument/2006/relationships/tags" Target="../tags/tag1373.xml"/><Relationship Id="rId1" Type="http://schemas.openxmlformats.org/officeDocument/2006/relationships/tags" Target="../tags/tag1364.xml"/></Relationships>
</file>

<file path=ppt/slides/_rels/slide86.xml.rels><?xml version="1.0" encoding="UTF-8" standalone="yes"?>
<Relationships xmlns="http://schemas.openxmlformats.org/package/2006/relationships"><Relationship Id="rId9" Type="http://schemas.openxmlformats.org/officeDocument/2006/relationships/image" Target="../media/image2.svg"/><Relationship Id="rId8" Type="http://schemas.openxmlformats.org/officeDocument/2006/relationships/image" Target="../media/image30.png"/><Relationship Id="rId7" Type="http://schemas.openxmlformats.org/officeDocument/2006/relationships/image" Target="../media/image1.svg"/><Relationship Id="rId6" Type="http://schemas.openxmlformats.org/officeDocument/2006/relationships/image" Target="../media/image29.png"/><Relationship Id="rId5" Type="http://schemas.openxmlformats.org/officeDocument/2006/relationships/tags" Target="../tags/tag1380.xml"/><Relationship Id="rId4" Type="http://schemas.openxmlformats.org/officeDocument/2006/relationships/image" Target="../media/image17.png"/><Relationship Id="rId3" Type="http://schemas.openxmlformats.org/officeDocument/2006/relationships/tags" Target="../tags/tag1379.xml"/><Relationship Id="rId2" Type="http://schemas.openxmlformats.org/officeDocument/2006/relationships/tags" Target="../tags/tag1378.xml"/><Relationship Id="rId13" Type="http://schemas.openxmlformats.org/officeDocument/2006/relationships/notesSlide" Target="../notesSlides/notesSlide25.xml"/><Relationship Id="rId12" Type="http://schemas.openxmlformats.org/officeDocument/2006/relationships/slideLayout" Target="../slideLayouts/slideLayout8.xml"/><Relationship Id="rId11" Type="http://schemas.openxmlformats.org/officeDocument/2006/relationships/themeOverride" Target="../theme/themeOverride28.xml"/><Relationship Id="rId10" Type="http://schemas.openxmlformats.org/officeDocument/2006/relationships/image" Target="../media/image25.png"/><Relationship Id="rId1" Type="http://schemas.openxmlformats.org/officeDocument/2006/relationships/tags" Target="../tags/tag1377.xml"/></Relationships>
</file>

<file path=ppt/slides/_rels/slide87.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1388.xml"/><Relationship Id="rId7" Type="http://schemas.openxmlformats.org/officeDocument/2006/relationships/tags" Target="../tags/tag1387.xml"/><Relationship Id="rId6" Type="http://schemas.openxmlformats.org/officeDocument/2006/relationships/tags" Target="../tags/tag1386.xml"/><Relationship Id="rId5" Type="http://schemas.openxmlformats.org/officeDocument/2006/relationships/tags" Target="../tags/tag1385.xml"/><Relationship Id="rId4" Type="http://schemas.openxmlformats.org/officeDocument/2006/relationships/tags" Target="../tags/tag1384.xml"/><Relationship Id="rId3" Type="http://schemas.openxmlformats.org/officeDocument/2006/relationships/tags" Target="../tags/tag1383.xml"/><Relationship Id="rId2" Type="http://schemas.openxmlformats.org/officeDocument/2006/relationships/tags" Target="../tags/tag1382.xml"/><Relationship Id="rId1" Type="http://schemas.openxmlformats.org/officeDocument/2006/relationships/tags" Target="../tags/tag1381.xml"/></Relationships>
</file>

<file path=ppt/slides/_rels/slide88.xml.rels><?xml version="1.0" encoding="UTF-8" standalone="yes"?>
<Relationships xmlns="http://schemas.openxmlformats.org/package/2006/relationships"><Relationship Id="rId9" Type="http://schemas.openxmlformats.org/officeDocument/2006/relationships/tags" Target="../tags/tag1397.xml"/><Relationship Id="rId8" Type="http://schemas.openxmlformats.org/officeDocument/2006/relationships/tags" Target="../tags/tag1396.xml"/><Relationship Id="rId7" Type="http://schemas.openxmlformats.org/officeDocument/2006/relationships/tags" Target="../tags/tag1395.xml"/><Relationship Id="rId6" Type="http://schemas.openxmlformats.org/officeDocument/2006/relationships/tags" Target="../tags/tag1394.xml"/><Relationship Id="rId5" Type="http://schemas.openxmlformats.org/officeDocument/2006/relationships/tags" Target="../tags/tag1393.xml"/><Relationship Id="rId4" Type="http://schemas.openxmlformats.org/officeDocument/2006/relationships/tags" Target="../tags/tag1392.xml"/><Relationship Id="rId3" Type="http://schemas.openxmlformats.org/officeDocument/2006/relationships/tags" Target="../tags/tag1391.xml"/><Relationship Id="rId2" Type="http://schemas.openxmlformats.org/officeDocument/2006/relationships/tags" Target="../tags/tag1390.xml"/><Relationship Id="rId12" Type="http://schemas.openxmlformats.org/officeDocument/2006/relationships/slideLayout" Target="../slideLayouts/slideLayout12.xml"/><Relationship Id="rId11" Type="http://schemas.openxmlformats.org/officeDocument/2006/relationships/tags" Target="../tags/tag1399.xml"/><Relationship Id="rId10" Type="http://schemas.openxmlformats.org/officeDocument/2006/relationships/tags" Target="../tags/tag1398.xml"/><Relationship Id="rId1" Type="http://schemas.openxmlformats.org/officeDocument/2006/relationships/tags" Target="../tags/tag1389.xml"/></Relationships>
</file>

<file path=ppt/slides/_rels/slide89.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1407.xml"/><Relationship Id="rId7" Type="http://schemas.openxmlformats.org/officeDocument/2006/relationships/tags" Target="../tags/tag1406.xml"/><Relationship Id="rId6" Type="http://schemas.openxmlformats.org/officeDocument/2006/relationships/tags" Target="../tags/tag1405.xml"/><Relationship Id="rId5" Type="http://schemas.openxmlformats.org/officeDocument/2006/relationships/tags" Target="../tags/tag1404.xml"/><Relationship Id="rId4" Type="http://schemas.openxmlformats.org/officeDocument/2006/relationships/tags" Target="../tags/tag1403.xml"/><Relationship Id="rId3" Type="http://schemas.openxmlformats.org/officeDocument/2006/relationships/tags" Target="../tags/tag1402.xml"/><Relationship Id="rId2" Type="http://schemas.openxmlformats.org/officeDocument/2006/relationships/tags" Target="../tags/tag1401.xml"/><Relationship Id="rId1" Type="http://schemas.openxmlformats.org/officeDocument/2006/relationships/tags" Target="../tags/tag1400.xml"/></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hemeOverride" Target="../theme/themeOverride9.xml"/><Relationship Id="rId4" Type="http://schemas.openxmlformats.org/officeDocument/2006/relationships/tags" Target="../tags/tag78.xml"/><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image" Target="../media/image23.jpeg"/></Relationships>
</file>

<file path=ppt/slides/_rels/slide90.xml.rels><?xml version="1.0" encoding="UTF-8" standalone="yes"?>
<Relationships xmlns="http://schemas.openxmlformats.org/package/2006/relationships"><Relationship Id="rId9" Type="http://schemas.openxmlformats.org/officeDocument/2006/relationships/tags" Target="../tags/tag1416.xml"/><Relationship Id="rId8" Type="http://schemas.openxmlformats.org/officeDocument/2006/relationships/tags" Target="../tags/tag1415.xml"/><Relationship Id="rId7" Type="http://schemas.openxmlformats.org/officeDocument/2006/relationships/tags" Target="../tags/tag1414.xml"/><Relationship Id="rId6" Type="http://schemas.openxmlformats.org/officeDocument/2006/relationships/tags" Target="../tags/tag1413.xml"/><Relationship Id="rId5" Type="http://schemas.openxmlformats.org/officeDocument/2006/relationships/tags" Target="../tags/tag1412.xml"/><Relationship Id="rId4" Type="http://schemas.openxmlformats.org/officeDocument/2006/relationships/tags" Target="../tags/tag1411.xml"/><Relationship Id="rId3" Type="http://schemas.openxmlformats.org/officeDocument/2006/relationships/tags" Target="../tags/tag1410.xml"/><Relationship Id="rId2" Type="http://schemas.openxmlformats.org/officeDocument/2006/relationships/tags" Target="../tags/tag1409.xml"/><Relationship Id="rId12" Type="http://schemas.openxmlformats.org/officeDocument/2006/relationships/slideLayout" Target="../slideLayouts/slideLayout12.xml"/><Relationship Id="rId11" Type="http://schemas.openxmlformats.org/officeDocument/2006/relationships/tags" Target="../tags/tag1418.xml"/><Relationship Id="rId10" Type="http://schemas.openxmlformats.org/officeDocument/2006/relationships/tags" Target="../tags/tag1417.xml"/><Relationship Id="rId1" Type="http://schemas.openxmlformats.org/officeDocument/2006/relationships/tags" Target="../tags/tag1408.xml"/></Relationships>
</file>

<file path=ppt/slides/_rels/slide91.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tags" Target="../tags/tag1422.xml"/><Relationship Id="rId3" Type="http://schemas.openxmlformats.org/officeDocument/2006/relationships/tags" Target="../tags/tag1421.xml"/><Relationship Id="rId2" Type="http://schemas.openxmlformats.org/officeDocument/2006/relationships/tags" Target="../tags/tag1420.xml"/><Relationship Id="rId1" Type="http://schemas.openxmlformats.org/officeDocument/2006/relationships/tags" Target="../tags/tag1419.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1430.xml"/><Relationship Id="rId7" Type="http://schemas.openxmlformats.org/officeDocument/2006/relationships/tags" Target="../tags/tag1429.xml"/><Relationship Id="rId6" Type="http://schemas.openxmlformats.org/officeDocument/2006/relationships/tags" Target="../tags/tag1428.xml"/><Relationship Id="rId5" Type="http://schemas.openxmlformats.org/officeDocument/2006/relationships/tags" Target="../tags/tag1427.xml"/><Relationship Id="rId4" Type="http://schemas.openxmlformats.org/officeDocument/2006/relationships/tags" Target="../tags/tag1426.xml"/><Relationship Id="rId3" Type="http://schemas.openxmlformats.org/officeDocument/2006/relationships/tags" Target="../tags/tag1425.xml"/><Relationship Id="rId2" Type="http://schemas.openxmlformats.org/officeDocument/2006/relationships/tags" Target="../tags/tag1424.xml"/><Relationship Id="rId1" Type="http://schemas.openxmlformats.org/officeDocument/2006/relationships/tags" Target="../tags/tag1423.xml"/></Relationships>
</file>

<file path=ppt/slides/_rels/slide94.xml.rels><?xml version="1.0" encoding="UTF-8" standalone="yes"?>
<Relationships xmlns="http://schemas.openxmlformats.org/package/2006/relationships"><Relationship Id="rId9" Type="http://schemas.openxmlformats.org/officeDocument/2006/relationships/tags" Target="../tags/tag1439.xml"/><Relationship Id="rId8" Type="http://schemas.openxmlformats.org/officeDocument/2006/relationships/tags" Target="../tags/tag1438.xml"/><Relationship Id="rId7" Type="http://schemas.openxmlformats.org/officeDocument/2006/relationships/tags" Target="../tags/tag1437.xml"/><Relationship Id="rId6" Type="http://schemas.openxmlformats.org/officeDocument/2006/relationships/tags" Target="../tags/tag1436.xml"/><Relationship Id="rId5" Type="http://schemas.openxmlformats.org/officeDocument/2006/relationships/tags" Target="../tags/tag1435.xml"/><Relationship Id="rId4" Type="http://schemas.openxmlformats.org/officeDocument/2006/relationships/tags" Target="../tags/tag1434.xml"/><Relationship Id="rId3" Type="http://schemas.openxmlformats.org/officeDocument/2006/relationships/tags" Target="../tags/tag1433.xml"/><Relationship Id="rId2" Type="http://schemas.openxmlformats.org/officeDocument/2006/relationships/tags" Target="../tags/tag1432.xml"/><Relationship Id="rId18" Type="http://schemas.openxmlformats.org/officeDocument/2006/relationships/slideLayout" Target="../slideLayouts/slideLayout12.xml"/><Relationship Id="rId17" Type="http://schemas.openxmlformats.org/officeDocument/2006/relationships/tags" Target="../tags/tag1446.xml"/><Relationship Id="rId16" Type="http://schemas.openxmlformats.org/officeDocument/2006/relationships/tags" Target="../tags/tag1445.xml"/><Relationship Id="rId15" Type="http://schemas.openxmlformats.org/officeDocument/2006/relationships/tags" Target="../tags/tag1444.xml"/><Relationship Id="rId14" Type="http://schemas.openxmlformats.org/officeDocument/2006/relationships/image" Target="../media/image67.emf"/><Relationship Id="rId13" Type="http://schemas.openxmlformats.org/officeDocument/2006/relationships/tags" Target="../tags/tag1443.xml"/><Relationship Id="rId12" Type="http://schemas.openxmlformats.org/officeDocument/2006/relationships/tags" Target="../tags/tag1442.xml"/><Relationship Id="rId11" Type="http://schemas.openxmlformats.org/officeDocument/2006/relationships/tags" Target="../tags/tag1441.xml"/><Relationship Id="rId10" Type="http://schemas.openxmlformats.org/officeDocument/2006/relationships/tags" Target="../tags/tag1440.xml"/><Relationship Id="rId1" Type="http://schemas.openxmlformats.org/officeDocument/2006/relationships/tags" Target="../tags/tag1431.xml"/></Relationships>
</file>

<file path=ppt/slides/_rels/slide95.xml.rels><?xml version="1.0" encoding="UTF-8" standalone="yes"?>
<Relationships xmlns="http://schemas.openxmlformats.org/package/2006/relationships"><Relationship Id="rId9" Type="http://schemas.openxmlformats.org/officeDocument/2006/relationships/tags" Target="../tags/tag1454.xml"/><Relationship Id="rId8" Type="http://schemas.openxmlformats.org/officeDocument/2006/relationships/tags" Target="../tags/tag1453.xml"/><Relationship Id="rId7" Type="http://schemas.openxmlformats.org/officeDocument/2006/relationships/tags" Target="../tags/tag1452.xml"/><Relationship Id="rId6" Type="http://schemas.openxmlformats.org/officeDocument/2006/relationships/tags" Target="../tags/tag1451.xml"/><Relationship Id="rId5" Type="http://schemas.openxmlformats.org/officeDocument/2006/relationships/tags" Target="../tags/tag1450.xml"/><Relationship Id="rId4" Type="http://schemas.openxmlformats.org/officeDocument/2006/relationships/tags" Target="../tags/tag1449.xml"/><Relationship Id="rId3" Type="http://schemas.openxmlformats.org/officeDocument/2006/relationships/tags" Target="../tags/tag1448.xml"/><Relationship Id="rId22" Type="http://schemas.openxmlformats.org/officeDocument/2006/relationships/slideLayout" Target="../slideLayouts/slideLayout2.xml"/><Relationship Id="rId21" Type="http://schemas.openxmlformats.org/officeDocument/2006/relationships/tags" Target="../tags/tag1466.xml"/><Relationship Id="rId20" Type="http://schemas.openxmlformats.org/officeDocument/2006/relationships/tags" Target="../tags/tag1465.xml"/><Relationship Id="rId2" Type="http://schemas.openxmlformats.org/officeDocument/2006/relationships/image" Target="../media/image68.jpeg"/><Relationship Id="rId19" Type="http://schemas.openxmlformats.org/officeDocument/2006/relationships/tags" Target="../tags/tag1464.xml"/><Relationship Id="rId18" Type="http://schemas.openxmlformats.org/officeDocument/2006/relationships/tags" Target="../tags/tag1463.xml"/><Relationship Id="rId17" Type="http://schemas.openxmlformats.org/officeDocument/2006/relationships/tags" Target="../tags/tag1462.xml"/><Relationship Id="rId16" Type="http://schemas.openxmlformats.org/officeDocument/2006/relationships/tags" Target="../tags/tag1461.xml"/><Relationship Id="rId15" Type="http://schemas.openxmlformats.org/officeDocument/2006/relationships/tags" Target="../tags/tag1460.xml"/><Relationship Id="rId14" Type="http://schemas.openxmlformats.org/officeDocument/2006/relationships/tags" Target="../tags/tag1459.xml"/><Relationship Id="rId13" Type="http://schemas.openxmlformats.org/officeDocument/2006/relationships/tags" Target="../tags/tag1458.xml"/><Relationship Id="rId12" Type="http://schemas.openxmlformats.org/officeDocument/2006/relationships/tags" Target="../tags/tag1457.xml"/><Relationship Id="rId11" Type="http://schemas.openxmlformats.org/officeDocument/2006/relationships/tags" Target="../tags/tag1456.xml"/><Relationship Id="rId10" Type="http://schemas.openxmlformats.org/officeDocument/2006/relationships/tags" Target="../tags/tag1455.xml"/><Relationship Id="rId1" Type="http://schemas.openxmlformats.org/officeDocument/2006/relationships/tags" Target="../tags/tag1447.xml"/></Relationships>
</file>

<file path=ppt/slides/_rels/slide96.xml.rels><?xml version="1.0" encoding="UTF-8" standalone="yes"?>
<Relationships xmlns="http://schemas.openxmlformats.org/package/2006/relationships"><Relationship Id="rId9" Type="http://schemas.openxmlformats.org/officeDocument/2006/relationships/tags" Target="../tags/tag1475.xml"/><Relationship Id="rId8" Type="http://schemas.openxmlformats.org/officeDocument/2006/relationships/tags" Target="../tags/tag1474.xml"/><Relationship Id="rId7" Type="http://schemas.openxmlformats.org/officeDocument/2006/relationships/tags" Target="../tags/tag1473.xml"/><Relationship Id="rId6" Type="http://schemas.openxmlformats.org/officeDocument/2006/relationships/tags" Target="../tags/tag1472.xml"/><Relationship Id="rId5" Type="http://schemas.openxmlformats.org/officeDocument/2006/relationships/tags" Target="../tags/tag1471.xml"/><Relationship Id="rId4" Type="http://schemas.openxmlformats.org/officeDocument/2006/relationships/tags" Target="../tags/tag1470.xml"/><Relationship Id="rId3" Type="http://schemas.openxmlformats.org/officeDocument/2006/relationships/tags" Target="../tags/tag1469.xml"/><Relationship Id="rId2" Type="http://schemas.openxmlformats.org/officeDocument/2006/relationships/tags" Target="../tags/tag1468.xml"/><Relationship Id="rId10" Type="http://schemas.openxmlformats.org/officeDocument/2006/relationships/slideLayout" Target="../slideLayouts/slideLayout12.xml"/><Relationship Id="rId1" Type="http://schemas.openxmlformats.org/officeDocument/2006/relationships/tags" Target="../tags/tag1467.xml"/></Relationships>
</file>

<file path=ppt/slides/_rels/slide97.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1483.xml"/><Relationship Id="rId7" Type="http://schemas.openxmlformats.org/officeDocument/2006/relationships/tags" Target="../tags/tag1482.xml"/><Relationship Id="rId6" Type="http://schemas.openxmlformats.org/officeDocument/2006/relationships/tags" Target="../tags/tag1481.xml"/><Relationship Id="rId5" Type="http://schemas.openxmlformats.org/officeDocument/2006/relationships/tags" Target="../tags/tag1480.xml"/><Relationship Id="rId4" Type="http://schemas.openxmlformats.org/officeDocument/2006/relationships/tags" Target="../tags/tag1479.xml"/><Relationship Id="rId3" Type="http://schemas.openxmlformats.org/officeDocument/2006/relationships/tags" Target="../tags/tag1478.xml"/><Relationship Id="rId2" Type="http://schemas.openxmlformats.org/officeDocument/2006/relationships/tags" Target="../tags/tag1477.xml"/><Relationship Id="rId1" Type="http://schemas.openxmlformats.org/officeDocument/2006/relationships/tags" Target="../tags/tag1476.xml"/></Relationships>
</file>

<file path=ppt/slides/_rels/slide98.xml.rels><?xml version="1.0" encoding="UTF-8" standalone="yes"?>
<Relationships xmlns="http://schemas.openxmlformats.org/package/2006/relationships"><Relationship Id="rId9" Type="http://schemas.openxmlformats.org/officeDocument/2006/relationships/tags" Target="../tags/tag1492.xml"/><Relationship Id="rId8" Type="http://schemas.openxmlformats.org/officeDocument/2006/relationships/tags" Target="../tags/tag1491.xml"/><Relationship Id="rId7" Type="http://schemas.openxmlformats.org/officeDocument/2006/relationships/tags" Target="../tags/tag1490.xml"/><Relationship Id="rId6" Type="http://schemas.openxmlformats.org/officeDocument/2006/relationships/tags" Target="../tags/tag1489.xml"/><Relationship Id="rId5" Type="http://schemas.openxmlformats.org/officeDocument/2006/relationships/tags" Target="../tags/tag1488.xml"/><Relationship Id="rId4" Type="http://schemas.openxmlformats.org/officeDocument/2006/relationships/tags" Target="../tags/tag1487.xml"/><Relationship Id="rId3" Type="http://schemas.openxmlformats.org/officeDocument/2006/relationships/tags" Target="../tags/tag1486.xml"/><Relationship Id="rId2" Type="http://schemas.openxmlformats.org/officeDocument/2006/relationships/tags" Target="../tags/tag1485.xml"/><Relationship Id="rId15" Type="http://schemas.openxmlformats.org/officeDocument/2006/relationships/slideLayout" Target="../slideLayouts/slideLayout12.xml"/><Relationship Id="rId14" Type="http://schemas.openxmlformats.org/officeDocument/2006/relationships/tags" Target="../tags/tag1496.xml"/><Relationship Id="rId13" Type="http://schemas.openxmlformats.org/officeDocument/2006/relationships/tags" Target="../tags/tag1495.xml"/><Relationship Id="rId12" Type="http://schemas.openxmlformats.org/officeDocument/2006/relationships/tags" Target="../tags/tag1494.xml"/><Relationship Id="rId11" Type="http://schemas.openxmlformats.org/officeDocument/2006/relationships/tags" Target="../tags/tag1493.xml"/><Relationship Id="rId10" Type="http://schemas.openxmlformats.org/officeDocument/2006/relationships/image" Target="../media/image69.jpeg"/><Relationship Id="rId1" Type="http://schemas.openxmlformats.org/officeDocument/2006/relationships/tags" Target="../tags/tag1484.xml"/></Relationships>
</file>

<file path=ppt/slides/_rels/slide99.xml.rels><?xml version="1.0" encoding="UTF-8" standalone="yes"?>
<Relationships xmlns="http://schemas.openxmlformats.org/package/2006/relationships"><Relationship Id="rId9" Type="http://schemas.openxmlformats.org/officeDocument/2006/relationships/tags" Target="../tags/tag1505.xml"/><Relationship Id="rId8" Type="http://schemas.openxmlformats.org/officeDocument/2006/relationships/tags" Target="../tags/tag1504.xml"/><Relationship Id="rId7" Type="http://schemas.openxmlformats.org/officeDocument/2006/relationships/tags" Target="../tags/tag1503.xml"/><Relationship Id="rId6" Type="http://schemas.openxmlformats.org/officeDocument/2006/relationships/tags" Target="../tags/tag1502.xml"/><Relationship Id="rId5" Type="http://schemas.openxmlformats.org/officeDocument/2006/relationships/tags" Target="../tags/tag1501.xml"/><Relationship Id="rId4" Type="http://schemas.openxmlformats.org/officeDocument/2006/relationships/tags" Target="../tags/tag1500.xml"/><Relationship Id="rId3" Type="http://schemas.openxmlformats.org/officeDocument/2006/relationships/tags" Target="../tags/tag1499.xml"/><Relationship Id="rId2" Type="http://schemas.openxmlformats.org/officeDocument/2006/relationships/tags" Target="../tags/tag1498.xml"/><Relationship Id="rId15" Type="http://schemas.openxmlformats.org/officeDocument/2006/relationships/slideLayout" Target="../slideLayouts/slideLayout12.xml"/><Relationship Id="rId14" Type="http://schemas.openxmlformats.org/officeDocument/2006/relationships/tags" Target="../tags/tag1510.xml"/><Relationship Id="rId13" Type="http://schemas.openxmlformats.org/officeDocument/2006/relationships/tags" Target="../tags/tag1509.xml"/><Relationship Id="rId12" Type="http://schemas.openxmlformats.org/officeDocument/2006/relationships/tags" Target="../tags/tag1508.xml"/><Relationship Id="rId11" Type="http://schemas.openxmlformats.org/officeDocument/2006/relationships/tags" Target="../tags/tag1507.xml"/><Relationship Id="rId10" Type="http://schemas.openxmlformats.org/officeDocument/2006/relationships/tags" Target="../tags/tag1506.xml"/><Relationship Id="rId1" Type="http://schemas.openxmlformats.org/officeDocument/2006/relationships/tags" Target="../tags/tag149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277588" y="3854128"/>
            <a:ext cx="5636825" cy="398780"/>
            <a:chOff x="3791744" y="3224208"/>
            <a:chExt cx="5149212" cy="398780"/>
          </a:xfrm>
        </p:grpSpPr>
        <p:cxnSp>
          <p:nvCxnSpPr>
            <p:cNvPr id="6" name="直接连接符 5"/>
            <p:cNvCxnSpPr/>
            <p:nvPr>
              <p:custDataLst>
                <p:tags r:id="rId1"/>
              </p:custDataLst>
            </p:nvPr>
          </p:nvCxnSpPr>
          <p:spPr bwMode="auto">
            <a:xfrm>
              <a:off x="3791744" y="34639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cxnSp>
          <p:nvCxnSpPr>
            <p:cNvPr id="7" name="直接连接符 6"/>
            <p:cNvCxnSpPr/>
            <p:nvPr>
              <p:custDataLst>
                <p:tags r:id="rId2"/>
              </p:custDataLst>
            </p:nvPr>
          </p:nvCxnSpPr>
          <p:spPr bwMode="auto">
            <a:xfrm flipH="1">
              <a:off x="7890623" y="34385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sp>
          <p:nvSpPr>
            <p:cNvPr id="8" name="文本框 7"/>
            <p:cNvSpPr txBox="1"/>
            <p:nvPr>
              <p:custDataLst>
                <p:tags r:id="rId3"/>
              </p:custDataLst>
            </p:nvPr>
          </p:nvSpPr>
          <p:spPr>
            <a:xfrm>
              <a:off x="4869198" y="3224208"/>
              <a:ext cx="2994303" cy="398780"/>
            </a:xfrm>
            <a:prstGeom prst="rect">
              <a:avLst/>
            </a:prstGeom>
            <a:noFill/>
          </p:spPr>
          <p:txBody>
            <a:bodyPr wrap="square" rtlCol="0">
              <a:spAutoFit/>
            </a:bodyPr>
            <a:lstStyle/>
            <a:p>
              <a:pPr algn="ctr"/>
              <a:r>
                <a:rPr lang="zh-CN" altLang="en-US" sz="2000" spc="600" dirty="0">
                  <a:solidFill>
                    <a:schemeClr val="dk1"/>
                  </a:solidFill>
                  <a:latin typeface="Arial" panose="020B0604020202090204" pitchFamily="34" charset="0"/>
                  <a:ea typeface="汉仪旗黑-55简" panose="00020600040101010101" charset="-122"/>
                  <a:cs typeface="+mn-ea"/>
                  <a:sym typeface="+mn-lt"/>
                </a:rPr>
                <a:t>小学教育专业</a:t>
              </a:r>
              <a:endParaRPr lang="zh-CN" altLang="en-US" sz="2000" spc="600" dirty="0">
                <a:solidFill>
                  <a:schemeClr val="dk1"/>
                </a:solidFill>
                <a:latin typeface="Arial" panose="020B0604020202090204" pitchFamily="34" charset="0"/>
                <a:ea typeface="汉仪旗黑-55简" panose="00020600040101010101" charset="-122"/>
                <a:cs typeface="+mn-ea"/>
                <a:sym typeface="+mn-lt"/>
              </a:endParaRPr>
            </a:p>
          </p:txBody>
        </p:sp>
      </p:grpSp>
      <p:grpSp>
        <p:nvGrpSpPr>
          <p:cNvPr id="10" name="组合 9"/>
          <p:cNvGrpSpPr/>
          <p:nvPr/>
        </p:nvGrpSpPr>
        <p:grpSpPr>
          <a:xfrm>
            <a:off x="4604175" y="4652504"/>
            <a:ext cx="3084583" cy="431349"/>
            <a:chOff x="4683312" y="1325555"/>
            <a:chExt cx="3084583" cy="431349"/>
          </a:xfrm>
        </p:grpSpPr>
        <p:sp>
          <p:nvSpPr>
            <p:cNvPr id="11" name="矩形: 圆角 10"/>
            <p:cNvSpPr/>
            <p:nvPr/>
          </p:nvSpPr>
          <p:spPr bwMode="auto">
            <a:xfrm>
              <a:off x="4708960" y="1325555"/>
              <a:ext cx="3058935" cy="431349"/>
            </a:xfrm>
            <a:prstGeom prst="roundRect">
              <a:avLst>
                <a:gd name="adj" fmla="val 50000"/>
              </a:avLst>
            </a:prstGeom>
            <a:solidFill>
              <a:srgbClr val="ED796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黑体" panose="02010609060101010101" charset="-122"/>
                <a:buNone/>
              </a:pPr>
              <a:endParaRPr kumimoji="0" lang="zh-CN" altLang="en-US" sz="1800" b="0" i="0" u="none" strike="noStrike" cap="none" normalizeH="0" baseline="0">
                <a:ln>
                  <a:noFill/>
                </a:ln>
                <a:solidFill>
                  <a:srgbClr val="ED796F"/>
                </a:solidFill>
                <a:effectLst/>
                <a:cs typeface="+mn-ea"/>
                <a:sym typeface="+mn-lt"/>
              </a:endParaRPr>
            </a:p>
          </p:txBody>
        </p:sp>
        <p:sp>
          <p:nvSpPr>
            <p:cNvPr id="12" name="文本框 11"/>
            <p:cNvSpPr txBox="1"/>
            <p:nvPr>
              <p:custDataLst>
                <p:tags r:id="rId4"/>
              </p:custDataLst>
            </p:nvPr>
          </p:nvSpPr>
          <p:spPr>
            <a:xfrm>
              <a:off x="4683312" y="1336202"/>
              <a:ext cx="2983650" cy="398780"/>
            </a:xfrm>
            <a:prstGeom prst="rect">
              <a:avLst/>
            </a:prstGeom>
            <a:noFill/>
          </p:spPr>
          <p:txBody>
            <a:bodyPr wrap="square" rtlCol="0">
              <a:spAutoFit/>
            </a:bodyPr>
            <a:lstStyle/>
            <a:p>
              <a:pPr algn="ctr"/>
              <a:r>
                <a:rPr lang="zh-CN" altLang="en-US" sz="2000" dirty="0">
                  <a:solidFill>
                    <a:schemeClr val="dk1"/>
                  </a:solidFill>
                  <a:latin typeface="Arial" panose="020B0604020202090204" pitchFamily="34" charset="0"/>
                  <a:ea typeface="汉仪旗黑-55简" panose="00020600040101010101" charset="-122"/>
                  <a:cs typeface="+mn-ea"/>
                  <a:sym typeface="+mn-lt"/>
                </a:rPr>
                <a:t>北京出版社</a:t>
              </a:r>
              <a:endParaRPr lang="zh-CN" altLang="en-US" sz="2000" dirty="0">
                <a:solidFill>
                  <a:schemeClr val="dk1"/>
                </a:solidFill>
                <a:latin typeface="Arial" panose="020B0604020202090204" pitchFamily="34" charset="0"/>
                <a:ea typeface="汉仪旗黑-55简" panose="00020600040101010101" charset="-122"/>
                <a:cs typeface="+mn-ea"/>
                <a:sym typeface="+mn-lt"/>
              </a:endParaRPr>
            </a:p>
          </p:txBody>
        </p:sp>
      </p:grpSp>
      <p:sp>
        <p:nvSpPr>
          <p:cNvPr id="15" name="Rectangle 2"/>
          <p:cNvSpPr txBox="1">
            <a:spLocks noChangeArrowheads="1"/>
          </p:cNvSpPr>
          <p:nvPr/>
        </p:nvSpPr>
        <p:spPr>
          <a:xfrm>
            <a:off x="1769338" y="2100144"/>
            <a:ext cx="8653325" cy="1470025"/>
          </a:xfrm>
          <a:prstGeom prst="rect">
            <a:avLst/>
          </a:prstGeom>
        </p:spPr>
        <p:txBody>
          <a:bodyPr/>
          <a:lstStyle>
            <a:lvl1pPr algn="ctr" rtl="0" eaLnBrk="0" fontAlgn="base" hangingPunct="0">
              <a:spcBef>
                <a:spcPct val="0"/>
              </a:spcBef>
              <a:spcAft>
                <a:spcPct val="0"/>
              </a:spcAft>
              <a:defRPr kumimoji="1" sz="4400">
                <a:solidFill>
                  <a:schemeClr val="tx2"/>
                </a:solidFill>
                <a:latin typeface="+mj-lt"/>
                <a:ea typeface="+mj-ea"/>
                <a:cs typeface="宋体" panose="02010600030101010101" pitchFamily="2" charset="-122"/>
              </a:defRPr>
            </a:lvl1pPr>
            <a:lvl2pPr algn="ctr" rtl="0" eaLnBrk="0" fontAlgn="base" hangingPunct="0">
              <a:spcBef>
                <a:spcPct val="0"/>
              </a:spcBef>
              <a:spcAft>
                <a:spcPct val="0"/>
              </a:spcAft>
              <a:defRPr kumimoji="1" sz="4400">
                <a:solidFill>
                  <a:schemeClr val="tx2"/>
                </a:solidFill>
                <a:latin typeface="Arial" panose="020B060402020209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Arial" panose="020B060402020209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Arial" panose="020B060402020209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Arial" panose="020B060402020209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9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9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9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90204" pitchFamily="34" charset="0"/>
                <a:ea typeface="宋体" panose="02010600030101010101" pitchFamily="2" charset="-122"/>
              </a:defRPr>
            </a:lvl9pPr>
          </a:lstStyle>
          <a:p>
            <a:pPr eaLnBrk="1" hangingPunct="1"/>
            <a:r>
              <a:rPr kumimoji="0" lang="zh-CN" altLang="en-US" sz="9400" kern="0" spc="-300" dirty="0">
                <a:ln w="38100">
                  <a:solidFill>
                    <a:srgbClr val="ED796F"/>
                  </a:solidFill>
                </a:ln>
                <a:solidFill>
                  <a:schemeClr val="accent1">
                    <a:lumMod val="25000"/>
                  </a:schemeClr>
                </a:solidFill>
                <a:latin typeface="微软雅黑" charset="0"/>
                <a:ea typeface="微软雅黑" charset="0"/>
                <a:cs typeface="+mn-ea"/>
                <a:sym typeface="+mn-lt"/>
              </a:rPr>
              <a:t>心理学</a:t>
            </a:r>
            <a:endParaRPr kumimoji="0" lang="zh-CN" altLang="en-US" sz="9400" kern="0" spc="-300" dirty="0">
              <a:ln w="38100">
                <a:solidFill>
                  <a:srgbClr val="ED796F"/>
                </a:solidFill>
              </a:ln>
              <a:solidFill>
                <a:schemeClr val="accent1">
                  <a:lumMod val="25000"/>
                </a:schemeClr>
              </a:solidFill>
              <a:latin typeface="微软雅黑" charset="0"/>
              <a:ea typeface="微软雅黑" charset="0"/>
              <a:cs typeface="+mn-ea"/>
              <a:sym typeface="+mn-lt"/>
            </a:endParaRPr>
          </a:p>
        </p:txBody>
      </p:sp>
      <p:grpSp>
        <p:nvGrpSpPr>
          <p:cNvPr id="4" name="组合 3"/>
          <p:cNvGrpSpPr/>
          <p:nvPr/>
        </p:nvGrpSpPr>
        <p:grpSpPr>
          <a:xfrm>
            <a:off x="3561715" y="1042670"/>
            <a:ext cx="5085715" cy="711200"/>
            <a:chOff x="5609" y="1642"/>
            <a:chExt cx="8009" cy="1120"/>
          </a:xfrm>
        </p:grpSpPr>
        <p:sp>
          <p:nvSpPr>
            <p:cNvPr id="2" name="矩形 1"/>
            <p:cNvSpPr/>
            <p:nvPr>
              <p:custDataLst>
                <p:tags r:id="rId5"/>
              </p:custDataLst>
            </p:nvPr>
          </p:nvSpPr>
          <p:spPr>
            <a:xfrm>
              <a:off x="7092" y="1766"/>
              <a:ext cx="6526" cy="871"/>
            </a:xfrm>
            <a:prstGeom prst="rect">
              <a:avLst/>
            </a:prstGeom>
          </p:spPr>
          <p:txBody>
            <a:bodyPr wrap="square">
              <a:spAutoFit/>
            </a:bodyPr>
            <a:lstStyle/>
            <a:p>
              <a:pPr algn="ctr">
                <a:lnSpc>
                  <a:spcPct val="150000"/>
                </a:lnSpc>
                <a:defRPr/>
              </a:pPr>
              <a:r>
                <a:rPr lang="en-US" altLang="zh-CN" sz="2000" b="1" dirty="0">
                  <a:solidFill>
                    <a:schemeClr val="dk1">
                      <a:lumMod val="75000"/>
                      <a:lumOff val="25000"/>
                    </a:schemeClr>
                  </a:solidFill>
                  <a:latin typeface="Arial" panose="020B0604020202090204" pitchFamily="34" charset="0"/>
                  <a:ea typeface="汉仪旗黑-55简" panose="00020600040101010101" charset="-122"/>
                  <a:cs typeface="黑体" panose="02010609060101010101" charset="-122"/>
                  <a:sym typeface="+mn-lt"/>
                </a:rPr>
                <a:t>“</a:t>
              </a:r>
              <a:r>
                <a:rPr lang="zh-CN" altLang="en-US" sz="2000" b="1" dirty="0">
                  <a:solidFill>
                    <a:schemeClr val="dk1">
                      <a:lumMod val="75000"/>
                      <a:lumOff val="25000"/>
                    </a:schemeClr>
                  </a:solidFill>
                  <a:latin typeface="Arial" panose="020B0604020202090204" pitchFamily="34" charset="0"/>
                  <a:ea typeface="汉仪旗黑-55简" panose="00020600040101010101" charset="-122"/>
                  <a:cs typeface="黑体" panose="02010609060101010101" charset="-122"/>
                  <a:sym typeface="+mn-lt"/>
                </a:rPr>
                <a:t>十三五</a:t>
              </a:r>
              <a:r>
                <a:rPr lang="en-US" altLang="zh-CN" sz="2000" b="1" dirty="0">
                  <a:solidFill>
                    <a:schemeClr val="dk1">
                      <a:lumMod val="75000"/>
                      <a:lumOff val="25000"/>
                    </a:schemeClr>
                  </a:solidFill>
                  <a:latin typeface="Arial" panose="020B0604020202090204" pitchFamily="34" charset="0"/>
                  <a:ea typeface="汉仪旗黑-55简" panose="00020600040101010101" charset="-122"/>
                  <a:cs typeface="黑体" panose="02010609060101010101" charset="-122"/>
                  <a:sym typeface="+mn-lt"/>
                </a:rPr>
                <a:t>”</a:t>
              </a:r>
              <a:r>
                <a:rPr lang="zh-CN" altLang="en-US" sz="2000" b="1" dirty="0">
                  <a:solidFill>
                    <a:schemeClr val="dk1">
                      <a:lumMod val="75000"/>
                      <a:lumOff val="25000"/>
                    </a:schemeClr>
                  </a:solidFill>
                  <a:latin typeface="Arial" panose="020B0604020202090204" pitchFamily="34" charset="0"/>
                  <a:ea typeface="汉仪旗黑-55简" panose="00020600040101010101" charset="-122"/>
                  <a:cs typeface="黑体" panose="02010609060101010101" charset="-122"/>
                  <a:sym typeface="+mn-lt"/>
                </a:rPr>
                <a:t>职业教育国家规划教材</a:t>
              </a:r>
              <a:endParaRPr lang="zh-CN" altLang="en-US" sz="2000" b="1" dirty="0">
                <a:solidFill>
                  <a:schemeClr val="dk1">
                    <a:lumMod val="75000"/>
                    <a:lumOff val="25000"/>
                  </a:schemeClr>
                </a:solidFill>
                <a:latin typeface="Arial" panose="020B0604020202090204" pitchFamily="34" charset="0"/>
                <a:ea typeface="汉仪旗黑-55简" panose="00020600040101010101" charset="-122"/>
                <a:cs typeface="黑体" panose="02010609060101010101" charset="-122"/>
                <a:sym typeface="+mn-lt"/>
              </a:endParaRPr>
            </a:p>
          </p:txBody>
        </p:sp>
        <p:pic>
          <p:nvPicPr>
            <p:cNvPr id="3" name="图片 2" descr="标识矢量图_"/>
            <p:cNvPicPr>
              <a:picLocks noChangeAspect="1"/>
            </p:cNvPicPr>
            <p:nvPr/>
          </p:nvPicPr>
          <p:blipFill>
            <a:blip r:embed="rId6">
              <a:clrChange>
                <a:clrFrom>
                  <a:srgbClr val="FFFEFE">
                    <a:alpha val="100000"/>
                  </a:srgbClr>
                </a:clrFrom>
                <a:clrTo>
                  <a:srgbClr val="FFFEFE">
                    <a:alpha val="100000"/>
                    <a:alpha val="0"/>
                  </a:srgbClr>
                </a:clrTo>
              </a:clrChange>
            </a:blip>
            <a:stretch>
              <a:fillRect/>
            </a:stretch>
          </p:blipFill>
          <p:spPr>
            <a:xfrm>
              <a:off x="5609" y="1642"/>
              <a:ext cx="1265" cy="112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diamond(in)">
                                      <p:cBhvr>
                                        <p:cTn id="12" dur="20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amond(in)">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000" fill="hold">
                                          <p:stCondLst>
                                            <p:cond delay="0"/>
                                          </p:stCondLst>
                                        </p:cTn>
                                        <p:tgtEl>
                                          <p:spTgt spid="10"/>
                                        </p:tgtEl>
                                        <p:attrNameLst>
                                          <p:attrName>style.visibility</p:attrName>
                                        </p:attrNameLst>
                                      </p:cBhvr>
                                      <p:to>
                                        <p:strVal val="visible"/>
                                      </p:to>
                                    </p:set>
                                    <p:animEffect transition="in" filter="blinds(horizontal)">
                                      <p:cBhvr>
                                        <p:cTn id="2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 name="Picture 2"/>
          <p:cNvPicPr>
            <a:picLocks noChangeAspect="1"/>
          </p:cNvPicPr>
          <p:nvPr>
            <p:custDataLst>
              <p:tags r:id="rId1"/>
            </p:custDataLst>
          </p:nvPr>
        </p:nvPicPr>
        <p:blipFill rotWithShape="1">
          <a:blip r:embed="rId2" cstate="print">
            <a:extLst>
              <a:ext uri="{28A0092B-C50C-407E-A947-70E740481C1C}">
                <a14:useLocalDpi xmlns:a14="http://schemas.microsoft.com/office/drawing/2010/main" val="0"/>
              </a:ext>
            </a:extLst>
          </a:blip>
          <a:srcRect/>
          <a:stretch>
            <a:fillRect/>
          </a:stretch>
        </p:blipFill>
        <p:spPr>
          <a:xfrm>
            <a:off x="995410" y="0"/>
            <a:ext cx="10201180" cy="4883727"/>
          </a:xfrm>
          <a:prstGeom prst="rect">
            <a:avLst/>
          </a:prstGeom>
          <a:effectLst>
            <a:outerShdw blurRad="939800" dist="63500" dir="5400000" sx="96000" sy="96000" algn="t" rotWithShape="0">
              <a:prstClr val="black">
                <a:alpha val="40000"/>
              </a:prstClr>
            </a:outerShdw>
          </a:effectLst>
        </p:spPr>
      </p:pic>
      <p:pic>
        <p:nvPicPr>
          <p:cNvPr id="4" name="图片 3"/>
          <p:cNvPicPr>
            <a:picLocks noChangeAspect="1"/>
          </p:cNvPicPr>
          <p:nvPr>
            <p:custDataLst>
              <p:tags r:id="rId3"/>
            </p:custDataLst>
          </p:nvPr>
        </p:nvPicPr>
        <p:blipFill rotWithShape="1">
          <a:blip r:embed="rId4"/>
          <a:srcRect t="4335" b="4335"/>
          <a:stretch>
            <a:fillRect/>
          </a:stretch>
        </p:blipFill>
        <p:spPr>
          <a:xfrm>
            <a:off x="2424120" y="0"/>
            <a:ext cx="7343760" cy="3788393"/>
          </a:xfrm>
          <a:prstGeom prst="rect">
            <a:avLst/>
          </a:prstGeom>
        </p:spPr>
      </p:pic>
      <p:sp>
        <p:nvSpPr>
          <p:cNvPr id="5" name="TextBox 4"/>
          <p:cNvSpPr txBox="1"/>
          <p:nvPr>
            <p:custDataLst>
              <p:tags r:id="rId5"/>
            </p:custDataLst>
          </p:nvPr>
        </p:nvSpPr>
        <p:spPr>
          <a:xfrm>
            <a:off x="1497330" y="5440680"/>
            <a:ext cx="9197340" cy="345440"/>
          </a:xfrm>
          <a:prstGeom prst="rect">
            <a:avLst/>
          </a:prstGeom>
          <a:noFill/>
        </p:spPr>
        <p:txBody>
          <a:bodyPr wrap="square" lIns="68580" tIns="34290" rIns="68580" bIns="34290" rtlCol="0">
            <a:spAutoFit/>
          </a:bodyPr>
          <a:p>
            <a:pPr marL="0" lvl="0" indent="0" algn="ctr">
              <a:lnSpc>
                <a:spcPct val="100000"/>
              </a:lnSpc>
              <a:spcBef>
                <a:spcPts val="0"/>
              </a:spcBef>
              <a:spcAft>
                <a:spcPts val="800"/>
              </a:spcAft>
              <a:buSzPct val="100000"/>
              <a:buNone/>
            </a:pPr>
            <a:r>
              <a:rPr lang="zh-CN" altLang="en-US" spc="160" dirty="0">
                <a:solidFill>
                  <a:schemeClr val="tx1">
                    <a:lumMod val="50000"/>
                    <a:lumOff val="50000"/>
                  </a:schemeClr>
                </a:solidFill>
                <a:latin typeface="Arial" panose="020B0604020202090204"/>
                <a:ea typeface="微软雅黑" panose="020B0503020204020204" charset="-122"/>
                <a:cs typeface="+mn-ea"/>
              </a:rPr>
              <a:t>感觉是脑对直接作用于感觉器官的客观事物个别属性的反映。</a:t>
            </a:r>
            <a:endParaRPr lang="zh-CN" altLang="en-US" spc="160" dirty="0">
              <a:solidFill>
                <a:schemeClr val="tx1">
                  <a:lumMod val="50000"/>
                  <a:lumOff val="50000"/>
                </a:schemeClr>
              </a:solidFill>
              <a:latin typeface="Arial" panose="020B0604020202090204"/>
              <a:ea typeface="微软雅黑" panose="020B0503020204020204" charset="-122"/>
              <a:cs typeface="+mn-ea"/>
            </a:endParaRPr>
          </a:p>
        </p:txBody>
      </p:sp>
      <p:sp>
        <p:nvSpPr>
          <p:cNvPr id="6" name="Rectangle 5"/>
          <p:cNvSpPr/>
          <p:nvPr>
            <p:custDataLst>
              <p:tags r:id="rId6"/>
            </p:custDataLst>
          </p:nvPr>
        </p:nvSpPr>
        <p:spPr>
          <a:xfrm>
            <a:off x="3260090" y="4478655"/>
            <a:ext cx="5671820" cy="583565"/>
          </a:xfrm>
          <a:prstGeom prst="rect">
            <a:avLst/>
          </a:prstGeom>
        </p:spPr>
        <p:txBody>
          <a:bodyPr wrap="square">
            <a:spAutoFit/>
          </a:bodyPr>
          <a:p>
            <a:pPr marL="0" lvl="0" indent="0" algn="ctr">
              <a:lnSpc>
                <a:spcPct val="100000"/>
              </a:lnSpc>
              <a:spcBef>
                <a:spcPts val="0"/>
              </a:spcBef>
              <a:spcAft>
                <a:spcPts val="0"/>
              </a:spcAft>
              <a:buSzPct val="100000"/>
              <a:buNone/>
            </a:pPr>
            <a:r>
              <a:rPr kumimoji="1" lang="en-US" altLang="zh-CN" sz="3200" b="1" spc="160" dirty="0">
                <a:solidFill>
                  <a:schemeClr val="tx1"/>
                </a:solidFill>
                <a:latin typeface="Arial" panose="020B0604020202090204"/>
                <a:ea typeface="微软雅黑" panose="020B0503020204020204" charset="-122"/>
                <a:cs typeface="+mn-ea"/>
              </a:rPr>
              <a:t>什么是感觉</a:t>
            </a:r>
            <a:endParaRPr kumimoji="1" lang="en-US" altLang="zh-CN" sz="3200" b="1" spc="160" dirty="0">
              <a:solidFill>
                <a:schemeClr val="tx1"/>
              </a:solidFill>
              <a:latin typeface="Arial" panose="020B0604020202090204"/>
              <a:ea typeface="微软雅黑" panose="020B0503020204020204" charset="-122"/>
              <a:cs typeface="+mn-ea"/>
            </a:endParaRPr>
          </a:p>
        </p:txBody>
      </p:sp>
      <p:cxnSp>
        <p:nvCxnSpPr>
          <p:cNvPr id="7" name="直接连接符 6"/>
          <p:cNvCxnSpPr/>
          <p:nvPr>
            <p:custDataLst>
              <p:tags r:id="rId7"/>
            </p:custDataLst>
          </p:nvPr>
        </p:nvCxnSpPr>
        <p:spPr>
          <a:xfrm>
            <a:off x="5881744" y="5224781"/>
            <a:ext cx="428513"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ustDataLst>
      <p:tags r:id="rId8"/>
    </p:custDataLst>
  </p:cSld>
  <p:clrMapOvr>
    <a:masterClrMapping/>
  </p:clrMapOvr>
  <p:transition>
    <p:push dir="r"/>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矩形 13"/>
          <p:cNvSpPr/>
          <p:nvPr>
            <p:custDataLst>
              <p:tags r:id="rId1"/>
            </p:custDataLst>
          </p:nvPr>
        </p:nvSpPr>
        <p:spPr>
          <a:xfrm>
            <a:off x="7366000" y="1859280"/>
            <a:ext cx="3994150" cy="3691890"/>
          </a:xfrm>
          <a:prstGeom prst="rect">
            <a:avLst/>
          </a:prstGeom>
          <a:noFill/>
          <a:ln w="19050">
            <a:solidFill>
              <a:schemeClr val="accent1">
                <a:alpha val="2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latin typeface="微软雅黑" panose="020B0503020204020204" charset="-122"/>
              <a:ea typeface="微软雅黑" panose="020B0503020204020204" charset="-122"/>
              <a:sym typeface="+mn-ea"/>
            </a:endParaRPr>
          </a:p>
        </p:txBody>
      </p:sp>
      <p:sp>
        <p:nvSpPr>
          <p:cNvPr id="15" name="矩形 12"/>
          <p:cNvSpPr/>
          <p:nvPr>
            <p:custDataLst>
              <p:tags r:id="rId2"/>
            </p:custDataLst>
          </p:nvPr>
        </p:nvSpPr>
        <p:spPr>
          <a:xfrm>
            <a:off x="539750" y="1859280"/>
            <a:ext cx="6369050" cy="3691890"/>
          </a:xfrm>
          <a:prstGeom prst="rect">
            <a:avLst/>
          </a:prstGeom>
          <a:noFill/>
          <a:ln w="19050">
            <a:solidFill>
              <a:schemeClr val="accent1">
                <a:alpha val="2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latin typeface="微软雅黑" panose="020B0503020204020204" charset="-122"/>
              <a:ea typeface="微软雅黑" panose="020B0503020204020204" charset="-122"/>
              <a:sym typeface="+mn-ea"/>
            </a:endParaRPr>
          </a:p>
        </p:txBody>
      </p:sp>
      <p:sp>
        <p:nvSpPr>
          <p:cNvPr id="16" name="矩形 14"/>
          <p:cNvSpPr/>
          <p:nvPr>
            <p:custDataLst>
              <p:tags r:id="rId3"/>
            </p:custDataLst>
          </p:nvPr>
        </p:nvSpPr>
        <p:spPr>
          <a:xfrm>
            <a:off x="692150" y="2011680"/>
            <a:ext cx="6369050" cy="3691890"/>
          </a:xfrm>
          <a:prstGeom prst="rect">
            <a:avLst/>
          </a:prstGeom>
          <a:solidFill>
            <a:schemeClr val="lt2"/>
          </a:solidFill>
          <a:ln w="190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en-US" altLang="zh-CN">
              <a:solidFill>
                <a:schemeClr val="lt1"/>
              </a:solidFill>
              <a:latin typeface="微软雅黑" panose="020B0503020204020204" charset="-122"/>
              <a:ea typeface="微软雅黑" panose="020B0503020204020204" charset="-122"/>
              <a:sym typeface="+mn-ea"/>
            </a:endParaRPr>
          </a:p>
        </p:txBody>
      </p:sp>
      <p:sp>
        <p:nvSpPr>
          <p:cNvPr id="17" name="矩形 16"/>
          <p:cNvSpPr/>
          <p:nvPr>
            <p:custDataLst>
              <p:tags r:id="rId4"/>
            </p:custDataLst>
          </p:nvPr>
        </p:nvSpPr>
        <p:spPr>
          <a:xfrm>
            <a:off x="7518400" y="2011680"/>
            <a:ext cx="3994150" cy="3691890"/>
          </a:xfrm>
          <a:prstGeom prst="rect">
            <a:avLst/>
          </a:prstGeom>
          <a:solidFill>
            <a:schemeClr val="lt2"/>
          </a:solidFill>
          <a:ln w="190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en-US" altLang="zh-CN">
              <a:solidFill>
                <a:schemeClr val="lt1"/>
              </a:solidFill>
              <a:latin typeface="微软雅黑" panose="020B0503020204020204" charset="-122"/>
              <a:ea typeface="微软雅黑" panose="020B0503020204020204" charset="-122"/>
              <a:sym typeface="+mn-ea"/>
            </a:endParaRPr>
          </a:p>
        </p:txBody>
      </p:sp>
      <p:sp>
        <p:nvSpPr>
          <p:cNvPr id="3" name="文本框 2"/>
          <p:cNvSpPr txBox="1"/>
          <p:nvPr>
            <p:custDataLst>
              <p:tags r:id="rId5"/>
            </p:custDataLst>
          </p:nvPr>
        </p:nvSpPr>
        <p:spPr>
          <a:xfrm>
            <a:off x="609600" y="609487"/>
            <a:ext cx="10972800" cy="858671"/>
          </a:xfrm>
          <a:prstGeom prst="rect">
            <a:avLst/>
          </a:prstGeom>
          <a:noFill/>
        </p:spPr>
        <p:txBody>
          <a:bodyPr wrap="square" lIns="63500" tIns="25400" rIns="63500" bIns="25400" rtlCol="0" anchor="t" anchorCtr="0">
            <a:normAutofit/>
          </a:bodyPr>
          <a:p>
            <a:pPr marL="0" indent="0" algn="l">
              <a:lnSpc>
                <a:spcPct val="100000"/>
              </a:lnSpc>
              <a:spcBef>
                <a:spcPts val="0"/>
              </a:spcBef>
              <a:spcAft>
                <a:spcPts val="0"/>
              </a:spcAft>
              <a:buSzPct val="100000"/>
              <a:buNone/>
            </a:pPr>
            <a:r>
              <a:rPr lang="en-US" altLang="zh-CN" sz="4800" b="1" spc="320" dirty="0">
                <a:solidFill>
                  <a:schemeClr val="accent1">
                    <a:lumMod val="75000"/>
                  </a:schemeClr>
                </a:solidFill>
                <a:latin typeface="微软雅黑" panose="020B0503020204020204" charset="-122"/>
                <a:ea typeface="微软雅黑" panose="020B0503020204020204" charset="-122"/>
              </a:rPr>
              <a:t>4.注意的转移</a:t>
            </a:r>
            <a:endParaRPr lang="en-US" altLang="zh-CN" sz="4800" b="1" spc="320" dirty="0">
              <a:solidFill>
                <a:schemeClr val="accent1">
                  <a:lumMod val="75000"/>
                </a:schemeClr>
              </a:solidFill>
              <a:latin typeface="微软雅黑" panose="020B0503020204020204" charset="-122"/>
              <a:ea typeface="微软雅黑" panose="020B0503020204020204" charset="-122"/>
            </a:endParaRPr>
          </a:p>
        </p:txBody>
      </p:sp>
      <p:sp>
        <p:nvSpPr>
          <p:cNvPr id="11" name="Title 6"/>
          <p:cNvSpPr txBox="1"/>
          <p:nvPr>
            <p:custDataLst>
              <p:tags r:id="rId6"/>
            </p:custDataLst>
          </p:nvPr>
        </p:nvSpPr>
        <p:spPr>
          <a:xfrm>
            <a:off x="1066800" y="2228850"/>
            <a:ext cx="5619750" cy="325755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2400" spc="16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根据新任务，主动及时地把注意从一个对象转移到另一个对象上。注意转移的好坏在于转移速度的快慢。注意的转移是一种积极的注意品质，不同于注意的分散。</a:t>
            </a:r>
            <a:endParaRPr lang="zh-CN" altLang="en-US" sz="2400" spc="16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custDataLst>
              <p:tags r:id="rId7"/>
            </p:custDataLst>
          </p:nvPr>
        </p:nvPicPr>
        <p:blipFill rotWithShape="1">
          <a:blip r:embed="rId8"/>
          <a:srcRect t="1767" b="1767"/>
          <a:stretch>
            <a:fillRect/>
          </a:stretch>
        </p:blipFill>
        <p:spPr>
          <a:xfrm>
            <a:off x="7753350" y="2228850"/>
            <a:ext cx="3524250" cy="3257550"/>
          </a:xfrm>
          <a:custGeom>
            <a:avLst/>
            <a:gdLst/>
            <a:ahLst/>
            <a:cxnLst>
              <a:cxn ang="3">
                <a:pos x="hc" y="t"/>
              </a:cxn>
              <a:cxn ang="cd2">
                <a:pos x="l" y="vc"/>
              </a:cxn>
              <a:cxn ang="cd4">
                <a:pos x="hc" y="b"/>
              </a:cxn>
              <a:cxn ang="0">
                <a:pos x="r" y="vc"/>
              </a:cxn>
            </a:cxnLst>
            <a:rect l="l" t="t" r="r" b="b"/>
            <a:pathLst>
              <a:path w="7200" h="4800">
                <a:moveTo>
                  <a:pt x="0" y="0"/>
                </a:moveTo>
                <a:lnTo>
                  <a:pt x="7200" y="0"/>
                </a:lnTo>
                <a:lnTo>
                  <a:pt x="7200" y="4800"/>
                </a:lnTo>
                <a:lnTo>
                  <a:pt x="0" y="4800"/>
                </a:lnTo>
                <a:lnTo>
                  <a:pt x="0" y="0"/>
                </a:lnTo>
                <a:close/>
              </a:path>
            </a:pathLst>
          </a:custGeom>
        </p:spPr>
      </p:pic>
      <p:sp>
        <p:nvSpPr>
          <p:cNvPr id="2" name="Rectangle 2"/>
          <p:cNvSpPr>
            <a:spLocks noGrp="1"/>
          </p:cNvSpPr>
          <p:nvPr>
            <p:custDataLst>
              <p:tags r:id="rId9"/>
            </p:custDataLst>
          </p:nvPr>
        </p:nvSpPr>
        <p:spPr>
          <a:xfrm>
            <a:off x="838200" y="365125"/>
            <a:ext cx="10515600" cy="1325563"/>
          </a:xfrm>
          <a:prstGeom prst="rect">
            <a:avLst/>
          </a:prstGeom>
        </p:spPr>
        <p:txBody>
          <a:bodyPr vert="horz" wrap="square"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a:lstStyle>
          <a:p>
            <a:pPr eaLnBrk="1" hangingPunct="1"/>
            <a:r>
              <a:rPr lang="en-US" altLang="zh-CN" dirty="0">
                <a:solidFill>
                  <a:schemeClr val="tx1"/>
                </a:solidFill>
              </a:rPr>
              <a:t> </a:t>
            </a:r>
            <a:endParaRPr lang="en-US" altLang="zh-CN" dirty="0">
              <a:solidFill>
                <a:schemeClr val="tx1"/>
              </a:solidFill>
            </a:endParaRPr>
          </a:p>
        </p:txBody>
      </p:sp>
    </p:spTree>
    <p:custDataLst>
      <p:tags r:id="rId10"/>
    </p:custDataLst>
  </p:cSld>
  <p:clrMapOvr>
    <a:masterClrMapping/>
  </p:clrMapOvr>
  <p:transition>
    <p:push dir="r"/>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平行四边形 19"/>
          <p:cNvSpPr/>
          <p:nvPr>
            <p:custDataLst>
              <p:tags r:id="rId1"/>
            </p:custDataLst>
          </p:nvPr>
        </p:nvSpPr>
        <p:spPr>
          <a:xfrm flipH="1">
            <a:off x="0" y="0"/>
            <a:ext cx="12192000" cy="6858000"/>
          </a:xfrm>
          <a:prstGeom prst="parallelogram">
            <a:avLst>
              <a:gd name="adj" fmla="val 54630"/>
            </a:avLst>
          </a:prstGeom>
          <a:solidFill>
            <a:srgbClr val="C4E6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bg1"/>
              </a:solidFill>
              <a:latin typeface="+mn-ea"/>
            </a:endParaRPr>
          </a:p>
        </p:txBody>
      </p:sp>
      <p:sp>
        <p:nvSpPr>
          <p:cNvPr id="19" name="矩形 18"/>
          <p:cNvSpPr/>
          <p:nvPr>
            <p:custDataLst>
              <p:tags r:id="rId2"/>
            </p:custDataLst>
          </p:nvPr>
        </p:nvSpPr>
        <p:spPr>
          <a:xfrm>
            <a:off x="8764450" y="329565"/>
            <a:ext cx="2645410" cy="350320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bg1"/>
              </a:solidFill>
              <a:latin typeface="+mn-ea"/>
            </a:endParaRPr>
          </a:p>
        </p:txBody>
      </p:sp>
      <p:pic>
        <p:nvPicPr>
          <p:cNvPr id="6" name="图片 5" descr="D:\meihua_service_cache\jpg/a253e786bbef24c0f7e40cabd2fb3232.jpga253e786bbef24c0f7e40cabd2fb3232"/>
          <p:cNvPicPr>
            <a:picLocks noChangeAspect="1"/>
          </p:cNvPicPr>
          <p:nvPr>
            <p:custDataLst>
              <p:tags r:id="rId3"/>
            </p:custDataLst>
          </p:nvPr>
        </p:nvPicPr>
        <p:blipFill rotWithShape="1">
          <a:blip r:embed="rId4"/>
          <a:srcRect t="5556" b="5556"/>
          <a:stretch>
            <a:fillRect/>
          </a:stretch>
        </p:blipFill>
        <p:spPr>
          <a:xfrm>
            <a:off x="8610601" y="160775"/>
            <a:ext cx="2645410" cy="3527213"/>
          </a:xfrm>
          <a:prstGeom prst="rect">
            <a:avLst/>
          </a:prstGeom>
        </p:spPr>
      </p:pic>
      <p:grpSp>
        <p:nvGrpSpPr>
          <p:cNvPr id="24" name="组合 23"/>
          <p:cNvGrpSpPr>
            <a:grpSpLocks noChangeAspect="1"/>
          </p:cNvGrpSpPr>
          <p:nvPr>
            <p:custDataLst>
              <p:tags r:id="rId5"/>
            </p:custDataLst>
          </p:nvPr>
        </p:nvGrpSpPr>
        <p:grpSpPr>
          <a:xfrm rot="10800000">
            <a:off x="7494108" y="404767"/>
            <a:ext cx="785021" cy="685012"/>
            <a:chOff x="3213087" y="1347855"/>
            <a:chExt cx="723913" cy="631688"/>
          </a:xfrm>
          <a:solidFill>
            <a:schemeClr val="bg1">
              <a:lumMod val="75000"/>
              <a:alpha val="50000"/>
            </a:schemeClr>
          </a:solidFill>
        </p:grpSpPr>
        <p:sp>
          <p:nvSpPr>
            <p:cNvPr id="25" name="任意多边形: 形状 24"/>
            <p:cNvSpPr>
              <a:spLocks noChangeAspect="1"/>
            </p:cNvSpPr>
            <p:nvPr>
              <p:custDataLst>
                <p:tags r:id="rId6"/>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6" name="任意多边形: 形状 25"/>
            <p:cNvSpPr>
              <a:spLocks noChangeAspect="1"/>
            </p:cNvSpPr>
            <p:nvPr>
              <p:custDataLst>
                <p:tags r:id="rId7"/>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grpSp>
      <p:sp>
        <p:nvSpPr>
          <p:cNvPr id="23" name="文本框 22"/>
          <p:cNvSpPr txBox="1"/>
          <p:nvPr>
            <p:custDataLst>
              <p:tags r:id="rId8"/>
            </p:custDataLst>
          </p:nvPr>
        </p:nvSpPr>
        <p:spPr>
          <a:xfrm>
            <a:off x="669925" y="4297281"/>
            <a:ext cx="10852150" cy="2155952"/>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381000" lvl="0" indent="-381000" algn="l" fontAlgn="ctr">
              <a:lnSpc>
                <a:spcPct val="120000"/>
              </a:lnSpc>
              <a:spcBef>
                <a:spcPts val="0"/>
              </a:spcBef>
              <a:spcAft>
                <a:spcPts val="800"/>
              </a:spcAft>
              <a:buSzPct val="100000"/>
              <a:buFont typeface="Wingdings" panose="05000000000000000000" charset="0"/>
              <a:buChar char="l"/>
            </a:pPr>
            <a:r>
              <a:rPr lang="zh-CN" altLang="en-US" sz="2200" spc="140" dirty="0">
                <a:solidFill>
                  <a:schemeClr val="tx1">
                    <a:lumMod val="75000"/>
                    <a:lumOff val="25000"/>
                  </a:schemeClr>
                </a:solidFill>
                <a:latin typeface="微软雅黑" panose="020B0503020204020204" charset="-122"/>
                <a:ea typeface="微软雅黑" panose="020B0503020204020204" charset="-122"/>
              </a:rPr>
              <a:t>如果人们先前所从事活动的趣味性、与个人兴趣爱好及知识经验的一致性等均强于后继活动，人们的注意很难从先前活动转移到后继活动上；</a:t>
            </a:r>
            <a:endParaRPr lang="zh-CN" altLang="en-US" sz="2200" spc="140" dirty="0">
              <a:solidFill>
                <a:schemeClr val="tx1">
                  <a:lumMod val="75000"/>
                  <a:lumOff val="25000"/>
                </a:schemeClr>
              </a:solidFill>
              <a:latin typeface="微软雅黑" panose="020B0503020204020204" charset="-122"/>
              <a:ea typeface="微软雅黑" panose="020B0503020204020204" charset="-122"/>
            </a:endParaRPr>
          </a:p>
          <a:p>
            <a:pPr marL="381000" lvl="0" indent="-381000" algn="l" fontAlgn="ctr">
              <a:lnSpc>
                <a:spcPct val="120000"/>
              </a:lnSpc>
              <a:spcBef>
                <a:spcPts val="0"/>
              </a:spcBef>
              <a:spcAft>
                <a:spcPts val="800"/>
              </a:spcAft>
              <a:buSzPct val="100000"/>
              <a:buFont typeface="Wingdings" panose="05000000000000000000" charset="0"/>
              <a:buChar char="l"/>
            </a:pPr>
            <a:r>
              <a:rPr lang="zh-CN" altLang="en-US" sz="2200" spc="140" dirty="0">
                <a:solidFill>
                  <a:schemeClr val="tx1">
                    <a:lumMod val="75000"/>
                    <a:lumOff val="25000"/>
                  </a:schemeClr>
                </a:solidFill>
                <a:latin typeface="微软雅黑" panose="020B0503020204020204" charset="-122"/>
                <a:ea typeface="微软雅黑" panose="020B0503020204020204" charset="-122"/>
              </a:rPr>
              <a:t>反之，人们的注意则容易从先前活动转移到后继活动上。另外，注意的转移还与人们的意志力强弱有关。</a:t>
            </a:r>
            <a:endParaRPr lang="zh-CN" altLang="en-US" sz="2200" spc="140" dirty="0">
              <a:solidFill>
                <a:schemeClr val="tx1">
                  <a:lumMod val="75000"/>
                  <a:lumOff val="25000"/>
                </a:schemeClr>
              </a:solidFill>
              <a:latin typeface="微软雅黑" panose="020B0503020204020204" charset="-122"/>
              <a:ea typeface="微软雅黑" panose="020B0503020204020204" charset="-122"/>
            </a:endParaRPr>
          </a:p>
        </p:txBody>
      </p:sp>
      <p:sp>
        <p:nvSpPr>
          <p:cNvPr id="11" name="文本框 10"/>
          <p:cNvSpPr txBox="1"/>
          <p:nvPr>
            <p:custDataLst>
              <p:tags r:id="rId9"/>
            </p:custDataLst>
          </p:nvPr>
        </p:nvSpPr>
        <p:spPr>
          <a:xfrm>
            <a:off x="670560" y="1506335"/>
            <a:ext cx="5118100" cy="1173480"/>
          </a:xfrm>
          <a:prstGeom prst="rect">
            <a:avLst/>
          </a:prstGeom>
          <a:noFill/>
        </p:spPr>
        <p:txBody>
          <a:bodyPr wrap="square" lIns="101600" tIns="38100" rIns="63500" bIns="38100" rtlCol="0" anchor="b" anchorCtr="0">
            <a:noAutofit/>
          </a:bodyPr>
          <a:lstStyle/>
          <a:p>
            <a:pPr marL="0" indent="0" algn="l" fontAlgn="auto">
              <a:lnSpc>
                <a:spcPct val="100000"/>
              </a:lnSpc>
              <a:spcBef>
                <a:spcPts val="0"/>
              </a:spcBef>
              <a:spcAft>
                <a:spcPts val="0"/>
              </a:spcAft>
              <a:buSzPct val="100000"/>
              <a:buNone/>
            </a:pPr>
            <a:r>
              <a:rPr lang="zh-CN" altLang="en-US" sz="4000" b="1" spc="240" baseline="0">
                <a:solidFill>
                  <a:schemeClr val="accent1">
                    <a:lumMod val="75000"/>
                  </a:schemeClr>
                </a:solidFill>
                <a:latin typeface="Arial" panose="020B0604020202090204" pitchFamily="34" charset="0"/>
                <a:ea typeface="微软雅黑" panose="020B0503020204020204" charset="-122"/>
              </a:rPr>
              <a:t>影响注意转移的因素</a:t>
            </a:r>
            <a:endParaRPr lang="zh-CN" altLang="en-US" sz="4000" b="1" spc="240" baseline="0">
              <a:solidFill>
                <a:schemeClr val="accent1">
                  <a:lumMod val="75000"/>
                </a:schemeClr>
              </a:solidFill>
              <a:latin typeface="Arial" panose="020B0604020202090204" pitchFamily="34" charset="0"/>
              <a:ea typeface="微软雅黑" panose="020B0503020204020204" charset="-122"/>
            </a:endParaRPr>
          </a:p>
        </p:txBody>
      </p:sp>
      <p:sp>
        <p:nvSpPr>
          <p:cNvPr id="5" name="Rectangle 2"/>
          <p:cNvSpPr>
            <a:spLocks noGrp="1"/>
          </p:cNvSpPr>
          <p:nvPr>
            <p:custDataLst>
              <p:tags r:id="rId10"/>
            </p:custDataLst>
          </p:nvPr>
        </p:nvSpPr>
        <p:spPr>
          <a:xfrm>
            <a:off x="838200" y="365125"/>
            <a:ext cx="10515600" cy="1325563"/>
          </a:xfrm>
          <a:prstGeom prst="rect">
            <a:avLst/>
          </a:prstGeom>
        </p:spPr>
        <p:txBody>
          <a:bodyPr vert="horz" wrap="square"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a:lstStyle>
          <a:p>
            <a:pPr eaLnBrk="1" hangingPunct="1"/>
            <a:r>
              <a:rPr lang="en-US" altLang="zh-CN" dirty="0">
                <a:solidFill>
                  <a:schemeClr val="tx1"/>
                </a:solidFill>
              </a:rPr>
              <a:t> </a:t>
            </a:r>
            <a:endParaRPr lang="en-US" altLang="zh-CN" dirty="0">
              <a:solidFill>
                <a:schemeClr val="tx1"/>
              </a:solidFill>
            </a:endParaRPr>
          </a:p>
        </p:txBody>
      </p:sp>
    </p:spTree>
    <p:custDataLst>
      <p:tags r:id="rId11"/>
    </p:custDataLst>
  </p:cSld>
  <p:clrMapOvr>
    <a:masterClrMapping/>
  </p:clrMapOvr>
  <p:transition>
    <p:push dir="r"/>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流程图: 过程 5"/>
          <p:cNvSpPr/>
          <p:nvPr>
            <p:custDataLst>
              <p:tags r:id="rId1"/>
            </p:custDataLst>
          </p:nvPr>
        </p:nvSpPr>
        <p:spPr>
          <a:xfrm>
            <a:off x="772164" y="451222"/>
            <a:ext cx="11419836" cy="6004917"/>
          </a:xfrm>
          <a:prstGeom prst="flowChartProcess">
            <a:avLst/>
          </a:prstGeom>
          <a:solidFill>
            <a:schemeClr val="tx2">
              <a:lumMod val="90000"/>
            </a:schemeClr>
          </a:solidFill>
          <a:ln>
            <a:noFill/>
          </a:ln>
        </p:spPr>
        <p:style>
          <a:lnRef idx="2">
            <a:srgbClr val="EC7B2F">
              <a:shade val="50000"/>
            </a:srgbClr>
          </a:lnRef>
          <a:fillRef idx="1">
            <a:srgbClr val="EC7B2F"/>
          </a:fillRef>
          <a:effectRef idx="0">
            <a:srgbClr val="EC7B2F"/>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7" name="任意多边形: 形状 6"/>
          <p:cNvSpPr/>
          <p:nvPr>
            <p:custDataLst>
              <p:tags r:id="rId2"/>
            </p:custDataLst>
          </p:nvPr>
        </p:nvSpPr>
        <p:spPr>
          <a:xfrm flipH="1">
            <a:off x="772164" y="451223"/>
            <a:ext cx="7163612" cy="6004917"/>
          </a:xfrm>
          <a:custGeom>
            <a:avLst/>
            <a:gdLst>
              <a:gd name="connsiteX0" fmla="*/ 2176888 w 6564520"/>
              <a:gd name="connsiteY0" fmla="*/ 0 h 5502727"/>
              <a:gd name="connsiteX1" fmla="*/ 6564520 w 6564520"/>
              <a:gd name="connsiteY1" fmla="*/ 0 h 5502727"/>
              <a:gd name="connsiteX2" fmla="*/ 6564520 w 6564520"/>
              <a:gd name="connsiteY2" fmla="*/ 5502727 h 5502727"/>
              <a:gd name="connsiteX3" fmla="*/ 0 w 6564520"/>
              <a:gd name="connsiteY3" fmla="*/ 5502727 h 5502727"/>
            </a:gdLst>
            <a:ahLst/>
            <a:cxnLst>
              <a:cxn ang="0">
                <a:pos x="connsiteX0" y="connsiteY0"/>
              </a:cxn>
              <a:cxn ang="0">
                <a:pos x="connsiteX1" y="connsiteY1"/>
              </a:cxn>
              <a:cxn ang="0">
                <a:pos x="connsiteX2" y="connsiteY2"/>
              </a:cxn>
              <a:cxn ang="0">
                <a:pos x="connsiteX3" y="connsiteY3"/>
              </a:cxn>
            </a:cxnLst>
            <a:rect l="l" t="t" r="r" b="b"/>
            <a:pathLst>
              <a:path w="6564520" h="5502727">
                <a:moveTo>
                  <a:pt x="2176888" y="0"/>
                </a:moveTo>
                <a:lnTo>
                  <a:pt x="6564520" y="0"/>
                </a:lnTo>
                <a:lnTo>
                  <a:pt x="6564520" y="5502727"/>
                </a:lnTo>
                <a:lnTo>
                  <a:pt x="0" y="5502727"/>
                </a:lnTo>
                <a:close/>
              </a:path>
            </a:pathLst>
          </a:custGeom>
          <a:pattFill prst="wdUpDiag">
            <a:fgClr>
              <a:srgbClr val="FFFFFF"/>
            </a:fgClr>
            <a:bgClr>
              <a:srgbClr val="FFFFFF">
                <a:lumMod val="95000"/>
              </a:srgbClr>
            </a:bgClr>
          </a:pattFill>
          <a:ln>
            <a:noFill/>
          </a:ln>
        </p:spPr>
        <p:style>
          <a:lnRef idx="2">
            <a:srgbClr val="EC7B2F">
              <a:shade val="50000"/>
            </a:srgbClr>
          </a:lnRef>
          <a:fillRef idx="1">
            <a:srgbClr val="EC7B2F"/>
          </a:fillRef>
          <a:effectRef idx="0">
            <a:srgbClr val="EC7B2F"/>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9" name="矩形 8"/>
          <p:cNvSpPr/>
          <p:nvPr>
            <p:custDataLst>
              <p:tags r:id="rId3"/>
            </p:custDataLst>
          </p:nvPr>
        </p:nvSpPr>
        <p:spPr>
          <a:xfrm>
            <a:off x="96974" y="3406224"/>
            <a:ext cx="821871" cy="45719"/>
          </a:xfrm>
          <a:prstGeom prst="rect">
            <a:avLst/>
          </a:prstGeom>
          <a:solidFill>
            <a:srgbClr val="EC7B2F">
              <a:lumMod val="60000"/>
              <a:lumOff val="40000"/>
            </a:srgbClr>
          </a:solidFill>
          <a:ln>
            <a:noFill/>
          </a:ln>
        </p:spPr>
        <p:style>
          <a:lnRef idx="2">
            <a:srgbClr val="EC7B2F">
              <a:shade val="50000"/>
            </a:srgbClr>
          </a:lnRef>
          <a:fillRef idx="1">
            <a:srgbClr val="EC7B2F"/>
          </a:fillRef>
          <a:effectRef idx="0">
            <a:srgbClr val="EC7B2F"/>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5" name="文本框 4"/>
          <p:cNvSpPr txBox="1"/>
          <p:nvPr>
            <p:custDataLst>
              <p:tags r:id="rId4"/>
            </p:custDataLst>
          </p:nvPr>
        </p:nvSpPr>
        <p:spPr>
          <a:xfrm>
            <a:off x="1407795" y="3114040"/>
            <a:ext cx="4668520" cy="629920"/>
          </a:xfrm>
          <a:prstGeom prst="rect">
            <a:avLst/>
          </a:prstGeom>
          <a:noFill/>
        </p:spPr>
        <p:txBody>
          <a:bodyPr wrap="square" lIns="90000" tIns="46800" rIns="90000" bIns="46800" rtlCol="0" anchor="ctr" anchorCtr="0">
            <a:noAutofit/>
          </a:bodyPr>
          <a:lstStyle/>
          <a:p>
            <a:pPr marL="0" indent="0" algn="l">
              <a:lnSpc>
                <a:spcPct val="100000"/>
              </a:lnSpc>
              <a:spcBef>
                <a:spcPts val="0"/>
              </a:spcBef>
              <a:spcAft>
                <a:spcPts val="0"/>
              </a:spcAft>
              <a:buSzPct val="100000"/>
              <a:buNone/>
            </a:pPr>
            <a:r>
              <a:rPr lang="zh-CN" altLang="en-US" sz="4000" b="1" spc="300">
                <a:solidFill>
                  <a:schemeClr val="accent1">
                    <a:lumMod val="25000"/>
                  </a:schemeClr>
                </a:solidFill>
                <a:latin typeface="Arial" panose="020B0604020202090204" pitchFamily="34" charset="0"/>
                <a:ea typeface="汉仪旗黑-55简" panose="00020600040101010101" charset="-122"/>
              </a:rPr>
              <a:t>二、小学生注意的发展与培养</a:t>
            </a:r>
            <a:endParaRPr lang="zh-CN" altLang="en-US" sz="4000" b="1" spc="300">
              <a:solidFill>
                <a:schemeClr val="accent1">
                  <a:lumMod val="25000"/>
                </a:schemeClr>
              </a:solidFill>
              <a:latin typeface="Arial" panose="020B0604020202090204" pitchFamily="34" charset="0"/>
              <a:ea typeface="汉仪旗黑-55简" panose="00020600040101010101" charset="-122"/>
            </a:endParaRPr>
          </a:p>
        </p:txBody>
      </p:sp>
      <p:sp>
        <p:nvSpPr>
          <p:cNvPr id="8" name="文本框 7"/>
          <p:cNvSpPr txBox="1"/>
          <p:nvPr>
            <p:custDataLst>
              <p:tags r:id="rId5"/>
            </p:custDataLst>
          </p:nvPr>
        </p:nvSpPr>
        <p:spPr>
          <a:xfrm>
            <a:off x="6993890" y="2404745"/>
            <a:ext cx="4808220" cy="2047875"/>
          </a:xfrm>
          <a:prstGeom prst="rect">
            <a:avLst/>
          </a:prstGeom>
          <a:noFill/>
        </p:spPr>
        <p:txBody>
          <a:bodyPr wrap="square" lIns="90000" tIns="46800" rIns="90000" bIns="46800" rtlCol="0">
            <a:noAutofit/>
          </a:bodyPr>
          <a:lstStyle>
            <a:defPPr>
              <a:defRPr lang="zh-CN"/>
            </a:defPPr>
            <a:lvl1pPr fontAlgn="auto">
              <a:lnSpc>
                <a:spcPct val="130000"/>
              </a:lnSpc>
              <a:spcAft>
                <a:spcPts val="1000"/>
              </a:spcAft>
              <a:defRPr sz="1600" spc="150"/>
            </a:lvl1pPr>
          </a:lstStyle>
          <a:p>
            <a:pPr marL="361950" lvl="0" indent="-361950" algn="l" fontAlgn="ctr">
              <a:lnSpc>
                <a:spcPct val="130000"/>
              </a:lnSpc>
              <a:spcBef>
                <a:spcPts val="1000"/>
              </a:spcBef>
              <a:spcAft>
                <a:spcPts val="0"/>
              </a:spcAft>
              <a:buSzPct val="100000"/>
              <a:buFont typeface="WPS-Bullets" pitchFamily="2" charset="0"/>
              <a:buChar char=""/>
            </a:pPr>
            <a:r>
              <a:rPr lang="zh-CN" altLang="en-US" sz="2400" b="1">
                <a:solidFill>
                  <a:srgbClr val="000000">
                    <a:lumMod val="65000"/>
                    <a:lumOff val="35000"/>
                  </a:srgbClr>
                </a:solidFill>
                <a:latin typeface="Arial" panose="020B0604020202090204" pitchFamily="34" charset="0"/>
                <a:ea typeface="汉仪旗黑-55简" panose="00020600040101010101" charset="-122"/>
              </a:rPr>
              <a:t>（一）小学生注意发展的特点</a:t>
            </a:r>
            <a:endParaRPr lang="zh-CN" altLang="en-US" sz="1600" b="1">
              <a:solidFill>
                <a:srgbClr val="000000">
                  <a:lumMod val="65000"/>
                  <a:lumOff val="35000"/>
                </a:srgbClr>
              </a:solidFill>
              <a:latin typeface="Arial" panose="020B0604020202090204" pitchFamily="34" charset="0"/>
              <a:ea typeface="汉仪旗黑-55简" panose="00020600040101010101" charset="-122"/>
            </a:endParaRPr>
          </a:p>
          <a:p>
            <a:pPr marL="899795" lvl="0" indent="0" algn="l" fontAlgn="ctr">
              <a:lnSpc>
                <a:spcPct val="130000"/>
              </a:lnSpc>
              <a:spcBef>
                <a:spcPts val="2200"/>
              </a:spcBef>
              <a:spcAft>
                <a:spcPts val="0"/>
              </a:spcAft>
              <a:buSzPct val="100000"/>
              <a:buNone/>
            </a:pPr>
            <a:r>
              <a:rPr lang="zh-CN" altLang="en-US" sz="2000" b="1">
                <a:solidFill>
                  <a:srgbClr val="000000">
                    <a:lumMod val="65000"/>
                    <a:lumOff val="35000"/>
                  </a:srgbClr>
                </a:solidFill>
                <a:latin typeface="Arial" panose="020B0604020202090204" pitchFamily="34" charset="0"/>
                <a:ea typeface="汉仪旗黑-55简" panose="00020600040101010101" charset="-122"/>
              </a:rPr>
              <a:t>1. 小学生注意种类发展的特点</a:t>
            </a:r>
            <a:endParaRPr lang="zh-CN" altLang="en-US" sz="2000" b="1">
              <a:solidFill>
                <a:srgbClr val="000000">
                  <a:lumMod val="65000"/>
                  <a:lumOff val="35000"/>
                </a:srgbClr>
              </a:solidFill>
              <a:latin typeface="Arial" panose="020B0604020202090204" pitchFamily="34" charset="0"/>
              <a:ea typeface="汉仪旗黑-55简" panose="00020600040101010101" charset="-122"/>
            </a:endParaRPr>
          </a:p>
          <a:p>
            <a:pPr marL="899795" lvl="0" indent="0" algn="l" fontAlgn="ctr">
              <a:lnSpc>
                <a:spcPct val="130000"/>
              </a:lnSpc>
              <a:spcBef>
                <a:spcPts val="2200"/>
              </a:spcBef>
              <a:spcAft>
                <a:spcPts val="0"/>
              </a:spcAft>
              <a:buSzPct val="100000"/>
              <a:buNone/>
            </a:pPr>
            <a:r>
              <a:rPr lang="zh-CN" altLang="en-US" sz="2000" b="1">
                <a:solidFill>
                  <a:srgbClr val="000000">
                    <a:lumMod val="65000"/>
                    <a:lumOff val="35000"/>
                  </a:srgbClr>
                </a:solidFill>
                <a:latin typeface="Arial" panose="020B0604020202090204" pitchFamily="34" charset="0"/>
                <a:ea typeface="汉仪旗黑-55简" panose="00020600040101010101" charset="-122"/>
              </a:rPr>
              <a:t>2. 小学生注意品质发展的特点</a:t>
            </a:r>
            <a:endParaRPr lang="zh-CN" altLang="en-US" sz="2000" b="1">
              <a:solidFill>
                <a:srgbClr val="000000">
                  <a:lumMod val="65000"/>
                  <a:lumOff val="35000"/>
                </a:srgbClr>
              </a:solidFill>
              <a:latin typeface="Arial" panose="020B0604020202090204" pitchFamily="34" charset="0"/>
              <a:ea typeface="汉仪旗黑-55简" panose="00020600040101010101" charset="-122"/>
            </a:endParaRPr>
          </a:p>
        </p:txBody>
      </p:sp>
      <p:sp>
        <p:nvSpPr>
          <p:cNvPr id="16" name="直角三角形 15"/>
          <p:cNvSpPr/>
          <p:nvPr>
            <p:custDataLst>
              <p:tags r:id="rId6"/>
            </p:custDataLst>
          </p:nvPr>
        </p:nvSpPr>
        <p:spPr>
          <a:xfrm rot="540000">
            <a:off x="392430" y="5700395"/>
            <a:ext cx="705485" cy="705485"/>
          </a:xfrm>
          <a:prstGeom prst="rtTriangle">
            <a:avLst/>
          </a:prstGeom>
          <a:solidFill>
            <a:srgbClr val="EC7B2F">
              <a:lumMod val="60000"/>
              <a:lumOff val="40000"/>
            </a:srgbClr>
          </a:solidFill>
          <a:ln>
            <a:noFill/>
          </a:ln>
        </p:spPr>
        <p:style>
          <a:lnRef idx="2">
            <a:srgbClr val="EC7B2F">
              <a:shade val="50000"/>
            </a:srgbClr>
          </a:lnRef>
          <a:fillRef idx="1">
            <a:srgbClr val="EC7B2F"/>
          </a:fillRef>
          <a:effectRef idx="0">
            <a:srgbClr val="EC7B2F"/>
          </a:effectRef>
          <a:fontRef idx="minor">
            <a:srgbClr val="FFFFFF"/>
          </a:fontRef>
        </p:style>
        <p:txBody>
          <a:bodyPr rtlCol="0" anchor="ctr"/>
          <a:p>
            <a:pPr algn="ctr"/>
            <a:endParaRPr lang="zh-CN" altLang="en-US">
              <a:solidFill>
                <a:srgbClr val="FFFFFF"/>
              </a:solidFill>
            </a:endParaRPr>
          </a:p>
        </p:txBody>
      </p:sp>
      <p:sp>
        <p:nvSpPr>
          <p:cNvPr id="17" name="直角三角形 16"/>
          <p:cNvSpPr/>
          <p:nvPr>
            <p:custDataLst>
              <p:tags r:id="rId7"/>
            </p:custDataLst>
          </p:nvPr>
        </p:nvSpPr>
        <p:spPr>
          <a:xfrm rot="900000">
            <a:off x="495300" y="836295"/>
            <a:ext cx="499110" cy="499110"/>
          </a:xfrm>
          <a:prstGeom prst="rtTriangle">
            <a:avLst/>
          </a:prstGeom>
          <a:solidFill>
            <a:srgbClr val="C4E6E2"/>
          </a:solidFill>
          <a:ln>
            <a:noFill/>
          </a:ln>
        </p:spPr>
        <p:style>
          <a:lnRef idx="2">
            <a:srgbClr val="EC7B2F">
              <a:shade val="50000"/>
            </a:srgbClr>
          </a:lnRef>
          <a:fillRef idx="1">
            <a:srgbClr val="EC7B2F"/>
          </a:fillRef>
          <a:effectRef idx="0">
            <a:srgbClr val="EC7B2F"/>
          </a:effectRef>
          <a:fontRef idx="minor">
            <a:srgbClr val="FFFFFF"/>
          </a:fontRef>
        </p:style>
        <p:txBody>
          <a:bodyPr rtlCol="0" anchor="ctr"/>
          <a:p>
            <a:pPr algn="ctr"/>
            <a:endParaRPr lang="zh-CN" altLang="en-US">
              <a:solidFill>
                <a:srgbClr val="FFFFFF"/>
              </a:solidFill>
            </a:endParaRPr>
          </a:p>
        </p:txBody>
      </p:sp>
      <p:sp>
        <p:nvSpPr>
          <p:cNvPr id="18" name="直角三角形 17"/>
          <p:cNvSpPr/>
          <p:nvPr>
            <p:custDataLst>
              <p:tags r:id="rId8"/>
            </p:custDataLst>
          </p:nvPr>
        </p:nvSpPr>
        <p:spPr>
          <a:xfrm rot="8700000">
            <a:off x="456565" y="354330"/>
            <a:ext cx="795020" cy="795020"/>
          </a:xfrm>
          <a:prstGeom prst="rtTriangle">
            <a:avLst/>
          </a:prstGeom>
          <a:solidFill>
            <a:srgbClr val="EC7B2F">
              <a:lumMod val="60000"/>
              <a:lumOff val="40000"/>
            </a:srgbClr>
          </a:solidFill>
          <a:ln>
            <a:noFill/>
          </a:ln>
        </p:spPr>
        <p:style>
          <a:lnRef idx="2">
            <a:srgbClr val="EC7B2F">
              <a:shade val="50000"/>
            </a:srgbClr>
          </a:lnRef>
          <a:fillRef idx="1">
            <a:srgbClr val="EC7B2F"/>
          </a:fillRef>
          <a:effectRef idx="0">
            <a:srgbClr val="EC7B2F"/>
          </a:effectRef>
          <a:fontRef idx="minor">
            <a:srgbClr val="FFFFFF"/>
          </a:fontRef>
        </p:style>
        <p:txBody>
          <a:bodyPr rtlCol="0" anchor="ctr"/>
          <a:p>
            <a:pPr algn="ctr"/>
            <a:endParaRPr lang="zh-CN" altLang="en-US">
              <a:solidFill>
                <a:srgbClr val="FFFFFF"/>
              </a:solidFill>
            </a:endParaRPr>
          </a:p>
        </p:txBody>
      </p:sp>
      <p:sp>
        <p:nvSpPr>
          <p:cNvPr id="20" name="直角三角形 19"/>
          <p:cNvSpPr/>
          <p:nvPr>
            <p:custDataLst>
              <p:tags r:id="rId9"/>
            </p:custDataLst>
          </p:nvPr>
        </p:nvSpPr>
        <p:spPr>
          <a:xfrm rot="900000" flipH="1">
            <a:off x="340995" y="4979670"/>
            <a:ext cx="333375" cy="360045"/>
          </a:xfrm>
          <a:prstGeom prst="rtTriangle">
            <a:avLst/>
          </a:prstGeom>
          <a:solidFill>
            <a:srgbClr val="C4E6E2"/>
          </a:solidFill>
          <a:ln>
            <a:noFill/>
          </a:ln>
        </p:spPr>
        <p:style>
          <a:lnRef idx="2">
            <a:srgbClr val="EC7B2F">
              <a:shade val="50000"/>
            </a:srgbClr>
          </a:lnRef>
          <a:fillRef idx="1">
            <a:srgbClr val="EC7B2F"/>
          </a:fillRef>
          <a:effectRef idx="0">
            <a:srgbClr val="EC7B2F"/>
          </a:effectRef>
          <a:fontRef idx="minor">
            <a:srgbClr val="FFFFFF"/>
          </a:fontRef>
        </p:style>
        <p:txBody>
          <a:bodyPr rtlCol="0" anchor="ctr"/>
          <a:p>
            <a:pPr algn="ctr"/>
            <a:endParaRPr lang="zh-CN" altLang="en-US">
              <a:solidFill>
                <a:srgbClr val="FFFFFF"/>
              </a:solidFill>
            </a:endParaRPr>
          </a:p>
        </p:txBody>
      </p:sp>
      <p:sp>
        <p:nvSpPr>
          <p:cNvPr id="22" name="直角三角形 21"/>
          <p:cNvSpPr/>
          <p:nvPr>
            <p:custDataLst>
              <p:tags r:id="rId10"/>
            </p:custDataLst>
          </p:nvPr>
        </p:nvSpPr>
        <p:spPr>
          <a:xfrm rot="9060000">
            <a:off x="1225550" y="5951855"/>
            <a:ext cx="427990" cy="427990"/>
          </a:xfrm>
          <a:prstGeom prst="rtTriangle">
            <a:avLst/>
          </a:prstGeom>
          <a:solidFill>
            <a:srgbClr val="EC7B2F">
              <a:lumMod val="60000"/>
              <a:lumOff val="40000"/>
            </a:srgbClr>
          </a:solidFill>
          <a:ln>
            <a:noFill/>
          </a:ln>
        </p:spPr>
        <p:style>
          <a:lnRef idx="2">
            <a:srgbClr val="EC7B2F">
              <a:shade val="50000"/>
            </a:srgbClr>
          </a:lnRef>
          <a:fillRef idx="1">
            <a:srgbClr val="EC7B2F"/>
          </a:fillRef>
          <a:effectRef idx="0">
            <a:srgbClr val="EC7B2F"/>
          </a:effectRef>
          <a:fontRef idx="minor">
            <a:srgbClr val="FFFFFF"/>
          </a:fontRef>
        </p:style>
        <p:txBody>
          <a:bodyPr rtlCol="0" anchor="ctr"/>
          <a:p>
            <a:pPr algn="ctr"/>
            <a:endParaRPr lang="zh-CN" altLang="en-US">
              <a:solidFill>
                <a:srgbClr val="FFFFFF"/>
              </a:solidFill>
            </a:endParaRPr>
          </a:p>
        </p:txBody>
      </p:sp>
    </p:spTree>
    <p:custDataLst>
      <p:tags r:id="rId1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custDataLst>
              <p:tags r:id="rId1"/>
            </p:custDataLst>
          </p:nvPr>
        </p:nvSpPr>
        <p:spPr>
          <a:xfrm>
            <a:off x="549644" y="1832469"/>
            <a:ext cx="11363028" cy="4499877"/>
          </a:xfrm>
          <a:prstGeom prst="rect">
            <a:avLst/>
          </a:prstGeom>
          <a:solidFill>
            <a:schemeClr val="accent1"/>
          </a:solidFill>
          <a:ln>
            <a:noFill/>
          </a:ln>
        </p:spPr>
        <p:style>
          <a:lnRef idx="2">
            <a:srgbClr val="81AFE0">
              <a:shade val="50000"/>
            </a:srgbClr>
          </a:lnRef>
          <a:fillRef idx="1">
            <a:srgbClr val="81AFE0"/>
          </a:fillRef>
          <a:effectRef idx="0">
            <a:srgbClr val="81AFE0"/>
          </a:effectRef>
          <a:fontRef idx="minor">
            <a:sysClr val="window" lastClr="FFFFFF"/>
          </a:fontRef>
        </p:style>
        <p:txBody>
          <a:bodyPr rtlCol="0" anchor="ctr"/>
          <a:p>
            <a:pPr algn="ctr">
              <a:lnSpc>
                <a:spcPct val="120000"/>
              </a:lnSpc>
            </a:pPr>
            <a:endParaRPr kumimoji="1" lang="zh-CN" altLang="en-US" sz="1600" b="1" dirty="0">
              <a:solidFill>
                <a:sysClr val="window" lastClr="FFFFFF"/>
              </a:solidFill>
              <a:latin typeface="Arial" panose="020B0604020202090204" pitchFamily="34" charset="0"/>
              <a:ea typeface="微软雅黑" panose="020B0503020204020204" charset="-122"/>
            </a:endParaRPr>
          </a:p>
        </p:txBody>
      </p:sp>
      <p:sp>
        <p:nvSpPr>
          <p:cNvPr id="5" name="矩形 4"/>
          <p:cNvSpPr/>
          <p:nvPr>
            <p:custDataLst>
              <p:tags r:id="rId2"/>
            </p:custDataLst>
          </p:nvPr>
        </p:nvSpPr>
        <p:spPr>
          <a:xfrm>
            <a:off x="333829" y="1672533"/>
            <a:ext cx="11321142" cy="4408572"/>
          </a:xfrm>
          <a:prstGeom prst="rect">
            <a:avLst/>
          </a:prstGeom>
          <a:solidFill>
            <a:sysClr val="window" lastClr="FFFFFF">
              <a:alpha val="51000"/>
            </a:sysClr>
          </a:solidFill>
          <a:ln w="50800">
            <a:solidFill>
              <a:schemeClr val="accent1"/>
            </a:solidFill>
          </a:ln>
        </p:spPr>
        <p:style>
          <a:lnRef idx="2">
            <a:srgbClr val="81AFE0">
              <a:shade val="50000"/>
            </a:srgbClr>
          </a:lnRef>
          <a:fillRef idx="1">
            <a:srgbClr val="81AFE0"/>
          </a:fillRef>
          <a:effectRef idx="0">
            <a:srgbClr val="81AFE0"/>
          </a:effectRef>
          <a:fontRef idx="minor">
            <a:sysClr val="window" lastClr="FFFFFF"/>
          </a:fontRef>
        </p:style>
        <p:txBody>
          <a:bodyPr rtlCol="0" anchor="ctr"/>
          <a:p>
            <a:pPr algn="ctr">
              <a:lnSpc>
                <a:spcPct val="120000"/>
              </a:lnSpc>
            </a:pPr>
            <a:endParaRPr kumimoji="1" lang="zh-CN" altLang="en-US" sz="1600" b="1" dirty="0">
              <a:solidFill>
                <a:sysClr val="window" lastClr="FFFFFF"/>
              </a:solidFill>
              <a:latin typeface="Arial" panose="020B0604020202090204" pitchFamily="34" charset="0"/>
              <a:ea typeface="微软雅黑" panose="020B0503020204020204" charset="-122"/>
            </a:endParaRPr>
          </a:p>
        </p:txBody>
      </p:sp>
      <p:sp>
        <p:nvSpPr>
          <p:cNvPr id="91" name="任意多边形: 形状 90"/>
          <p:cNvSpPr/>
          <p:nvPr>
            <p:custDataLst>
              <p:tags r:id="rId3"/>
            </p:custDataLst>
          </p:nvPr>
        </p:nvSpPr>
        <p:spPr>
          <a:xfrm>
            <a:off x="10752454" y="5811577"/>
            <a:ext cx="1261746" cy="659131"/>
          </a:xfrm>
          <a:custGeom>
            <a:avLst/>
            <a:gdLst>
              <a:gd name="connsiteX0" fmla="*/ 1233285 w 1261746"/>
              <a:gd name="connsiteY0" fmla="*/ 602227 h 659131"/>
              <a:gd name="connsiteX1" fmla="*/ 1261746 w 1261746"/>
              <a:gd name="connsiteY1" fmla="*/ 630679 h 659131"/>
              <a:gd name="connsiteX2" fmla="*/ 1233285 w 1261746"/>
              <a:gd name="connsiteY2" fmla="*/ 659131 h 659131"/>
              <a:gd name="connsiteX3" fmla="*/ 1204824 w 1261746"/>
              <a:gd name="connsiteY3" fmla="*/ 630679 h 659131"/>
              <a:gd name="connsiteX4" fmla="*/ 1233285 w 1261746"/>
              <a:gd name="connsiteY4" fmla="*/ 602227 h 659131"/>
              <a:gd name="connsiteX5" fmla="*/ 1112803 w 1261746"/>
              <a:gd name="connsiteY5" fmla="*/ 602227 h 659131"/>
              <a:gd name="connsiteX6" fmla="*/ 1141264 w 1261746"/>
              <a:gd name="connsiteY6" fmla="*/ 630679 h 659131"/>
              <a:gd name="connsiteX7" fmla="*/ 1112803 w 1261746"/>
              <a:gd name="connsiteY7" fmla="*/ 659131 h 659131"/>
              <a:gd name="connsiteX8" fmla="*/ 1084342 w 1261746"/>
              <a:gd name="connsiteY8" fmla="*/ 630679 h 659131"/>
              <a:gd name="connsiteX9" fmla="*/ 1112803 w 1261746"/>
              <a:gd name="connsiteY9" fmla="*/ 602227 h 659131"/>
              <a:gd name="connsiteX10" fmla="*/ 992320 w 1261746"/>
              <a:gd name="connsiteY10" fmla="*/ 602227 h 659131"/>
              <a:gd name="connsiteX11" fmla="*/ 1020781 w 1261746"/>
              <a:gd name="connsiteY11" fmla="*/ 630679 h 659131"/>
              <a:gd name="connsiteX12" fmla="*/ 992320 w 1261746"/>
              <a:gd name="connsiteY12" fmla="*/ 659131 h 659131"/>
              <a:gd name="connsiteX13" fmla="*/ 963859 w 1261746"/>
              <a:gd name="connsiteY13" fmla="*/ 630679 h 659131"/>
              <a:gd name="connsiteX14" fmla="*/ 992320 w 1261746"/>
              <a:gd name="connsiteY14" fmla="*/ 602227 h 659131"/>
              <a:gd name="connsiteX15" fmla="*/ 871838 w 1261746"/>
              <a:gd name="connsiteY15" fmla="*/ 602227 h 659131"/>
              <a:gd name="connsiteX16" fmla="*/ 900299 w 1261746"/>
              <a:gd name="connsiteY16" fmla="*/ 630679 h 659131"/>
              <a:gd name="connsiteX17" fmla="*/ 871838 w 1261746"/>
              <a:gd name="connsiteY17" fmla="*/ 659131 h 659131"/>
              <a:gd name="connsiteX18" fmla="*/ 843377 w 1261746"/>
              <a:gd name="connsiteY18" fmla="*/ 630679 h 659131"/>
              <a:gd name="connsiteX19" fmla="*/ 871838 w 1261746"/>
              <a:gd name="connsiteY19" fmla="*/ 602227 h 659131"/>
              <a:gd name="connsiteX20" fmla="*/ 751356 w 1261746"/>
              <a:gd name="connsiteY20" fmla="*/ 602227 h 659131"/>
              <a:gd name="connsiteX21" fmla="*/ 779817 w 1261746"/>
              <a:gd name="connsiteY21" fmla="*/ 630679 h 659131"/>
              <a:gd name="connsiteX22" fmla="*/ 751356 w 1261746"/>
              <a:gd name="connsiteY22" fmla="*/ 659131 h 659131"/>
              <a:gd name="connsiteX23" fmla="*/ 722895 w 1261746"/>
              <a:gd name="connsiteY23" fmla="*/ 630679 h 659131"/>
              <a:gd name="connsiteX24" fmla="*/ 751356 w 1261746"/>
              <a:gd name="connsiteY24" fmla="*/ 602227 h 659131"/>
              <a:gd name="connsiteX25" fmla="*/ 630873 w 1261746"/>
              <a:gd name="connsiteY25" fmla="*/ 602227 h 659131"/>
              <a:gd name="connsiteX26" fmla="*/ 659334 w 1261746"/>
              <a:gd name="connsiteY26" fmla="*/ 630679 h 659131"/>
              <a:gd name="connsiteX27" fmla="*/ 630873 w 1261746"/>
              <a:gd name="connsiteY27" fmla="*/ 659131 h 659131"/>
              <a:gd name="connsiteX28" fmla="*/ 602412 w 1261746"/>
              <a:gd name="connsiteY28" fmla="*/ 630679 h 659131"/>
              <a:gd name="connsiteX29" fmla="*/ 630873 w 1261746"/>
              <a:gd name="connsiteY29" fmla="*/ 602227 h 659131"/>
              <a:gd name="connsiteX30" fmla="*/ 510391 w 1261746"/>
              <a:gd name="connsiteY30" fmla="*/ 602227 h 659131"/>
              <a:gd name="connsiteX31" fmla="*/ 538852 w 1261746"/>
              <a:gd name="connsiteY31" fmla="*/ 630679 h 659131"/>
              <a:gd name="connsiteX32" fmla="*/ 510391 w 1261746"/>
              <a:gd name="connsiteY32" fmla="*/ 659131 h 659131"/>
              <a:gd name="connsiteX33" fmla="*/ 481930 w 1261746"/>
              <a:gd name="connsiteY33" fmla="*/ 630679 h 659131"/>
              <a:gd name="connsiteX34" fmla="*/ 510391 w 1261746"/>
              <a:gd name="connsiteY34" fmla="*/ 602227 h 659131"/>
              <a:gd name="connsiteX35" fmla="*/ 389908 w 1261746"/>
              <a:gd name="connsiteY35" fmla="*/ 602227 h 659131"/>
              <a:gd name="connsiteX36" fmla="*/ 418369 w 1261746"/>
              <a:gd name="connsiteY36" fmla="*/ 630679 h 659131"/>
              <a:gd name="connsiteX37" fmla="*/ 389908 w 1261746"/>
              <a:gd name="connsiteY37" fmla="*/ 659131 h 659131"/>
              <a:gd name="connsiteX38" fmla="*/ 361447 w 1261746"/>
              <a:gd name="connsiteY38" fmla="*/ 630679 h 659131"/>
              <a:gd name="connsiteX39" fmla="*/ 389908 w 1261746"/>
              <a:gd name="connsiteY39" fmla="*/ 602227 h 659131"/>
              <a:gd name="connsiteX40" fmla="*/ 269426 w 1261746"/>
              <a:gd name="connsiteY40" fmla="*/ 602227 h 659131"/>
              <a:gd name="connsiteX41" fmla="*/ 297887 w 1261746"/>
              <a:gd name="connsiteY41" fmla="*/ 630679 h 659131"/>
              <a:gd name="connsiteX42" fmla="*/ 269426 w 1261746"/>
              <a:gd name="connsiteY42" fmla="*/ 659131 h 659131"/>
              <a:gd name="connsiteX43" fmla="*/ 240965 w 1261746"/>
              <a:gd name="connsiteY43" fmla="*/ 630679 h 659131"/>
              <a:gd name="connsiteX44" fmla="*/ 269426 w 1261746"/>
              <a:gd name="connsiteY44" fmla="*/ 602227 h 659131"/>
              <a:gd name="connsiteX45" fmla="*/ 148943 w 1261746"/>
              <a:gd name="connsiteY45" fmla="*/ 602227 h 659131"/>
              <a:gd name="connsiteX46" fmla="*/ 177404 w 1261746"/>
              <a:gd name="connsiteY46" fmla="*/ 630679 h 659131"/>
              <a:gd name="connsiteX47" fmla="*/ 148943 w 1261746"/>
              <a:gd name="connsiteY47" fmla="*/ 659131 h 659131"/>
              <a:gd name="connsiteX48" fmla="*/ 120482 w 1261746"/>
              <a:gd name="connsiteY48" fmla="*/ 630679 h 659131"/>
              <a:gd name="connsiteX49" fmla="*/ 148943 w 1261746"/>
              <a:gd name="connsiteY49" fmla="*/ 602227 h 659131"/>
              <a:gd name="connsiteX50" fmla="*/ 28461 w 1261746"/>
              <a:gd name="connsiteY50" fmla="*/ 602227 h 659131"/>
              <a:gd name="connsiteX51" fmla="*/ 56922 w 1261746"/>
              <a:gd name="connsiteY51" fmla="*/ 630679 h 659131"/>
              <a:gd name="connsiteX52" fmla="*/ 28461 w 1261746"/>
              <a:gd name="connsiteY52" fmla="*/ 659131 h 659131"/>
              <a:gd name="connsiteX53" fmla="*/ 0 w 1261746"/>
              <a:gd name="connsiteY53" fmla="*/ 630679 h 659131"/>
              <a:gd name="connsiteX54" fmla="*/ 28461 w 1261746"/>
              <a:gd name="connsiteY54" fmla="*/ 602227 h 659131"/>
              <a:gd name="connsiteX55" fmla="*/ 1233285 w 1261746"/>
              <a:gd name="connsiteY55" fmla="*/ 481781 h 659131"/>
              <a:gd name="connsiteX56" fmla="*/ 1261746 w 1261746"/>
              <a:gd name="connsiteY56" fmla="*/ 510233 h 659131"/>
              <a:gd name="connsiteX57" fmla="*/ 1233285 w 1261746"/>
              <a:gd name="connsiteY57" fmla="*/ 538685 h 659131"/>
              <a:gd name="connsiteX58" fmla="*/ 1204824 w 1261746"/>
              <a:gd name="connsiteY58" fmla="*/ 510233 h 659131"/>
              <a:gd name="connsiteX59" fmla="*/ 1233285 w 1261746"/>
              <a:gd name="connsiteY59" fmla="*/ 481781 h 659131"/>
              <a:gd name="connsiteX60" fmla="*/ 1112803 w 1261746"/>
              <a:gd name="connsiteY60" fmla="*/ 481781 h 659131"/>
              <a:gd name="connsiteX61" fmla="*/ 1141264 w 1261746"/>
              <a:gd name="connsiteY61" fmla="*/ 510233 h 659131"/>
              <a:gd name="connsiteX62" fmla="*/ 1112803 w 1261746"/>
              <a:gd name="connsiteY62" fmla="*/ 538685 h 659131"/>
              <a:gd name="connsiteX63" fmla="*/ 1084342 w 1261746"/>
              <a:gd name="connsiteY63" fmla="*/ 510233 h 659131"/>
              <a:gd name="connsiteX64" fmla="*/ 1112803 w 1261746"/>
              <a:gd name="connsiteY64" fmla="*/ 481781 h 659131"/>
              <a:gd name="connsiteX65" fmla="*/ 992320 w 1261746"/>
              <a:gd name="connsiteY65" fmla="*/ 481781 h 659131"/>
              <a:gd name="connsiteX66" fmla="*/ 1020781 w 1261746"/>
              <a:gd name="connsiteY66" fmla="*/ 510233 h 659131"/>
              <a:gd name="connsiteX67" fmla="*/ 992320 w 1261746"/>
              <a:gd name="connsiteY67" fmla="*/ 538685 h 659131"/>
              <a:gd name="connsiteX68" fmla="*/ 963859 w 1261746"/>
              <a:gd name="connsiteY68" fmla="*/ 510233 h 659131"/>
              <a:gd name="connsiteX69" fmla="*/ 992320 w 1261746"/>
              <a:gd name="connsiteY69" fmla="*/ 481781 h 659131"/>
              <a:gd name="connsiteX70" fmla="*/ 871838 w 1261746"/>
              <a:gd name="connsiteY70" fmla="*/ 481781 h 659131"/>
              <a:gd name="connsiteX71" fmla="*/ 900299 w 1261746"/>
              <a:gd name="connsiteY71" fmla="*/ 510233 h 659131"/>
              <a:gd name="connsiteX72" fmla="*/ 871838 w 1261746"/>
              <a:gd name="connsiteY72" fmla="*/ 538685 h 659131"/>
              <a:gd name="connsiteX73" fmla="*/ 843377 w 1261746"/>
              <a:gd name="connsiteY73" fmla="*/ 510233 h 659131"/>
              <a:gd name="connsiteX74" fmla="*/ 871838 w 1261746"/>
              <a:gd name="connsiteY74" fmla="*/ 481781 h 659131"/>
              <a:gd name="connsiteX75" fmla="*/ 751356 w 1261746"/>
              <a:gd name="connsiteY75" fmla="*/ 481781 h 659131"/>
              <a:gd name="connsiteX76" fmla="*/ 779817 w 1261746"/>
              <a:gd name="connsiteY76" fmla="*/ 510233 h 659131"/>
              <a:gd name="connsiteX77" fmla="*/ 751356 w 1261746"/>
              <a:gd name="connsiteY77" fmla="*/ 538685 h 659131"/>
              <a:gd name="connsiteX78" fmla="*/ 722895 w 1261746"/>
              <a:gd name="connsiteY78" fmla="*/ 510233 h 659131"/>
              <a:gd name="connsiteX79" fmla="*/ 751356 w 1261746"/>
              <a:gd name="connsiteY79" fmla="*/ 481781 h 659131"/>
              <a:gd name="connsiteX80" fmla="*/ 630873 w 1261746"/>
              <a:gd name="connsiteY80" fmla="*/ 481781 h 659131"/>
              <a:gd name="connsiteX81" fmla="*/ 659334 w 1261746"/>
              <a:gd name="connsiteY81" fmla="*/ 510233 h 659131"/>
              <a:gd name="connsiteX82" fmla="*/ 630873 w 1261746"/>
              <a:gd name="connsiteY82" fmla="*/ 538685 h 659131"/>
              <a:gd name="connsiteX83" fmla="*/ 602412 w 1261746"/>
              <a:gd name="connsiteY83" fmla="*/ 510233 h 659131"/>
              <a:gd name="connsiteX84" fmla="*/ 630873 w 1261746"/>
              <a:gd name="connsiteY84" fmla="*/ 481781 h 659131"/>
              <a:gd name="connsiteX85" fmla="*/ 510391 w 1261746"/>
              <a:gd name="connsiteY85" fmla="*/ 481781 h 659131"/>
              <a:gd name="connsiteX86" fmla="*/ 538852 w 1261746"/>
              <a:gd name="connsiteY86" fmla="*/ 510233 h 659131"/>
              <a:gd name="connsiteX87" fmla="*/ 510391 w 1261746"/>
              <a:gd name="connsiteY87" fmla="*/ 538685 h 659131"/>
              <a:gd name="connsiteX88" fmla="*/ 481930 w 1261746"/>
              <a:gd name="connsiteY88" fmla="*/ 510233 h 659131"/>
              <a:gd name="connsiteX89" fmla="*/ 510391 w 1261746"/>
              <a:gd name="connsiteY89" fmla="*/ 481781 h 659131"/>
              <a:gd name="connsiteX90" fmla="*/ 389908 w 1261746"/>
              <a:gd name="connsiteY90" fmla="*/ 481781 h 659131"/>
              <a:gd name="connsiteX91" fmla="*/ 418369 w 1261746"/>
              <a:gd name="connsiteY91" fmla="*/ 510233 h 659131"/>
              <a:gd name="connsiteX92" fmla="*/ 389908 w 1261746"/>
              <a:gd name="connsiteY92" fmla="*/ 538685 h 659131"/>
              <a:gd name="connsiteX93" fmla="*/ 361447 w 1261746"/>
              <a:gd name="connsiteY93" fmla="*/ 510233 h 659131"/>
              <a:gd name="connsiteX94" fmla="*/ 389908 w 1261746"/>
              <a:gd name="connsiteY94" fmla="*/ 481781 h 659131"/>
              <a:gd name="connsiteX95" fmla="*/ 269426 w 1261746"/>
              <a:gd name="connsiteY95" fmla="*/ 481781 h 659131"/>
              <a:gd name="connsiteX96" fmla="*/ 297887 w 1261746"/>
              <a:gd name="connsiteY96" fmla="*/ 510233 h 659131"/>
              <a:gd name="connsiteX97" fmla="*/ 269426 w 1261746"/>
              <a:gd name="connsiteY97" fmla="*/ 538685 h 659131"/>
              <a:gd name="connsiteX98" fmla="*/ 240965 w 1261746"/>
              <a:gd name="connsiteY98" fmla="*/ 510233 h 659131"/>
              <a:gd name="connsiteX99" fmla="*/ 269426 w 1261746"/>
              <a:gd name="connsiteY99" fmla="*/ 481781 h 659131"/>
              <a:gd name="connsiteX100" fmla="*/ 148943 w 1261746"/>
              <a:gd name="connsiteY100" fmla="*/ 481781 h 659131"/>
              <a:gd name="connsiteX101" fmla="*/ 177404 w 1261746"/>
              <a:gd name="connsiteY101" fmla="*/ 510233 h 659131"/>
              <a:gd name="connsiteX102" fmla="*/ 148943 w 1261746"/>
              <a:gd name="connsiteY102" fmla="*/ 538685 h 659131"/>
              <a:gd name="connsiteX103" fmla="*/ 120482 w 1261746"/>
              <a:gd name="connsiteY103" fmla="*/ 510233 h 659131"/>
              <a:gd name="connsiteX104" fmla="*/ 148943 w 1261746"/>
              <a:gd name="connsiteY104" fmla="*/ 481781 h 659131"/>
              <a:gd name="connsiteX105" fmla="*/ 28461 w 1261746"/>
              <a:gd name="connsiteY105" fmla="*/ 481781 h 659131"/>
              <a:gd name="connsiteX106" fmla="*/ 56922 w 1261746"/>
              <a:gd name="connsiteY106" fmla="*/ 510233 h 659131"/>
              <a:gd name="connsiteX107" fmla="*/ 28461 w 1261746"/>
              <a:gd name="connsiteY107" fmla="*/ 538685 h 659131"/>
              <a:gd name="connsiteX108" fmla="*/ 0 w 1261746"/>
              <a:gd name="connsiteY108" fmla="*/ 510233 h 659131"/>
              <a:gd name="connsiteX109" fmla="*/ 28461 w 1261746"/>
              <a:gd name="connsiteY109" fmla="*/ 481781 h 659131"/>
              <a:gd name="connsiteX110" fmla="*/ 1233285 w 1261746"/>
              <a:gd name="connsiteY110" fmla="*/ 361336 h 659131"/>
              <a:gd name="connsiteX111" fmla="*/ 1261746 w 1261746"/>
              <a:gd name="connsiteY111" fmla="*/ 389788 h 659131"/>
              <a:gd name="connsiteX112" fmla="*/ 1233285 w 1261746"/>
              <a:gd name="connsiteY112" fmla="*/ 418240 h 659131"/>
              <a:gd name="connsiteX113" fmla="*/ 1204824 w 1261746"/>
              <a:gd name="connsiteY113" fmla="*/ 389788 h 659131"/>
              <a:gd name="connsiteX114" fmla="*/ 1233285 w 1261746"/>
              <a:gd name="connsiteY114" fmla="*/ 361336 h 659131"/>
              <a:gd name="connsiteX115" fmla="*/ 1112803 w 1261746"/>
              <a:gd name="connsiteY115" fmla="*/ 361336 h 659131"/>
              <a:gd name="connsiteX116" fmla="*/ 1141264 w 1261746"/>
              <a:gd name="connsiteY116" fmla="*/ 389788 h 659131"/>
              <a:gd name="connsiteX117" fmla="*/ 1112803 w 1261746"/>
              <a:gd name="connsiteY117" fmla="*/ 418240 h 659131"/>
              <a:gd name="connsiteX118" fmla="*/ 1084342 w 1261746"/>
              <a:gd name="connsiteY118" fmla="*/ 389788 h 659131"/>
              <a:gd name="connsiteX119" fmla="*/ 1112803 w 1261746"/>
              <a:gd name="connsiteY119" fmla="*/ 361336 h 659131"/>
              <a:gd name="connsiteX120" fmla="*/ 992320 w 1261746"/>
              <a:gd name="connsiteY120" fmla="*/ 361336 h 659131"/>
              <a:gd name="connsiteX121" fmla="*/ 1020781 w 1261746"/>
              <a:gd name="connsiteY121" fmla="*/ 389788 h 659131"/>
              <a:gd name="connsiteX122" fmla="*/ 992320 w 1261746"/>
              <a:gd name="connsiteY122" fmla="*/ 418240 h 659131"/>
              <a:gd name="connsiteX123" fmla="*/ 963859 w 1261746"/>
              <a:gd name="connsiteY123" fmla="*/ 389788 h 659131"/>
              <a:gd name="connsiteX124" fmla="*/ 992320 w 1261746"/>
              <a:gd name="connsiteY124" fmla="*/ 361336 h 659131"/>
              <a:gd name="connsiteX125" fmla="*/ 871838 w 1261746"/>
              <a:gd name="connsiteY125" fmla="*/ 361336 h 659131"/>
              <a:gd name="connsiteX126" fmla="*/ 900299 w 1261746"/>
              <a:gd name="connsiteY126" fmla="*/ 389788 h 659131"/>
              <a:gd name="connsiteX127" fmla="*/ 871838 w 1261746"/>
              <a:gd name="connsiteY127" fmla="*/ 418240 h 659131"/>
              <a:gd name="connsiteX128" fmla="*/ 843377 w 1261746"/>
              <a:gd name="connsiteY128" fmla="*/ 389788 h 659131"/>
              <a:gd name="connsiteX129" fmla="*/ 871838 w 1261746"/>
              <a:gd name="connsiteY129" fmla="*/ 361336 h 659131"/>
              <a:gd name="connsiteX130" fmla="*/ 751356 w 1261746"/>
              <a:gd name="connsiteY130" fmla="*/ 361336 h 659131"/>
              <a:gd name="connsiteX131" fmla="*/ 779817 w 1261746"/>
              <a:gd name="connsiteY131" fmla="*/ 389788 h 659131"/>
              <a:gd name="connsiteX132" fmla="*/ 751356 w 1261746"/>
              <a:gd name="connsiteY132" fmla="*/ 418240 h 659131"/>
              <a:gd name="connsiteX133" fmla="*/ 722895 w 1261746"/>
              <a:gd name="connsiteY133" fmla="*/ 389788 h 659131"/>
              <a:gd name="connsiteX134" fmla="*/ 751356 w 1261746"/>
              <a:gd name="connsiteY134" fmla="*/ 361336 h 659131"/>
              <a:gd name="connsiteX135" fmla="*/ 630873 w 1261746"/>
              <a:gd name="connsiteY135" fmla="*/ 361336 h 659131"/>
              <a:gd name="connsiteX136" fmla="*/ 659334 w 1261746"/>
              <a:gd name="connsiteY136" fmla="*/ 389788 h 659131"/>
              <a:gd name="connsiteX137" fmla="*/ 630873 w 1261746"/>
              <a:gd name="connsiteY137" fmla="*/ 418240 h 659131"/>
              <a:gd name="connsiteX138" fmla="*/ 602412 w 1261746"/>
              <a:gd name="connsiteY138" fmla="*/ 389788 h 659131"/>
              <a:gd name="connsiteX139" fmla="*/ 630873 w 1261746"/>
              <a:gd name="connsiteY139" fmla="*/ 361336 h 659131"/>
              <a:gd name="connsiteX140" fmla="*/ 510391 w 1261746"/>
              <a:gd name="connsiteY140" fmla="*/ 361336 h 659131"/>
              <a:gd name="connsiteX141" fmla="*/ 538852 w 1261746"/>
              <a:gd name="connsiteY141" fmla="*/ 389788 h 659131"/>
              <a:gd name="connsiteX142" fmla="*/ 510391 w 1261746"/>
              <a:gd name="connsiteY142" fmla="*/ 418240 h 659131"/>
              <a:gd name="connsiteX143" fmla="*/ 481930 w 1261746"/>
              <a:gd name="connsiteY143" fmla="*/ 389788 h 659131"/>
              <a:gd name="connsiteX144" fmla="*/ 510391 w 1261746"/>
              <a:gd name="connsiteY144" fmla="*/ 361336 h 659131"/>
              <a:gd name="connsiteX145" fmla="*/ 389908 w 1261746"/>
              <a:gd name="connsiteY145" fmla="*/ 361336 h 659131"/>
              <a:gd name="connsiteX146" fmla="*/ 418369 w 1261746"/>
              <a:gd name="connsiteY146" fmla="*/ 389788 h 659131"/>
              <a:gd name="connsiteX147" fmla="*/ 389908 w 1261746"/>
              <a:gd name="connsiteY147" fmla="*/ 418240 h 659131"/>
              <a:gd name="connsiteX148" fmla="*/ 361447 w 1261746"/>
              <a:gd name="connsiteY148" fmla="*/ 389788 h 659131"/>
              <a:gd name="connsiteX149" fmla="*/ 389908 w 1261746"/>
              <a:gd name="connsiteY149" fmla="*/ 361336 h 659131"/>
              <a:gd name="connsiteX150" fmla="*/ 269426 w 1261746"/>
              <a:gd name="connsiteY150" fmla="*/ 361336 h 659131"/>
              <a:gd name="connsiteX151" fmla="*/ 297887 w 1261746"/>
              <a:gd name="connsiteY151" fmla="*/ 389788 h 659131"/>
              <a:gd name="connsiteX152" fmla="*/ 269426 w 1261746"/>
              <a:gd name="connsiteY152" fmla="*/ 418240 h 659131"/>
              <a:gd name="connsiteX153" fmla="*/ 240965 w 1261746"/>
              <a:gd name="connsiteY153" fmla="*/ 389788 h 659131"/>
              <a:gd name="connsiteX154" fmla="*/ 269426 w 1261746"/>
              <a:gd name="connsiteY154" fmla="*/ 361336 h 659131"/>
              <a:gd name="connsiteX155" fmla="*/ 148943 w 1261746"/>
              <a:gd name="connsiteY155" fmla="*/ 361336 h 659131"/>
              <a:gd name="connsiteX156" fmla="*/ 177404 w 1261746"/>
              <a:gd name="connsiteY156" fmla="*/ 389788 h 659131"/>
              <a:gd name="connsiteX157" fmla="*/ 148943 w 1261746"/>
              <a:gd name="connsiteY157" fmla="*/ 418240 h 659131"/>
              <a:gd name="connsiteX158" fmla="*/ 120482 w 1261746"/>
              <a:gd name="connsiteY158" fmla="*/ 389788 h 659131"/>
              <a:gd name="connsiteX159" fmla="*/ 148943 w 1261746"/>
              <a:gd name="connsiteY159" fmla="*/ 361336 h 659131"/>
              <a:gd name="connsiteX160" fmla="*/ 28461 w 1261746"/>
              <a:gd name="connsiteY160" fmla="*/ 361336 h 659131"/>
              <a:gd name="connsiteX161" fmla="*/ 56922 w 1261746"/>
              <a:gd name="connsiteY161" fmla="*/ 389788 h 659131"/>
              <a:gd name="connsiteX162" fmla="*/ 28461 w 1261746"/>
              <a:gd name="connsiteY162" fmla="*/ 418240 h 659131"/>
              <a:gd name="connsiteX163" fmla="*/ 0 w 1261746"/>
              <a:gd name="connsiteY163" fmla="*/ 389788 h 659131"/>
              <a:gd name="connsiteX164" fmla="*/ 28461 w 1261746"/>
              <a:gd name="connsiteY164" fmla="*/ 361336 h 659131"/>
              <a:gd name="connsiteX165" fmla="*/ 1233285 w 1261746"/>
              <a:gd name="connsiteY165" fmla="*/ 240891 h 659131"/>
              <a:gd name="connsiteX166" fmla="*/ 1261746 w 1261746"/>
              <a:gd name="connsiteY166" fmla="*/ 269343 h 659131"/>
              <a:gd name="connsiteX167" fmla="*/ 1233285 w 1261746"/>
              <a:gd name="connsiteY167" fmla="*/ 297795 h 659131"/>
              <a:gd name="connsiteX168" fmla="*/ 1204824 w 1261746"/>
              <a:gd name="connsiteY168" fmla="*/ 269343 h 659131"/>
              <a:gd name="connsiteX169" fmla="*/ 1233285 w 1261746"/>
              <a:gd name="connsiteY169" fmla="*/ 240891 h 659131"/>
              <a:gd name="connsiteX170" fmla="*/ 1112803 w 1261746"/>
              <a:gd name="connsiteY170" fmla="*/ 240891 h 659131"/>
              <a:gd name="connsiteX171" fmla="*/ 1141264 w 1261746"/>
              <a:gd name="connsiteY171" fmla="*/ 269343 h 659131"/>
              <a:gd name="connsiteX172" fmla="*/ 1112803 w 1261746"/>
              <a:gd name="connsiteY172" fmla="*/ 297795 h 659131"/>
              <a:gd name="connsiteX173" fmla="*/ 1084342 w 1261746"/>
              <a:gd name="connsiteY173" fmla="*/ 269343 h 659131"/>
              <a:gd name="connsiteX174" fmla="*/ 1112803 w 1261746"/>
              <a:gd name="connsiteY174" fmla="*/ 240891 h 659131"/>
              <a:gd name="connsiteX175" fmla="*/ 992320 w 1261746"/>
              <a:gd name="connsiteY175" fmla="*/ 240891 h 659131"/>
              <a:gd name="connsiteX176" fmla="*/ 1020781 w 1261746"/>
              <a:gd name="connsiteY176" fmla="*/ 269343 h 659131"/>
              <a:gd name="connsiteX177" fmla="*/ 992320 w 1261746"/>
              <a:gd name="connsiteY177" fmla="*/ 297795 h 659131"/>
              <a:gd name="connsiteX178" fmla="*/ 963859 w 1261746"/>
              <a:gd name="connsiteY178" fmla="*/ 269343 h 659131"/>
              <a:gd name="connsiteX179" fmla="*/ 992320 w 1261746"/>
              <a:gd name="connsiteY179" fmla="*/ 240891 h 659131"/>
              <a:gd name="connsiteX180" fmla="*/ 871838 w 1261746"/>
              <a:gd name="connsiteY180" fmla="*/ 240891 h 659131"/>
              <a:gd name="connsiteX181" fmla="*/ 900299 w 1261746"/>
              <a:gd name="connsiteY181" fmla="*/ 269343 h 659131"/>
              <a:gd name="connsiteX182" fmla="*/ 871838 w 1261746"/>
              <a:gd name="connsiteY182" fmla="*/ 297795 h 659131"/>
              <a:gd name="connsiteX183" fmla="*/ 843377 w 1261746"/>
              <a:gd name="connsiteY183" fmla="*/ 269343 h 659131"/>
              <a:gd name="connsiteX184" fmla="*/ 871838 w 1261746"/>
              <a:gd name="connsiteY184" fmla="*/ 240891 h 659131"/>
              <a:gd name="connsiteX185" fmla="*/ 751356 w 1261746"/>
              <a:gd name="connsiteY185" fmla="*/ 240891 h 659131"/>
              <a:gd name="connsiteX186" fmla="*/ 779817 w 1261746"/>
              <a:gd name="connsiteY186" fmla="*/ 269343 h 659131"/>
              <a:gd name="connsiteX187" fmla="*/ 751356 w 1261746"/>
              <a:gd name="connsiteY187" fmla="*/ 297795 h 659131"/>
              <a:gd name="connsiteX188" fmla="*/ 722895 w 1261746"/>
              <a:gd name="connsiteY188" fmla="*/ 269343 h 659131"/>
              <a:gd name="connsiteX189" fmla="*/ 751356 w 1261746"/>
              <a:gd name="connsiteY189" fmla="*/ 240891 h 659131"/>
              <a:gd name="connsiteX190" fmla="*/ 630873 w 1261746"/>
              <a:gd name="connsiteY190" fmla="*/ 240891 h 659131"/>
              <a:gd name="connsiteX191" fmla="*/ 659334 w 1261746"/>
              <a:gd name="connsiteY191" fmla="*/ 269343 h 659131"/>
              <a:gd name="connsiteX192" fmla="*/ 630873 w 1261746"/>
              <a:gd name="connsiteY192" fmla="*/ 297795 h 659131"/>
              <a:gd name="connsiteX193" fmla="*/ 602412 w 1261746"/>
              <a:gd name="connsiteY193" fmla="*/ 269343 h 659131"/>
              <a:gd name="connsiteX194" fmla="*/ 630873 w 1261746"/>
              <a:gd name="connsiteY194" fmla="*/ 240891 h 659131"/>
              <a:gd name="connsiteX195" fmla="*/ 510391 w 1261746"/>
              <a:gd name="connsiteY195" fmla="*/ 240891 h 659131"/>
              <a:gd name="connsiteX196" fmla="*/ 538852 w 1261746"/>
              <a:gd name="connsiteY196" fmla="*/ 269343 h 659131"/>
              <a:gd name="connsiteX197" fmla="*/ 510391 w 1261746"/>
              <a:gd name="connsiteY197" fmla="*/ 297795 h 659131"/>
              <a:gd name="connsiteX198" fmla="*/ 481930 w 1261746"/>
              <a:gd name="connsiteY198" fmla="*/ 269343 h 659131"/>
              <a:gd name="connsiteX199" fmla="*/ 510391 w 1261746"/>
              <a:gd name="connsiteY199" fmla="*/ 240891 h 659131"/>
              <a:gd name="connsiteX200" fmla="*/ 389908 w 1261746"/>
              <a:gd name="connsiteY200" fmla="*/ 240891 h 659131"/>
              <a:gd name="connsiteX201" fmla="*/ 418369 w 1261746"/>
              <a:gd name="connsiteY201" fmla="*/ 269343 h 659131"/>
              <a:gd name="connsiteX202" fmla="*/ 389908 w 1261746"/>
              <a:gd name="connsiteY202" fmla="*/ 297795 h 659131"/>
              <a:gd name="connsiteX203" fmla="*/ 361447 w 1261746"/>
              <a:gd name="connsiteY203" fmla="*/ 269343 h 659131"/>
              <a:gd name="connsiteX204" fmla="*/ 389908 w 1261746"/>
              <a:gd name="connsiteY204" fmla="*/ 240891 h 659131"/>
              <a:gd name="connsiteX205" fmla="*/ 269426 w 1261746"/>
              <a:gd name="connsiteY205" fmla="*/ 240891 h 659131"/>
              <a:gd name="connsiteX206" fmla="*/ 297887 w 1261746"/>
              <a:gd name="connsiteY206" fmla="*/ 269343 h 659131"/>
              <a:gd name="connsiteX207" fmla="*/ 269426 w 1261746"/>
              <a:gd name="connsiteY207" fmla="*/ 297795 h 659131"/>
              <a:gd name="connsiteX208" fmla="*/ 240965 w 1261746"/>
              <a:gd name="connsiteY208" fmla="*/ 269343 h 659131"/>
              <a:gd name="connsiteX209" fmla="*/ 269426 w 1261746"/>
              <a:gd name="connsiteY209" fmla="*/ 240891 h 659131"/>
              <a:gd name="connsiteX210" fmla="*/ 148943 w 1261746"/>
              <a:gd name="connsiteY210" fmla="*/ 240891 h 659131"/>
              <a:gd name="connsiteX211" fmla="*/ 177404 w 1261746"/>
              <a:gd name="connsiteY211" fmla="*/ 269343 h 659131"/>
              <a:gd name="connsiteX212" fmla="*/ 148943 w 1261746"/>
              <a:gd name="connsiteY212" fmla="*/ 297795 h 659131"/>
              <a:gd name="connsiteX213" fmla="*/ 120482 w 1261746"/>
              <a:gd name="connsiteY213" fmla="*/ 269343 h 659131"/>
              <a:gd name="connsiteX214" fmla="*/ 148943 w 1261746"/>
              <a:gd name="connsiteY214" fmla="*/ 240891 h 659131"/>
              <a:gd name="connsiteX215" fmla="*/ 28461 w 1261746"/>
              <a:gd name="connsiteY215" fmla="*/ 240891 h 659131"/>
              <a:gd name="connsiteX216" fmla="*/ 56922 w 1261746"/>
              <a:gd name="connsiteY216" fmla="*/ 269343 h 659131"/>
              <a:gd name="connsiteX217" fmla="*/ 28461 w 1261746"/>
              <a:gd name="connsiteY217" fmla="*/ 297795 h 659131"/>
              <a:gd name="connsiteX218" fmla="*/ 0 w 1261746"/>
              <a:gd name="connsiteY218" fmla="*/ 269343 h 659131"/>
              <a:gd name="connsiteX219" fmla="*/ 28461 w 1261746"/>
              <a:gd name="connsiteY219" fmla="*/ 240891 h 659131"/>
              <a:gd name="connsiteX220" fmla="*/ 1233285 w 1261746"/>
              <a:gd name="connsiteY220" fmla="*/ 120445 h 659131"/>
              <a:gd name="connsiteX221" fmla="*/ 1261746 w 1261746"/>
              <a:gd name="connsiteY221" fmla="*/ 148897 h 659131"/>
              <a:gd name="connsiteX222" fmla="*/ 1233285 w 1261746"/>
              <a:gd name="connsiteY222" fmla="*/ 177349 h 659131"/>
              <a:gd name="connsiteX223" fmla="*/ 1204824 w 1261746"/>
              <a:gd name="connsiteY223" fmla="*/ 148897 h 659131"/>
              <a:gd name="connsiteX224" fmla="*/ 1233285 w 1261746"/>
              <a:gd name="connsiteY224" fmla="*/ 120445 h 659131"/>
              <a:gd name="connsiteX225" fmla="*/ 1112803 w 1261746"/>
              <a:gd name="connsiteY225" fmla="*/ 120445 h 659131"/>
              <a:gd name="connsiteX226" fmla="*/ 1141264 w 1261746"/>
              <a:gd name="connsiteY226" fmla="*/ 148897 h 659131"/>
              <a:gd name="connsiteX227" fmla="*/ 1112803 w 1261746"/>
              <a:gd name="connsiteY227" fmla="*/ 177349 h 659131"/>
              <a:gd name="connsiteX228" fmla="*/ 1084342 w 1261746"/>
              <a:gd name="connsiteY228" fmla="*/ 148897 h 659131"/>
              <a:gd name="connsiteX229" fmla="*/ 1112803 w 1261746"/>
              <a:gd name="connsiteY229" fmla="*/ 120445 h 659131"/>
              <a:gd name="connsiteX230" fmla="*/ 992320 w 1261746"/>
              <a:gd name="connsiteY230" fmla="*/ 120445 h 659131"/>
              <a:gd name="connsiteX231" fmla="*/ 1020781 w 1261746"/>
              <a:gd name="connsiteY231" fmla="*/ 148897 h 659131"/>
              <a:gd name="connsiteX232" fmla="*/ 992320 w 1261746"/>
              <a:gd name="connsiteY232" fmla="*/ 177349 h 659131"/>
              <a:gd name="connsiteX233" fmla="*/ 963859 w 1261746"/>
              <a:gd name="connsiteY233" fmla="*/ 148897 h 659131"/>
              <a:gd name="connsiteX234" fmla="*/ 992320 w 1261746"/>
              <a:gd name="connsiteY234" fmla="*/ 120445 h 659131"/>
              <a:gd name="connsiteX235" fmla="*/ 871838 w 1261746"/>
              <a:gd name="connsiteY235" fmla="*/ 120445 h 659131"/>
              <a:gd name="connsiteX236" fmla="*/ 900299 w 1261746"/>
              <a:gd name="connsiteY236" fmla="*/ 148897 h 659131"/>
              <a:gd name="connsiteX237" fmla="*/ 871838 w 1261746"/>
              <a:gd name="connsiteY237" fmla="*/ 177349 h 659131"/>
              <a:gd name="connsiteX238" fmla="*/ 843377 w 1261746"/>
              <a:gd name="connsiteY238" fmla="*/ 148897 h 659131"/>
              <a:gd name="connsiteX239" fmla="*/ 871838 w 1261746"/>
              <a:gd name="connsiteY239" fmla="*/ 120445 h 659131"/>
              <a:gd name="connsiteX240" fmla="*/ 751356 w 1261746"/>
              <a:gd name="connsiteY240" fmla="*/ 120445 h 659131"/>
              <a:gd name="connsiteX241" fmla="*/ 779817 w 1261746"/>
              <a:gd name="connsiteY241" fmla="*/ 148897 h 659131"/>
              <a:gd name="connsiteX242" fmla="*/ 751356 w 1261746"/>
              <a:gd name="connsiteY242" fmla="*/ 177349 h 659131"/>
              <a:gd name="connsiteX243" fmla="*/ 722895 w 1261746"/>
              <a:gd name="connsiteY243" fmla="*/ 148897 h 659131"/>
              <a:gd name="connsiteX244" fmla="*/ 751356 w 1261746"/>
              <a:gd name="connsiteY244" fmla="*/ 120445 h 659131"/>
              <a:gd name="connsiteX245" fmla="*/ 630873 w 1261746"/>
              <a:gd name="connsiteY245" fmla="*/ 120445 h 659131"/>
              <a:gd name="connsiteX246" fmla="*/ 659334 w 1261746"/>
              <a:gd name="connsiteY246" fmla="*/ 148897 h 659131"/>
              <a:gd name="connsiteX247" fmla="*/ 630873 w 1261746"/>
              <a:gd name="connsiteY247" fmla="*/ 177349 h 659131"/>
              <a:gd name="connsiteX248" fmla="*/ 602412 w 1261746"/>
              <a:gd name="connsiteY248" fmla="*/ 148897 h 659131"/>
              <a:gd name="connsiteX249" fmla="*/ 630873 w 1261746"/>
              <a:gd name="connsiteY249" fmla="*/ 120445 h 659131"/>
              <a:gd name="connsiteX250" fmla="*/ 510391 w 1261746"/>
              <a:gd name="connsiteY250" fmla="*/ 120445 h 659131"/>
              <a:gd name="connsiteX251" fmla="*/ 538852 w 1261746"/>
              <a:gd name="connsiteY251" fmla="*/ 148897 h 659131"/>
              <a:gd name="connsiteX252" fmla="*/ 510391 w 1261746"/>
              <a:gd name="connsiteY252" fmla="*/ 177349 h 659131"/>
              <a:gd name="connsiteX253" fmla="*/ 481930 w 1261746"/>
              <a:gd name="connsiteY253" fmla="*/ 148897 h 659131"/>
              <a:gd name="connsiteX254" fmla="*/ 510391 w 1261746"/>
              <a:gd name="connsiteY254" fmla="*/ 120445 h 659131"/>
              <a:gd name="connsiteX255" fmla="*/ 389908 w 1261746"/>
              <a:gd name="connsiteY255" fmla="*/ 120445 h 659131"/>
              <a:gd name="connsiteX256" fmla="*/ 418369 w 1261746"/>
              <a:gd name="connsiteY256" fmla="*/ 148897 h 659131"/>
              <a:gd name="connsiteX257" fmla="*/ 389908 w 1261746"/>
              <a:gd name="connsiteY257" fmla="*/ 177349 h 659131"/>
              <a:gd name="connsiteX258" fmla="*/ 361447 w 1261746"/>
              <a:gd name="connsiteY258" fmla="*/ 148897 h 659131"/>
              <a:gd name="connsiteX259" fmla="*/ 389908 w 1261746"/>
              <a:gd name="connsiteY259" fmla="*/ 120445 h 659131"/>
              <a:gd name="connsiteX260" fmla="*/ 269426 w 1261746"/>
              <a:gd name="connsiteY260" fmla="*/ 120445 h 659131"/>
              <a:gd name="connsiteX261" fmla="*/ 297887 w 1261746"/>
              <a:gd name="connsiteY261" fmla="*/ 148897 h 659131"/>
              <a:gd name="connsiteX262" fmla="*/ 269426 w 1261746"/>
              <a:gd name="connsiteY262" fmla="*/ 177349 h 659131"/>
              <a:gd name="connsiteX263" fmla="*/ 240965 w 1261746"/>
              <a:gd name="connsiteY263" fmla="*/ 148897 h 659131"/>
              <a:gd name="connsiteX264" fmla="*/ 269426 w 1261746"/>
              <a:gd name="connsiteY264" fmla="*/ 120445 h 659131"/>
              <a:gd name="connsiteX265" fmla="*/ 148943 w 1261746"/>
              <a:gd name="connsiteY265" fmla="*/ 120445 h 659131"/>
              <a:gd name="connsiteX266" fmla="*/ 177404 w 1261746"/>
              <a:gd name="connsiteY266" fmla="*/ 148897 h 659131"/>
              <a:gd name="connsiteX267" fmla="*/ 148943 w 1261746"/>
              <a:gd name="connsiteY267" fmla="*/ 177349 h 659131"/>
              <a:gd name="connsiteX268" fmla="*/ 120482 w 1261746"/>
              <a:gd name="connsiteY268" fmla="*/ 148897 h 659131"/>
              <a:gd name="connsiteX269" fmla="*/ 148943 w 1261746"/>
              <a:gd name="connsiteY269" fmla="*/ 120445 h 659131"/>
              <a:gd name="connsiteX270" fmla="*/ 28461 w 1261746"/>
              <a:gd name="connsiteY270" fmla="*/ 120445 h 659131"/>
              <a:gd name="connsiteX271" fmla="*/ 56922 w 1261746"/>
              <a:gd name="connsiteY271" fmla="*/ 148897 h 659131"/>
              <a:gd name="connsiteX272" fmla="*/ 28461 w 1261746"/>
              <a:gd name="connsiteY272" fmla="*/ 177349 h 659131"/>
              <a:gd name="connsiteX273" fmla="*/ 0 w 1261746"/>
              <a:gd name="connsiteY273" fmla="*/ 148897 h 659131"/>
              <a:gd name="connsiteX274" fmla="*/ 28461 w 1261746"/>
              <a:gd name="connsiteY274" fmla="*/ 120445 h 659131"/>
              <a:gd name="connsiteX275" fmla="*/ 1233285 w 1261746"/>
              <a:gd name="connsiteY275" fmla="*/ 0 h 659131"/>
              <a:gd name="connsiteX276" fmla="*/ 1261746 w 1261746"/>
              <a:gd name="connsiteY276" fmla="*/ 28452 h 659131"/>
              <a:gd name="connsiteX277" fmla="*/ 1233285 w 1261746"/>
              <a:gd name="connsiteY277" fmla="*/ 56904 h 659131"/>
              <a:gd name="connsiteX278" fmla="*/ 1204824 w 1261746"/>
              <a:gd name="connsiteY278" fmla="*/ 28452 h 659131"/>
              <a:gd name="connsiteX279" fmla="*/ 1233285 w 1261746"/>
              <a:gd name="connsiteY279" fmla="*/ 0 h 659131"/>
              <a:gd name="connsiteX280" fmla="*/ 1112803 w 1261746"/>
              <a:gd name="connsiteY280" fmla="*/ 0 h 659131"/>
              <a:gd name="connsiteX281" fmla="*/ 1141264 w 1261746"/>
              <a:gd name="connsiteY281" fmla="*/ 28452 h 659131"/>
              <a:gd name="connsiteX282" fmla="*/ 1112803 w 1261746"/>
              <a:gd name="connsiteY282" fmla="*/ 56904 h 659131"/>
              <a:gd name="connsiteX283" fmla="*/ 1084342 w 1261746"/>
              <a:gd name="connsiteY283" fmla="*/ 28452 h 659131"/>
              <a:gd name="connsiteX284" fmla="*/ 1112803 w 1261746"/>
              <a:gd name="connsiteY284" fmla="*/ 0 h 659131"/>
              <a:gd name="connsiteX285" fmla="*/ 992320 w 1261746"/>
              <a:gd name="connsiteY285" fmla="*/ 0 h 659131"/>
              <a:gd name="connsiteX286" fmla="*/ 1020781 w 1261746"/>
              <a:gd name="connsiteY286" fmla="*/ 28452 h 659131"/>
              <a:gd name="connsiteX287" fmla="*/ 992320 w 1261746"/>
              <a:gd name="connsiteY287" fmla="*/ 56904 h 659131"/>
              <a:gd name="connsiteX288" fmla="*/ 963859 w 1261746"/>
              <a:gd name="connsiteY288" fmla="*/ 28452 h 659131"/>
              <a:gd name="connsiteX289" fmla="*/ 992320 w 1261746"/>
              <a:gd name="connsiteY289" fmla="*/ 0 h 659131"/>
              <a:gd name="connsiteX290" fmla="*/ 871838 w 1261746"/>
              <a:gd name="connsiteY290" fmla="*/ 0 h 659131"/>
              <a:gd name="connsiteX291" fmla="*/ 900299 w 1261746"/>
              <a:gd name="connsiteY291" fmla="*/ 28452 h 659131"/>
              <a:gd name="connsiteX292" fmla="*/ 871838 w 1261746"/>
              <a:gd name="connsiteY292" fmla="*/ 56904 h 659131"/>
              <a:gd name="connsiteX293" fmla="*/ 843377 w 1261746"/>
              <a:gd name="connsiteY293" fmla="*/ 28452 h 659131"/>
              <a:gd name="connsiteX294" fmla="*/ 871838 w 1261746"/>
              <a:gd name="connsiteY294" fmla="*/ 0 h 659131"/>
              <a:gd name="connsiteX295" fmla="*/ 751356 w 1261746"/>
              <a:gd name="connsiteY295" fmla="*/ 0 h 659131"/>
              <a:gd name="connsiteX296" fmla="*/ 779817 w 1261746"/>
              <a:gd name="connsiteY296" fmla="*/ 28452 h 659131"/>
              <a:gd name="connsiteX297" fmla="*/ 751356 w 1261746"/>
              <a:gd name="connsiteY297" fmla="*/ 56904 h 659131"/>
              <a:gd name="connsiteX298" fmla="*/ 722895 w 1261746"/>
              <a:gd name="connsiteY298" fmla="*/ 28452 h 659131"/>
              <a:gd name="connsiteX299" fmla="*/ 751356 w 1261746"/>
              <a:gd name="connsiteY299" fmla="*/ 0 h 659131"/>
              <a:gd name="connsiteX300" fmla="*/ 630873 w 1261746"/>
              <a:gd name="connsiteY300" fmla="*/ 0 h 659131"/>
              <a:gd name="connsiteX301" fmla="*/ 659334 w 1261746"/>
              <a:gd name="connsiteY301" fmla="*/ 28452 h 659131"/>
              <a:gd name="connsiteX302" fmla="*/ 630873 w 1261746"/>
              <a:gd name="connsiteY302" fmla="*/ 56904 h 659131"/>
              <a:gd name="connsiteX303" fmla="*/ 602412 w 1261746"/>
              <a:gd name="connsiteY303" fmla="*/ 28452 h 659131"/>
              <a:gd name="connsiteX304" fmla="*/ 630873 w 1261746"/>
              <a:gd name="connsiteY304" fmla="*/ 0 h 659131"/>
              <a:gd name="connsiteX305" fmla="*/ 510391 w 1261746"/>
              <a:gd name="connsiteY305" fmla="*/ 0 h 659131"/>
              <a:gd name="connsiteX306" fmla="*/ 538852 w 1261746"/>
              <a:gd name="connsiteY306" fmla="*/ 28452 h 659131"/>
              <a:gd name="connsiteX307" fmla="*/ 510391 w 1261746"/>
              <a:gd name="connsiteY307" fmla="*/ 56904 h 659131"/>
              <a:gd name="connsiteX308" fmla="*/ 481930 w 1261746"/>
              <a:gd name="connsiteY308" fmla="*/ 28452 h 659131"/>
              <a:gd name="connsiteX309" fmla="*/ 510391 w 1261746"/>
              <a:gd name="connsiteY309" fmla="*/ 0 h 659131"/>
              <a:gd name="connsiteX310" fmla="*/ 389908 w 1261746"/>
              <a:gd name="connsiteY310" fmla="*/ 0 h 659131"/>
              <a:gd name="connsiteX311" fmla="*/ 418369 w 1261746"/>
              <a:gd name="connsiteY311" fmla="*/ 28452 h 659131"/>
              <a:gd name="connsiteX312" fmla="*/ 389908 w 1261746"/>
              <a:gd name="connsiteY312" fmla="*/ 56904 h 659131"/>
              <a:gd name="connsiteX313" fmla="*/ 361447 w 1261746"/>
              <a:gd name="connsiteY313" fmla="*/ 28452 h 659131"/>
              <a:gd name="connsiteX314" fmla="*/ 389908 w 1261746"/>
              <a:gd name="connsiteY314" fmla="*/ 0 h 659131"/>
              <a:gd name="connsiteX315" fmla="*/ 269426 w 1261746"/>
              <a:gd name="connsiteY315" fmla="*/ 0 h 659131"/>
              <a:gd name="connsiteX316" fmla="*/ 297887 w 1261746"/>
              <a:gd name="connsiteY316" fmla="*/ 28452 h 659131"/>
              <a:gd name="connsiteX317" fmla="*/ 269426 w 1261746"/>
              <a:gd name="connsiteY317" fmla="*/ 56904 h 659131"/>
              <a:gd name="connsiteX318" fmla="*/ 240965 w 1261746"/>
              <a:gd name="connsiteY318" fmla="*/ 28452 h 659131"/>
              <a:gd name="connsiteX319" fmla="*/ 269426 w 1261746"/>
              <a:gd name="connsiteY319" fmla="*/ 0 h 659131"/>
              <a:gd name="connsiteX320" fmla="*/ 148943 w 1261746"/>
              <a:gd name="connsiteY320" fmla="*/ 0 h 659131"/>
              <a:gd name="connsiteX321" fmla="*/ 177404 w 1261746"/>
              <a:gd name="connsiteY321" fmla="*/ 28452 h 659131"/>
              <a:gd name="connsiteX322" fmla="*/ 148943 w 1261746"/>
              <a:gd name="connsiteY322" fmla="*/ 56904 h 659131"/>
              <a:gd name="connsiteX323" fmla="*/ 120482 w 1261746"/>
              <a:gd name="connsiteY323" fmla="*/ 28452 h 659131"/>
              <a:gd name="connsiteX324" fmla="*/ 148943 w 1261746"/>
              <a:gd name="connsiteY324" fmla="*/ 0 h 659131"/>
              <a:gd name="connsiteX325" fmla="*/ 28461 w 1261746"/>
              <a:gd name="connsiteY325" fmla="*/ 0 h 659131"/>
              <a:gd name="connsiteX326" fmla="*/ 56922 w 1261746"/>
              <a:gd name="connsiteY326" fmla="*/ 28452 h 659131"/>
              <a:gd name="connsiteX327" fmla="*/ 28461 w 1261746"/>
              <a:gd name="connsiteY327" fmla="*/ 56904 h 659131"/>
              <a:gd name="connsiteX328" fmla="*/ 0 w 1261746"/>
              <a:gd name="connsiteY328" fmla="*/ 28452 h 659131"/>
              <a:gd name="connsiteX329" fmla="*/ 28461 w 1261746"/>
              <a:gd name="connsiteY329" fmla="*/ 0 h 65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1261746" h="659131">
                <a:moveTo>
                  <a:pt x="1233285" y="602227"/>
                </a:moveTo>
                <a:cubicBezTo>
                  <a:pt x="1249004" y="602227"/>
                  <a:pt x="1261746" y="614965"/>
                  <a:pt x="1261746" y="630679"/>
                </a:cubicBezTo>
                <a:cubicBezTo>
                  <a:pt x="1261746" y="646393"/>
                  <a:pt x="1249004" y="659131"/>
                  <a:pt x="1233285" y="659131"/>
                </a:cubicBezTo>
                <a:cubicBezTo>
                  <a:pt x="1217566" y="659131"/>
                  <a:pt x="1204824" y="646393"/>
                  <a:pt x="1204824" y="630679"/>
                </a:cubicBezTo>
                <a:cubicBezTo>
                  <a:pt x="1204824" y="614965"/>
                  <a:pt x="1217566" y="602227"/>
                  <a:pt x="1233285" y="602227"/>
                </a:cubicBezTo>
                <a:close/>
                <a:moveTo>
                  <a:pt x="1112803" y="602227"/>
                </a:moveTo>
                <a:cubicBezTo>
                  <a:pt x="1128522" y="602227"/>
                  <a:pt x="1141264" y="614965"/>
                  <a:pt x="1141264" y="630679"/>
                </a:cubicBezTo>
                <a:cubicBezTo>
                  <a:pt x="1141264" y="646393"/>
                  <a:pt x="1128522" y="659131"/>
                  <a:pt x="1112803" y="659131"/>
                </a:cubicBezTo>
                <a:cubicBezTo>
                  <a:pt x="1097084" y="659131"/>
                  <a:pt x="1084342" y="646393"/>
                  <a:pt x="1084342" y="630679"/>
                </a:cubicBezTo>
                <a:cubicBezTo>
                  <a:pt x="1084342" y="614965"/>
                  <a:pt x="1097084" y="602227"/>
                  <a:pt x="1112803" y="602227"/>
                </a:cubicBezTo>
                <a:close/>
                <a:moveTo>
                  <a:pt x="992320" y="602227"/>
                </a:moveTo>
                <a:cubicBezTo>
                  <a:pt x="1008039" y="602227"/>
                  <a:pt x="1020781" y="614965"/>
                  <a:pt x="1020781" y="630679"/>
                </a:cubicBezTo>
                <a:cubicBezTo>
                  <a:pt x="1020781" y="646393"/>
                  <a:pt x="1008039" y="659131"/>
                  <a:pt x="992320" y="659131"/>
                </a:cubicBezTo>
                <a:cubicBezTo>
                  <a:pt x="976601" y="659131"/>
                  <a:pt x="963859" y="646393"/>
                  <a:pt x="963859" y="630679"/>
                </a:cubicBezTo>
                <a:cubicBezTo>
                  <a:pt x="963859" y="614965"/>
                  <a:pt x="976601" y="602227"/>
                  <a:pt x="992320" y="602227"/>
                </a:cubicBezTo>
                <a:close/>
                <a:moveTo>
                  <a:pt x="871838" y="602227"/>
                </a:moveTo>
                <a:cubicBezTo>
                  <a:pt x="887557" y="602227"/>
                  <a:pt x="900299" y="614965"/>
                  <a:pt x="900299" y="630679"/>
                </a:cubicBezTo>
                <a:cubicBezTo>
                  <a:pt x="900299" y="646393"/>
                  <a:pt x="887557" y="659131"/>
                  <a:pt x="871838" y="659131"/>
                </a:cubicBezTo>
                <a:cubicBezTo>
                  <a:pt x="856119" y="659131"/>
                  <a:pt x="843377" y="646393"/>
                  <a:pt x="843377" y="630679"/>
                </a:cubicBezTo>
                <a:cubicBezTo>
                  <a:pt x="843377" y="614965"/>
                  <a:pt x="856119" y="602227"/>
                  <a:pt x="871838" y="602227"/>
                </a:cubicBezTo>
                <a:close/>
                <a:moveTo>
                  <a:pt x="751356" y="602227"/>
                </a:moveTo>
                <a:cubicBezTo>
                  <a:pt x="767075" y="602227"/>
                  <a:pt x="779817" y="614965"/>
                  <a:pt x="779817" y="630679"/>
                </a:cubicBezTo>
                <a:cubicBezTo>
                  <a:pt x="779817" y="646393"/>
                  <a:pt x="767075" y="659131"/>
                  <a:pt x="751356" y="659131"/>
                </a:cubicBezTo>
                <a:cubicBezTo>
                  <a:pt x="735637" y="659131"/>
                  <a:pt x="722895" y="646393"/>
                  <a:pt x="722895" y="630679"/>
                </a:cubicBezTo>
                <a:cubicBezTo>
                  <a:pt x="722895" y="614965"/>
                  <a:pt x="735637" y="602227"/>
                  <a:pt x="751356" y="602227"/>
                </a:cubicBezTo>
                <a:close/>
                <a:moveTo>
                  <a:pt x="630873" y="602227"/>
                </a:moveTo>
                <a:cubicBezTo>
                  <a:pt x="646592" y="602227"/>
                  <a:pt x="659334" y="614965"/>
                  <a:pt x="659334" y="630679"/>
                </a:cubicBezTo>
                <a:cubicBezTo>
                  <a:pt x="659334" y="646393"/>
                  <a:pt x="646592" y="659131"/>
                  <a:pt x="630873" y="659131"/>
                </a:cubicBezTo>
                <a:cubicBezTo>
                  <a:pt x="615154" y="659131"/>
                  <a:pt x="602412" y="646393"/>
                  <a:pt x="602412" y="630679"/>
                </a:cubicBezTo>
                <a:cubicBezTo>
                  <a:pt x="602412" y="614965"/>
                  <a:pt x="615154" y="602227"/>
                  <a:pt x="630873" y="602227"/>
                </a:cubicBezTo>
                <a:close/>
                <a:moveTo>
                  <a:pt x="510391" y="602227"/>
                </a:moveTo>
                <a:cubicBezTo>
                  <a:pt x="526110" y="602227"/>
                  <a:pt x="538852" y="614965"/>
                  <a:pt x="538852" y="630679"/>
                </a:cubicBezTo>
                <a:cubicBezTo>
                  <a:pt x="538852" y="646393"/>
                  <a:pt x="526110" y="659131"/>
                  <a:pt x="510391" y="659131"/>
                </a:cubicBezTo>
                <a:cubicBezTo>
                  <a:pt x="494672" y="659131"/>
                  <a:pt x="481930" y="646393"/>
                  <a:pt x="481930" y="630679"/>
                </a:cubicBezTo>
                <a:cubicBezTo>
                  <a:pt x="481930" y="614965"/>
                  <a:pt x="494672" y="602227"/>
                  <a:pt x="510391" y="602227"/>
                </a:cubicBezTo>
                <a:close/>
                <a:moveTo>
                  <a:pt x="389908" y="602227"/>
                </a:moveTo>
                <a:cubicBezTo>
                  <a:pt x="405627" y="602227"/>
                  <a:pt x="418369" y="614965"/>
                  <a:pt x="418369" y="630679"/>
                </a:cubicBezTo>
                <a:cubicBezTo>
                  <a:pt x="418369" y="646393"/>
                  <a:pt x="405627" y="659131"/>
                  <a:pt x="389908" y="659131"/>
                </a:cubicBezTo>
                <a:cubicBezTo>
                  <a:pt x="374189" y="659131"/>
                  <a:pt x="361447" y="646393"/>
                  <a:pt x="361447" y="630679"/>
                </a:cubicBezTo>
                <a:cubicBezTo>
                  <a:pt x="361447" y="614965"/>
                  <a:pt x="374189" y="602227"/>
                  <a:pt x="389908" y="602227"/>
                </a:cubicBezTo>
                <a:close/>
                <a:moveTo>
                  <a:pt x="269426" y="602227"/>
                </a:moveTo>
                <a:cubicBezTo>
                  <a:pt x="285145" y="602227"/>
                  <a:pt x="297887" y="614965"/>
                  <a:pt x="297887" y="630679"/>
                </a:cubicBezTo>
                <a:cubicBezTo>
                  <a:pt x="297887" y="646393"/>
                  <a:pt x="285145" y="659131"/>
                  <a:pt x="269426" y="659131"/>
                </a:cubicBezTo>
                <a:cubicBezTo>
                  <a:pt x="253707" y="659131"/>
                  <a:pt x="240965" y="646393"/>
                  <a:pt x="240965" y="630679"/>
                </a:cubicBezTo>
                <a:cubicBezTo>
                  <a:pt x="240965" y="614965"/>
                  <a:pt x="253707" y="602227"/>
                  <a:pt x="269426" y="602227"/>
                </a:cubicBezTo>
                <a:close/>
                <a:moveTo>
                  <a:pt x="148943" y="602227"/>
                </a:moveTo>
                <a:cubicBezTo>
                  <a:pt x="164662" y="602227"/>
                  <a:pt x="177404" y="614965"/>
                  <a:pt x="177404" y="630679"/>
                </a:cubicBezTo>
                <a:cubicBezTo>
                  <a:pt x="177404" y="646393"/>
                  <a:pt x="164662" y="659131"/>
                  <a:pt x="148943" y="659131"/>
                </a:cubicBezTo>
                <a:cubicBezTo>
                  <a:pt x="133224" y="659131"/>
                  <a:pt x="120482" y="646393"/>
                  <a:pt x="120482" y="630679"/>
                </a:cubicBezTo>
                <a:cubicBezTo>
                  <a:pt x="120482" y="614965"/>
                  <a:pt x="133224" y="602227"/>
                  <a:pt x="148943" y="602227"/>
                </a:cubicBezTo>
                <a:close/>
                <a:moveTo>
                  <a:pt x="28461" y="602227"/>
                </a:moveTo>
                <a:cubicBezTo>
                  <a:pt x="44180" y="602227"/>
                  <a:pt x="56922" y="614965"/>
                  <a:pt x="56922" y="630679"/>
                </a:cubicBezTo>
                <a:cubicBezTo>
                  <a:pt x="56922" y="646393"/>
                  <a:pt x="44180" y="659131"/>
                  <a:pt x="28461" y="659131"/>
                </a:cubicBezTo>
                <a:cubicBezTo>
                  <a:pt x="12742" y="659131"/>
                  <a:pt x="0" y="646393"/>
                  <a:pt x="0" y="630679"/>
                </a:cubicBezTo>
                <a:cubicBezTo>
                  <a:pt x="0" y="614965"/>
                  <a:pt x="12742" y="602227"/>
                  <a:pt x="28461" y="602227"/>
                </a:cubicBezTo>
                <a:close/>
                <a:moveTo>
                  <a:pt x="1233285" y="481781"/>
                </a:moveTo>
                <a:cubicBezTo>
                  <a:pt x="1249004" y="481781"/>
                  <a:pt x="1261746" y="494519"/>
                  <a:pt x="1261746" y="510233"/>
                </a:cubicBezTo>
                <a:cubicBezTo>
                  <a:pt x="1261746" y="525947"/>
                  <a:pt x="1249004" y="538685"/>
                  <a:pt x="1233285" y="538685"/>
                </a:cubicBezTo>
                <a:cubicBezTo>
                  <a:pt x="1217566" y="538685"/>
                  <a:pt x="1204824" y="525947"/>
                  <a:pt x="1204824" y="510233"/>
                </a:cubicBezTo>
                <a:cubicBezTo>
                  <a:pt x="1204824" y="494519"/>
                  <a:pt x="1217566" y="481781"/>
                  <a:pt x="1233285" y="481781"/>
                </a:cubicBezTo>
                <a:close/>
                <a:moveTo>
                  <a:pt x="1112803" y="481781"/>
                </a:moveTo>
                <a:cubicBezTo>
                  <a:pt x="1128522" y="481781"/>
                  <a:pt x="1141264" y="494519"/>
                  <a:pt x="1141264" y="510233"/>
                </a:cubicBezTo>
                <a:cubicBezTo>
                  <a:pt x="1141264" y="525947"/>
                  <a:pt x="1128522" y="538685"/>
                  <a:pt x="1112803" y="538685"/>
                </a:cubicBezTo>
                <a:cubicBezTo>
                  <a:pt x="1097084" y="538685"/>
                  <a:pt x="1084342" y="525947"/>
                  <a:pt x="1084342" y="510233"/>
                </a:cubicBezTo>
                <a:cubicBezTo>
                  <a:pt x="1084342" y="494519"/>
                  <a:pt x="1097084" y="481781"/>
                  <a:pt x="1112803" y="481781"/>
                </a:cubicBezTo>
                <a:close/>
                <a:moveTo>
                  <a:pt x="992320" y="481781"/>
                </a:moveTo>
                <a:cubicBezTo>
                  <a:pt x="1008039" y="481781"/>
                  <a:pt x="1020781" y="494519"/>
                  <a:pt x="1020781" y="510233"/>
                </a:cubicBezTo>
                <a:cubicBezTo>
                  <a:pt x="1020781" y="525947"/>
                  <a:pt x="1008039" y="538685"/>
                  <a:pt x="992320" y="538685"/>
                </a:cubicBezTo>
                <a:cubicBezTo>
                  <a:pt x="976601" y="538685"/>
                  <a:pt x="963859" y="525947"/>
                  <a:pt x="963859" y="510233"/>
                </a:cubicBezTo>
                <a:cubicBezTo>
                  <a:pt x="963859" y="494519"/>
                  <a:pt x="976601" y="481781"/>
                  <a:pt x="992320" y="481781"/>
                </a:cubicBezTo>
                <a:close/>
                <a:moveTo>
                  <a:pt x="871838" y="481781"/>
                </a:moveTo>
                <a:cubicBezTo>
                  <a:pt x="887557" y="481781"/>
                  <a:pt x="900299" y="494519"/>
                  <a:pt x="900299" y="510233"/>
                </a:cubicBezTo>
                <a:cubicBezTo>
                  <a:pt x="900299" y="525947"/>
                  <a:pt x="887557" y="538685"/>
                  <a:pt x="871838" y="538685"/>
                </a:cubicBezTo>
                <a:cubicBezTo>
                  <a:pt x="856119" y="538685"/>
                  <a:pt x="843377" y="525947"/>
                  <a:pt x="843377" y="510233"/>
                </a:cubicBezTo>
                <a:cubicBezTo>
                  <a:pt x="843377" y="494519"/>
                  <a:pt x="856119" y="481781"/>
                  <a:pt x="871838" y="481781"/>
                </a:cubicBezTo>
                <a:close/>
                <a:moveTo>
                  <a:pt x="751356" y="481781"/>
                </a:moveTo>
                <a:cubicBezTo>
                  <a:pt x="767075" y="481781"/>
                  <a:pt x="779817" y="494519"/>
                  <a:pt x="779817" y="510233"/>
                </a:cubicBezTo>
                <a:cubicBezTo>
                  <a:pt x="779817" y="525947"/>
                  <a:pt x="767075" y="538685"/>
                  <a:pt x="751356" y="538685"/>
                </a:cubicBezTo>
                <a:cubicBezTo>
                  <a:pt x="735637" y="538685"/>
                  <a:pt x="722895" y="525947"/>
                  <a:pt x="722895" y="510233"/>
                </a:cubicBezTo>
                <a:cubicBezTo>
                  <a:pt x="722895" y="494519"/>
                  <a:pt x="735637" y="481781"/>
                  <a:pt x="751356" y="481781"/>
                </a:cubicBezTo>
                <a:close/>
                <a:moveTo>
                  <a:pt x="630873" y="481781"/>
                </a:moveTo>
                <a:cubicBezTo>
                  <a:pt x="646592" y="481781"/>
                  <a:pt x="659334" y="494519"/>
                  <a:pt x="659334" y="510233"/>
                </a:cubicBezTo>
                <a:cubicBezTo>
                  <a:pt x="659334" y="525947"/>
                  <a:pt x="646592" y="538685"/>
                  <a:pt x="630873" y="538685"/>
                </a:cubicBezTo>
                <a:cubicBezTo>
                  <a:pt x="615154" y="538685"/>
                  <a:pt x="602412" y="525947"/>
                  <a:pt x="602412" y="510233"/>
                </a:cubicBezTo>
                <a:cubicBezTo>
                  <a:pt x="602412" y="494519"/>
                  <a:pt x="615154" y="481781"/>
                  <a:pt x="630873" y="481781"/>
                </a:cubicBezTo>
                <a:close/>
                <a:moveTo>
                  <a:pt x="510391" y="481781"/>
                </a:moveTo>
                <a:cubicBezTo>
                  <a:pt x="526110" y="481781"/>
                  <a:pt x="538852" y="494519"/>
                  <a:pt x="538852" y="510233"/>
                </a:cubicBezTo>
                <a:cubicBezTo>
                  <a:pt x="538852" y="525947"/>
                  <a:pt x="526110" y="538685"/>
                  <a:pt x="510391" y="538685"/>
                </a:cubicBezTo>
                <a:cubicBezTo>
                  <a:pt x="494672" y="538685"/>
                  <a:pt x="481930" y="525947"/>
                  <a:pt x="481930" y="510233"/>
                </a:cubicBezTo>
                <a:cubicBezTo>
                  <a:pt x="481930" y="494519"/>
                  <a:pt x="494672" y="481781"/>
                  <a:pt x="510391" y="481781"/>
                </a:cubicBezTo>
                <a:close/>
                <a:moveTo>
                  <a:pt x="389908" y="481781"/>
                </a:moveTo>
                <a:cubicBezTo>
                  <a:pt x="405627" y="481781"/>
                  <a:pt x="418369" y="494519"/>
                  <a:pt x="418369" y="510233"/>
                </a:cubicBezTo>
                <a:cubicBezTo>
                  <a:pt x="418369" y="525947"/>
                  <a:pt x="405627" y="538685"/>
                  <a:pt x="389908" y="538685"/>
                </a:cubicBezTo>
                <a:cubicBezTo>
                  <a:pt x="374189" y="538685"/>
                  <a:pt x="361447" y="525947"/>
                  <a:pt x="361447" y="510233"/>
                </a:cubicBezTo>
                <a:cubicBezTo>
                  <a:pt x="361447" y="494519"/>
                  <a:pt x="374189" y="481781"/>
                  <a:pt x="389908" y="481781"/>
                </a:cubicBezTo>
                <a:close/>
                <a:moveTo>
                  <a:pt x="269426" y="481781"/>
                </a:moveTo>
                <a:cubicBezTo>
                  <a:pt x="285145" y="481781"/>
                  <a:pt x="297887" y="494519"/>
                  <a:pt x="297887" y="510233"/>
                </a:cubicBezTo>
                <a:cubicBezTo>
                  <a:pt x="297887" y="525947"/>
                  <a:pt x="285145" y="538685"/>
                  <a:pt x="269426" y="538685"/>
                </a:cubicBezTo>
                <a:cubicBezTo>
                  <a:pt x="253707" y="538685"/>
                  <a:pt x="240965" y="525947"/>
                  <a:pt x="240965" y="510233"/>
                </a:cubicBezTo>
                <a:cubicBezTo>
                  <a:pt x="240965" y="494519"/>
                  <a:pt x="253707" y="481781"/>
                  <a:pt x="269426" y="481781"/>
                </a:cubicBezTo>
                <a:close/>
                <a:moveTo>
                  <a:pt x="148943" y="481781"/>
                </a:moveTo>
                <a:cubicBezTo>
                  <a:pt x="164662" y="481781"/>
                  <a:pt x="177404" y="494519"/>
                  <a:pt x="177404" y="510233"/>
                </a:cubicBezTo>
                <a:cubicBezTo>
                  <a:pt x="177404" y="525947"/>
                  <a:pt x="164662" y="538685"/>
                  <a:pt x="148943" y="538685"/>
                </a:cubicBezTo>
                <a:cubicBezTo>
                  <a:pt x="133224" y="538685"/>
                  <a:pt x="120482" y="525947"/>
                  <a:pt x="120482" y="510233"/>
                </a:cubicBezTo>
                <a:cubicBezTo>
                  <a:pt x="120482" y="494519"/>
                  <a:pt x="133224" y="481781"/>
                  <a:pt x="148943" y="481781"/>
                </a:cubicBezTo>
                <a:close/>
                <a:moveTo>
                  <a:pt x="28461" y="481781"/>
                </a:moveTo>
                <a:cubicBezTo>
                  <a:pt x="44180" y="481781"/>
                  <a:pt x="56922" y="494519"/>
                  <a:pt x="56922" y="510233"/>
                </a:cubicBezTo>
                <a:cubicBezTo>
                  <a:pt x="56922" y="525947"/>
                  <a:pt x="44180" y="538685"/>
                  <a:pt x="28461" y="538685"/>
                </a:cubicBezTo>
                <a:cubicBezTo>
                  <a:pt x="12742" y="538685"/>
                  <a:pt x="0" y="525947"/>
                  <a:pt x="0" y="510233"/>
                </a:cubicBezTo>
                <a:cubicBezTo>
                  <a:pt x="0" y="494519"/>
                  <a:pt x="12742" y="481781"/>
                  <a:pt x="28461" y="481781"/>
                </a:cubicBezTo>
                <a:close/>
                <a:moveTo>
                  <a:pt x="1233285" y="361336"/>
                </a:moveTo>
                <a:cubicBezTo>
                  <a:pt x="1249004" y="361336"/>
                  <a:pt x="1261746" y="374074"/>
                  <a:pt x="1261746" y="389788"/>
                </a:cubicBezTo>
                <a:cubicBezTo>
                  <a:pt x="1261746" y="405502"/>
                  <a:pt x="1249004" y="418240"/>
                  <a:pt x="1233285" y="418240"/>
                </a:cubicBezTo>
                <a:cubicBezTo>
                  <a:pt x="1217566" y="418240"/>
                  <a:pt x="1204824" y="405502"/>
                  <a:pt x="1204824" y="389788"/>
                </a:cubicBezTo>
                <a:cubicBezTo>
                  <a:pt x="1204824" y="374074"/>
                  <a:pt x="1217566" y="361336"/>
                  <a:pt x="1233285" y="361336"/>
                </a:cubicBezTo>
                <a:close/>
                <a:moveTo>
                  <a:pt x="1112803" y="361336"/>
                </a:moveTo>
                <a:cubicBezTo>
                  <a:pt x="1128522" y="361336"/>
                  <a:pt x="1141264" y="374074"/>
                  <a:pt x="1141264" y="389788"/>
                </a:cubicBezTo>
                <a:cubicBezTo>
                  <a:pt x="1141264" y="405502"/>
                  <a:pt x="1128522" y="418240"/>
                  <a:pt x="1112803" y="418240"/>
                </a:cubicBezTo>
                <a:cubicBezTo>
                  <a:pt x="1097084" y="418240"/>
                  <a:pt x="1084342" y="405502"/>
                  <a:pt x="1084342" y="389788"/>
                </a:cubicBezTo>
                <a:cubicBezTo>
                  <a:pt x="1084342" y="374074"/>
                  <a:pt x="1097084" y="361336"/>
                  <a:pt x="1112803" y="361336"/>
                </a:cubicBezTo>
                <a:close/>
                <a:moveTo>
                  <a:pt x="992320" y="361336"/>
                </a:moveTo>
                <a:cubicBezTo>
                  <a:pt x="1008039" y="361336"/>
                  <a:pt x="1020781" y="374074"/>
                  <a:pt x="1020781" y="389788"/>
                </a:cubicBezTo>
                <a:cubicBezTo>
                  <a:pt x="1020781" y="405502"/>
                  <a:pt x="1008039" y="418240"/>
                  <a:pt x="992320" y="418240"/>
                </a:cubicBezTo>
                <a:cubicBezTo>
                  <a:pt x="976601" y="418240"/>
                  <a:pt x="963859" y="405502"/>
                  <a:pt x="963859" y="389788"/>
                </a:cubicBezTo>
                <a:cubicBezTo>
                  <a:pt x="963859" y="374074"/>
                  <a:pt x="976601" y="361336"/>
                  <a:pt x="992320" y="361336"/>
                </a:cubicBezTo>
                <a:close/>
                <a:moveTo>
                  <a:pt x="871838" y="361336"/>
                </a:moveTo>
                <a:cubicBezTo>
                  <a:pt x="887557" y="361336"/>
                  <a:pt x="900299" y="374074"/>
                  <a:pt x="900299" y="389788"/>
                </a:cubicBezTo>
                <a:cubicBezTo>
                  <a:pt x="900299" y="405502"/>
                  <a:pt x="887557" y="418240"/>
                  <a:pt x="871838" y="418240"/>
                </a:cubicBezTo>
                <a:cubicBezTo>
                  <a:pt x="856119" y="418240"/>
                  <a:pt x="843377" y="405502"/>
                  <a:pt x="843377" y="389788"/>
                </a:cubicBezTo>
                <a:cubicBezTo>
                  <a:pt x="843377" y="374074"/>
                  <a:pt x="856119" y="361336"/>
                  <a:pt x="871838" y="361336"/>
                </a:cubicBezTo>
                <a:close/>
                <a:moveTo>
                  <a:pt x="751356" y="361336"/>
                </a:moveTo>
                <a:cubicBezTo>
                  <a:pt x="767075" y="361336"/>
                  <a:pt x="779817" y="374074"/>
                  <a:pt x="779817" y="389788"/>
                </a:cubicBezTo>
                <a:cubicBezTo>
                  <a:pt x="779817" y="405502"/>
                  <a:pt x="767075" y="418240"/>
                  <a:pt x="751356" y="418240"/>
                </a:cubicBezTo>
                <a:cubicBezTo>
                  <a:pt x="735637" y="418240"/>
                  <a:pt x="722895" y="405502"/>
                  <a:pt x="722895" y="389788"/>
                </a:cubicBezTo>
                <a:cubicBezTo>
                  <a:pt x="722895" y="374074"/>
                  <a:pt x="735637" y="361336"/>
                  <a:pt x="751356" y="361336"/>
                </a:cubicBezTo>
                <a:close/>
                <a:moveTo>
                  <a:pt x="630873" y="361336"/>
                </a:moveTo>
                <a:cubicBezTo>
                  <a:pt x="646592" y="361336"/>
                  <a:pt x="659334" y="374074"/>
                  <a:pt x="659334" y="389788"/>
                </a:cubicBezTo>
                <a:cubicBezTo>
                  <a:pt x="659334" y="405502"/>
                  <a:pt x="646592" y="418240"/>
                  <a:pt x="630873" y="418240"/>
                </a:cubicBezTo>
                <a:cubicBezTo>
                  <a:pt x="615154" y="418240"/>
                  <a:pt x="602412" y="405502"/>
                  <a:pt x="602412" y="389788"/>
                </a:cubicBezTo>
                <a:cubicBezTo>
                  <a:pt x="602412" y="374074"/>
                  <a:pt x="615154" y="361336"/>
                  <a:pt x="630873" y="361336"/>
                </a:cubicBezTo>
                <a:close/>
                <a:moveTo>
                  <a:pt x="510391" y="361336"/>
                </a:moveTo>
                <a:cubicBezTo>
                  <a:pt x="526110" y="361336"/>
                  <a:pt x="538852" y="374074"/>
                  <a:pt x="538852" y="389788"/>
                </a:cubicBezTo>
                <a:cubicBezTo>
                  <a:pt x="538852" y="405502"/>
                  <a:pt x="526110" y="418240"/>
                  <a:pt x="510391" y="418240"/>
                </a:cubicBezTo>
                <a:cubicBezTo>
                  <a:pt x="494672" y="418240"/>
                  <a:pt x="481930" y="405502"/>
                  <a:pt x="481930" y="389788"/>
                </a:cubicBezTo>
                <a:cubicBezTo>
                  <a:pt x="481930" y="374074"/>
                  <a:pt x="494672" y="361336"/>
                  <a:pt x="510391" y="361336"/>
                </a:cubicBezTo>
                <a:close/>
                <a:moveTo>
                  <a:pt x="389908" y="361336"/>
                </a:moveTo>
                <a:cubicBezTo>
                  <a:pt x="405627" y="361336"/>
                  <a:pt x="418369" y="374074"/>
                  <a:pt x="418369" y="389788"/>
                </a:cubicBezTo>
                <a:cubicBezTo>
                  <a:pt x="418369" y="405502"/>
                  <a:pt x="405627" y="418240"/>
                  <a:pt x="389908" y="418240"/>
                </a:cubicBezTo>
                <a:cubicBezTo>
                  <a:pt x="374189" y="418240"/>
                  <a:pt x="361447" y="405502"/>
                  <a:pt x="361447" y="389788"/>
                </a:cubicBezTo>
                <a:cubicBezTo>
                  <a:pt x="361447" y="374074"/>
                  <a:pt x="374189" y="361336"/>
                  <a:pt x="389908" y="361336"/>
                </a:cubicBezTo>
                <a:close/>
                <a:moveTo>
                  <a:pt x="269426" y="361336"/>
                </a:moveTo>
                <a:cubicBezTo>
                  <a:pt x="285145" y="361336"/>
                  <a:pt x="297887" y="374074"/>
                  <a:pt x="297887" y="389788"/>
                </a:cubicBezTo>
                <a:cubicBezTo>
                  <a:pt x="297887" y="405502"/>
                  <a:pt x="285145" y="418240"/>
                  <a:pt x="269426" y="418240"/>
                </a:cubicBezTo>
                <a:cubicBezTo>
                  <a:pt x="253707" y="418240"/>
                  <a:pt x="240965" y="405502"/>
                  <a:pt x="240965" y="389788"/>
                </a:cubicBezTo>
                <a:cubicBezTo>
                  <a:pt x="240965" y="374074"/>
                  <a:pt x="253707" y="361336"/>
                  <a:pt x="269426" y="361336"/>
                </a:cubicBezTo>
                <a:close/>
                <a:moveTo>
                  <a:pt x="148943" y="361336"/>
                </a:moveTo>
                <a:cubicBezTo>
                  <a:pt x="164662" y="361336"/>
                  <a:pt x="177404" y="374074"/>
                  <a:pt x="177404" y="389788"/>
                </a:cubicBezTo>
                <a:cubicBezTo>
                  <a:pt x="177404" y="405502"/>
                  <a:pt x="164662" y="418240"/>
                  <a:pt x="148943" y="418240"/>
                </a:cubicBezTo>
                <a:cubicBezTo>
                  <a:pt x="133224" y="418240"/>
                  <a:pt x="120482" y="405502"/>
                  <a:pt x="120482" y="389788"/>
                </a:cubicBezTo>
                <a:cubicBezTo>
                  <a:pt x="120482" y="374074"/>
                  <a:pt x="133224" y="361336"/>
                  <a:pt x="148943" y="361336"/>
                </a:cubicBezTo>
                <a:close/>
                <a:moveTo>
                  <a:pt x="28461" y="361336"/>
                </a:moveTo>
                <a:cubicBezTo>
                  <a:pt x="44180" y="361336"/>
                  <a:pt x="56922" y="374074"/>
                  <a:pt x="56922" y="389788"/>
                </a:cubicBezTo>
                <a:cubicBezTo>
                  <a:pt x="56922" y="405502"/>
                  <a:pt x="44180" y="418240"/>
                  <a:pt x="28461" y="418240"/>
                </a:cubicBezTo>
                <a:cubicBezTo>
                  <a:pt x="12742" y="418240"/>
                  <a:pt x="0" y="405502"/>
                  <a:pt x="0" y="389788"/>
                </a:cubicBezTo>
                <a:cubicBezTo>
                  <a:pt x="0" y="374074"/>
                  <a:pt x="12742" y="361336"/>
                  <a:pt x="28461" y="361336"/>
                </a:cubicBezTo>
                <a:close/>
                <a:moveTo>
                  <a:pt x="1233285" y="240891"/>
                </a:moveTo>
                <a:cubicBezTo>
                  <a:pt x="1249004" y="240891"/>
                  <a:pt x="1261746" y="253629"/>
                  <a:pt x="1261746" y="269343"/>
                </a:cubicBezTo>
                <a:cubicBezTo>
                  <a:pt x="1261746" y="285057"/>
                  <a:pt x="1249004" y="297795"/>
                  <a:pt x="1233285" y="297795"/>
                </a:cubicBezTo>
                <a:cubicBezTo>
                  <a:pt x="1217566" y="297795"/>
                  <a:pt x="1204824" y="285057"/>
                  <a:pt x="1204824" y="269343"/>
                </a:cubicBezTo>
                <a:cubicBezTo>
                  <a:pt x="1204824" y="253629"/>
                  <a:pt x="1217566" y="240891"/>
                  <a:pt x="1233285" y="240891"/>
                </a:cubicBezTo>
                <a:close/>
                <a:moveTo>
                  <a:pt x="1112803" y="240891"/>
                </a:moveTo>
                <a:cubicBezTo>
                  <a:pt x="1128522" y="240891"/>
                  <a:pt x="1141264" y="253629"/>
                  <a:pt x="1141264" y="269343"/>
                </a:cubicBezTo>
                <a:cubicBezTo>
                  <a:pt x="1141264" y="285057"/>
                  <a:pt x="1128522" y="297795"/>
                  <a:pt x="1112803" y="297795"/>
                </a:cubicBezTo>
                <a:cubicBezTo>
                  <a:pt x="1097084" y="297795"/>
                  <a:pt x="1084342" y="285057"/>
                  <a:pt x="1084342" y="269343"/>
                </a:cubicBezTo>
                <a:cubicBezTo>
                  <a:pt x="1084342" y="253629"/>
                  <a:pt x="1097084" y="240891"/>
                  <a:pt x="1112803" y="240891"/>
                </a:cubicBezTo>
                <a:close/>
                <a:moveTo>
                  <a:pt x="992320" y="240891"/>
                </a:moveTo>
                <a:cubicBezTo>
                  <a:pt x="1008039" y="240891"/>
                  <a:pt x="1020781" y="253629"/>
                  <a:pt x="1020781" y="269343"/>
                </a:cubicBezTo>
                <a:cubicBezTo>
                  <a:pt x="1020781" y="285057"/>
                  <a:pt x="1008039" y="297795"/>
                  <a:pt x="992320" y="297795"/>
                </a:cubicBezTo>
                <a:cubicBezTo>
                  <a:pt x="976601" y="297795"/>
                  <a:pt x="963859" y="285057"/>
                  <a:pt x="963859" y="269343"/>
                </a:cubicBezTo>
                <a:cubicBezTo>
                  <a:pt x="963859" y="253629"/>
                  <a:pt x="976601" y="240891"/>
                  <a:pt x="992320" y="240891"/>
                </a:cubicBezTo>
                <a:close/>
                <a:moveTo>
                  <a:pt x="871838" y="240891"/>
                </a:moveTo>
                <a:cubicBezTo>
                  <a:pt x="887557" y="240891"/>
                  <a:pt x="900299" y="253629"/>
                  <a:pt x="900299" y="269343"/>
                </a:cubicBezTo>
                <a:cubicBezTo>
                  <a:pt x="900299" y="285057"/>
                  <a:pt x="887557" y="297795"/>
                  <a:pt x="871838" y="297795"/>
                </a:cubicBezTo>
                <a:cubicBezTo>
                  <a:pt x="856119" y="297795"/>
                  <a:pt x="843377" y="285057"/>
                  <a:pt x="843377" y="269343"/>
                </a:cubicBezTo>
                <a:cubicBezTo>
                  <a:pt x="843377" y="253629"/>
                  <a:pt x="856119" y="240891"/>
                  <a:pt x="871838" y="240891"/>
                </a:cubicBezTo>
                <a:close/>
                <a:moveTo>
                  <a:pt x="751356" y="240891"/>
                </a:moveTo>
                <a:cubicBezTo>
                  <a:pt x="767075" y="240891"/>
                  <a:pt x="779817" y="253629"/>
                  <a:pt x="779817" y="269343"/>
                </a:cubicBezTo>
                <a:cubicBezTo>
                  <a:pt x="779817" y="285057"/>
                  <a:pt x="767075" y="297795"/>
                  <a:pt x="751356" y="297795"/>
                </a:cubicBezTo>
                <a:cubicBezTo>
                  <a:pt x="735637" y="297795"/>
                  <a:pt x="722895" y="285057"/>
                  <a:pt x="722895" y="269343"/>
                </a:cubicBezTo>
                <a:cubicBezTo>
                  <a:pt x="722895" y="253629"/>
                  <a:pt x="735637" y="240891"/>
                  <a:pt x="751356" y="240891"/>
                </a:cubicBezTo>
                <a:close/>
                <a:moveTo>
                  <a:pt x="630873" y="240891"/>
                </a:moveTo>
                <a:cubicBezTo>
                  <a:pt x="646592" y="240891"/>
                  <a:pt x="659334" y="253629"/>
                  <a:pt x="659334" y="269343"/>
                </a:cubicBezTo>
                <a:cubicBezTo>
                  <a:pt x="659334" y="285057"/>
                  <a:pt x="646592" y="297795"/>
                  <a:pt x="630873" y="297795"/>
                </a:cubicBezTo>
                <a:cubicBezTo>
                  <a:pt x="615154" y="297795"/>
                  <a:pt x="602412" y="285057"/>
                  <a:pt x="602412" y="269343"/>
                </a:cubicBezTo>
                <a:cubicBezTo>
                  <a:pt x="602412" y="253629"/>
                  <a:pt x="615154" y="240891"/>
                  <a:pt x="630873" y="240891"/>
                </a:cubicBezTo>
                <a:close/>
                <a:moveTo>
                  <a:pt x="510391" y="240891"/>
                </a:moveTo>
                <a:cubicBezTo>
                  <a:pt x="526110" y="240891"/>
                  <a:pt x="538852" y="253629"/>
                  <a:pt x="538852" y="269343"/>
                </a:cubicBezTo>
                <a:cubicBezTo>
                  <a:pt x="538852" y="285057"/>
                  <a:pt x="526110" y="297795"/>
                  <a:pt x="510391" y="297795"/>
                </a:cubicBezTo>
                <a:cubicBezTo>
                  <a:pt x="494672" y="297795"/>
                  <a:pt x="481930" y="285057"/>
                  <a:pt x="481930" y="269343"/>
                </a:cubicBezTo>
                <a:cubicBezTo>
                  <a:pt x="481930" y="253629"/>
                  <a:pt x="494672" y="240891"/>
                  <a:pt x="510391" y="240891"/>
                </a:cubicBezTo>
                <a:close/>
                <a:moveTo>
                  <a:pt x="389908" y="240891"/>
                </a:moveTo>
                <a:cubicBezTo>
                  <a:pt x="405627" y="240891"/>
                  <a:pt x="418369" y="253629"/>
                  <a:pt x="418369" y="269343"/>
                </a:cubicBezTo>
                <a:cubicBezTo>
                  <a:pt x="418369" y="285057"/>
                  <a:pt x="405627" y="297795"/>
                  <a:pt x="389908" y="297795"/>
                </a:cubicBezTo>
                <a:cubicBezTo>
                  <a:pt x="374189" y="297795"/>
                  <a:pt x="361447" y="285057"/>
                  <a:pt x="361447" y="269343"/>
                </a:cubicBezTo>
                <a:cubicBezTo>
                  <a:pt x="361447" y="253629"/>
                  <a:pt x="374189" y="240891"/>
                  <a:pt x="389908" y="240891"/>
                </a:cubicBezTo>
                <a:close/>
                <a:moveTo>
                  <a:pt x="269426" y="240891"/>
                </a:moveTo>
                <a:cubicBezTo>
                  <a:pt x="285145" y="240891"/>
                  <a:pt x="297887" y="253629"/>
                  <a:pt x="297887" y="269343"/>
                </a:cubicBezTo>
                <a:cubicBezTo>
                  <a:pt x="297887" y="285057"/>
                  <a:pt x="285145" y="297795"/>
                  <a:pt x="269426" y="297795"/>
                </a:cubicBezTo>
                <a:cubicBezTo>
                  <a:pt x="253707" y="297795"/>
                  <a:pt x="240965" y="285057"/>
                  <a:pt x="240965" y="269343"/>
                </a:cubicBezTo>
                <a:cubicBezTo>
                  <a:pt x="240965" y="253629"/>
                  <a:pt x="253707" y="240891"/>
                  <a:pt x="269426" y="240891"/>
                </a:cubicBezTo>
                <a:close/>
                <a:moveTo>
                  <a:pt x="148943" y="240891"/>
                </a:moveTo>
                <a:cubicBezTo>
                  <a:pt x="164662" y="240891"/>
                  <a:pt x="177404" y="253629"/>
                  <a:pt x="177404" y="269343"/>
                </a:cubicBezTo>
                <a:cubicBezTo>
                  <a:pt x="177404" y="285057"/>
                  <a:pt x="164662" y="297795"/>
                  <a:pt x="148943" y="297795"/>
                </a:cubicBezTo>
                <a:cubicBezTo>
                  <a:pt x="133224" y="297795"/>
                  <a:pt x="120482" y="285057"/>
                  <a:pt x="120482" y="269343"/>
                </a:cubicBezTo>
                <a:cubicBezTo>
                  <a:pt x="120482" y="253629"/>
                  <a:pt x="133224" y="240891"/>
                  <a:pt x="148943" y="240891"/>
                </a:cubicBezTo>
                <a:close/>
                <a:moveTo>
                  <a:pt x="28461" y="240891"/>
                </a:moveTo>
                <a:cubicBezTo>
                  <a:pt x="44180" y="240891"/>
                  <a:pt x="56922" y="253629"/>
                  <a:pt x="56922" y="269343"/>
                </a:cubicBezTo>
                <a:cubicBezTo>
                  <a:pt x="56922" y="285057"/>
                  <a:pt x="44180" y="297795"/>
                  <a:pt x="28461" y="297795"/>
                </a:cubicBezTo>
                <a:cubicBezTo>
                  <a:pt x="12742" y="297795"/>
                  <a:pt x="0" y="285057"/>
                  <a:pt x="0" y="269343"/>
                </a:cubicBezTo>
                <a:cubicBezTo>
                  <a:pt x="0" y="253629"/>
                  <a:pt x="12742" y="240891"/>
                  <a:pt x="28461" y="240891"/>
                </a:cubicBezTo>
                <a:close/>
                <a:moveTo>
                  <a:pt x="1233285" y="120445"/>
                </a:moveTo>
                <a:cubicBezTo>
                  <a:pt x="1249004" y="120445"/>
                  <a:pt x="1261746" y="133183"/>
                  <a:pt x="1261746" y="148897"/>
                </a:cubicBezTo>
                <a:cubicBezTo>
                  <a:pt x="1261746" y="164611"/>
                  <a:pt x="1249004" y="177349"/>
                  <a:pt x="1233285" y="177349"/>
                </a:cubicBezTo>
                <a:cubicBezTo>
                  <a:pt x="1217566" y="177349"/>
                  <a:pt x="1204824" y="164611"/>
                  <a:pt x="1204824" y="148897"/>
                </a:cubicBezTo>
                <a:cubicBezTo>
                  <a:pt x="1204824" y="133183"/>
                  <a:pt x="1217566" y="120445"/>
                  <a:pt x="1233285" y="120445"/>
                </a:cubicBezTo>
                <a:close/>
                <a:moveTo>
                  <a:pt x="1112803" y="120445"/>
                </a:moveTo>
                <a:cubicBezTo>
                  <a:pt x="1128522" y="120445"/>
                  <a:pt x="1141264" y="133183"/>
                  <a:pt x="1141264" y="148897"/>
                </a:cubicBezTo>
                <a:cubicBezTo>
                  <a:pt x="1141264" y="164611"/>
                  <a:pt x="1128522" y="177349"/>
                  <a:pt x="1112803" y="177349"/>
                </a:cubicBezTo>
                <a:cubicBezTo>
                  <a:pt x="1097084" y="177349"/>
                  <a:pt x="1084342" y="164611"/>
                  <a:pt x="1084342" y="148897"/>
                </a:cubicBezTo>
                <a:cubicBezTo>
                  <a:pt x="1084342" y="133183"/>
                  <a:pt x="1097084" y="120445"/>
                  <a:pt x="1112803" y="120445"/>
                </a:cubicBezTo>
                <a:close/>
                <a:moveTo>
                  <a:pt x="992320" y="120445"/>
                </a:moveTo>
                <a:cubicBezTo>
                  <a:pt x="1008039" y="120445"/>
                  <a:pt x="1020781" y="133183"/>
                  <a:pt x="1020781" y="148897"/>
                </a:cubicBezTo>
                <a:cubicBezTo>
                  <a:pt x="1020781" y="164611"/>
                  <a:pt x="1008039" y="177349"/>
                  <a:pt x="992320" y="177349"/>
                </a:cubicBezTo>
                <a:cubicBezTo>
                  <a:pt x="976601" y="177349"/>
                  <a:pt x="963859" y="164611"/>
                  <a:pt x="963859" y="148897"/>
                </a:cubicBezTo>
                <a:cubicBezTo>
                  <a:pt x="963859" y="133183"/>
                  <a:pt x="976601" y="120445"/>
                  <a:pt x="992320" y="120445"/>
                </a:cubicBezTo>
                <a:close/>
                <a:moveTo>
                  <a:pt x="871838" y="120445"/>
                </a:moveTo>
                <a:cubicBezTo>
                  <a:pt x="887557" y="120445"/>
                  <a:pt x="900299" y="133183"/>
                  <a:pt x="900299" y="148897"/>
                </a:cubicBezTo>
                <a:cubicBezTo>
                  <a:pt x="900299" y="164611"/>
                  <a:pt x="887557" y="177349"/>
                  <a:pt x="871838" y="177349"/>
                </a:cubicBezTo>
                <a:cubicBezTo>
                  <a:pt x="856119" y="177349"/>
                  <a:pt x="843377" y="164611"/>
                  <a:pt x="843377" y="148897"/>
                </a:cubicBezTo>
                <a:cubicBezTo>
                  <a:pt x="843377" y="133183"/>
                  <a:pt x="856119" y="120445"/>
                  <a:pt x="871838" y="120445"/>
                </a:cubicBezTo>
                <a:close/>
                <a:moveTo>
                  <a:pt x="751356" y="120445"/>
                </a:moveTo>
                <a:cubicBezTo>
                  <a:pt x="767075" y="120445"/>
                  <a:pt x="779817" y="133183"/>
                  <a:pt x="779817" y="148897"/>
                </a:cubicBezTo>
                <a:cubicBezTo>
                  <a:pt x="779817" y="164611"/>
                  <a:pt x="767075" y="177349"/>
                  <a:pt x="751356" y="177349"/>
                </a:cubicBezTo>
                <a:cubicBezTo>
                  <a:pt x="735637" y="177349"/>
                  <a:pt x="722895" y="164611"/>
                  <a:pt x="722895" y="148897"/>
                </a:cubicBezTo>
                <a:cubicBezTo>
                  <a:pt x="722895" y="133183"/>
                  <a:pt x="735637" y="120445"/>
                  <a:pt x="751356" y="120445"/>
                </a:cubicBezTo>
                <a:close/>
                <a:moveTo>
                  <a:pt x="630873" y="120445"/>
                </a:moveTo>
                <a:cubicBezTo>
                  <a:pt x="646592" y="120445"/>
                  <a:pt x="659334" y="133183"/>
                  <a:pt x="659334" y="148897"/>
                </a:cubicBezTo>
                <a:cubicBezTo>
                  <a:pt x="659334" y="164611"/>
                  <a:pt x="646592" y="177349"/>
                  <a:pt x="630873" y="177349"/>
                </a:cubicBezTo>
                <a:cubicBezTo>
                  <a:pt x="615154" y="177349"/>
                  <a:pt x="602412" y="164611"/>
                  <a:pt x="602412" y="148897"/>
                </a:cubicBezTo>
                <a:cubicBezTo>
                  <a:pt x="602412" y="133183"/>
                  <a:pt x="615154" y="120445"/>
                  <a:pt x="630873" y="120445"/>
                </a:cubicBezTo>
                <a:close/>
                <a:moveTo>
                  <a:pt x="510391" y="120445"/>
                </a:moveTo>
                <a:cubicBezTo>
                  <a:pt x="526110" y="120445"/>
                  <a:pt x="538852" y="133183"/>
                  <a:pt x="538852" y="148897"/>
                </a:cubicBezTo>
                <a:cubicBezTo>
                  <a:pt x="538852" y="164611"/>
                  <a:pt x="526110" y="177349"/>
                  <a:pt x="510391" y="177349"/>
                </a:cubicBezTo>
                <a:cubicBezTo>
                  <a:pt x="494672" y="177349"/>
                  <a:pt x="481930" y="164611"/>
                  <a:pt x="481930" y="148897"/>
                </a:cubicBezTo>
                <a:cubicBezTo>
                  <a:pt x="481930" y="133183"/>
                  <a:pt x="494672" y="120445"/>
                  <a:pt x="510391" y="120445"/>
                </a:cubicBezTo>
                <a:close/>
                <a:moveTo>
                  <a:pt x="389908" y="120445"/>
                </a:moveTo>
                <a:cubicBezTo>
                  <a:pt x="405627" y="120445"/>
                  <a:pt x="418369" y="133183"/>
                  <a:pt x="418369" y="148897"/>
                </a:cubicBezTo>
                <a:cubicBezTo>
                  <a:pt x="418369" y="164611"/>
                  <a:pt x="405627" y="177349"/>
                  <a:pt x="389908" y="177349"/>
                </a:cubicBezTo>
                <a:cubicBezTo>
                  <a:pt x="374189" y="177349"/>
                  <a:pt x="361447" y="164611"/>
                  <a:pt x="361447" y="148897"/>
                </a:cubicBezTo>
                <a:cubicBezTo>
                  <a:pt x="361447" y="133183"/>
                  <a:pt x="374189" y="120445"/>
                  <a:pt x="389908" y="120445"/>
                </a:cubicBezTo>
                <a:close/>
                <a:moveTo>
                  <a:pt x="269426" y="120445"/>
                </a:moveTo>
                <a:cubicBezTo>
                  <a:pt x="285145" y="120445"/>
                  <a:pt x="297887" y="133183"/>
                  <a:pt x="297887" y="148897"/>
                </a:cubicBezTo>
                <a:cubicBezTo>
                  <a:pt x="297887" y="164611"/>
                  <a:pt x="285145" y="177349"/>
                  <a:pt x="269426" y="177349"/>
                </a:cubicBezTo>
                <a:cubicBezTo>
                  <a:pt x="253707" y="177349"/>
                  <a:pt x="240965" y="164611"/>
                  <a:pt x="240965" y="148897"/>
                </a:cubicBezTo>
                <a:cubicBezTo>
                  <a:pt x="240965" y="133183"/>
                  <a:pt x="253707" y="120445"/>
                  <a:pt x="269426" y="120445"/>
                </a:cubicBezTo>
                <a:close/>
                <a:moveTo>
                  <a:pt x="148943" y="120445"/>
                </a:moveTo>
                <a:cubicBezTo>
                  <a:pt x="164662" y="120445"/>
                  <a:pt x="177404" y="133183"/>
                  <a:pt x="177404" y="148897"/>
                </a:cubicBezTo>
                <a:cubicBezTo>
                  <a:pt x="177404" y="164611"/>
                  <a:pt x="164662" y="177349"/>
                  <a:pt x="148943" y="177349"/>
                </a:cubicBezTo>
                <a:cubicBezTo>
                  <a:pt x="133224" y="177349"/>
                  <a:pt x="120482" y="164611"/>
                  <a:pt x="120482" y="148897"/>
                </a:cubicBezTo>
                <a:cubicBezTo>
                  <a:pt x="120482" y="133183"/>
                  <a:pt x="133224" y="120445"/>
                  <a:pt x="148943" y="120445"/>
                </a:cubicBezTo>
                <a:close/>
                <a:moveTo>
                  <a:pt x="28461" y="120445"/>
                </a:moveTo>
                <a:cubicBezTo>
                  <a:pt x="44180" y="120445"/>
                  <a:pt x="56922" y="133183"/>
                  <a:pt x="56922" y="148897"/>
                </a:cubicBezTo>
                <a:cubicBezTo>
                  <a:pt x="56922" y="164611"/>
                  <a:pt x="44180" y="177349"/>
                  <a:pt x="28461" y="177349"/>
                </a:cubicBezTo>
                <a:cubicBezTo>
                  <a:pt x="12742" y="177349"/>
                  <a:pt x="0" y="164611"/>
                  <a:pt x="0" y="148897"/>
                </a:cubicBezTo>
                <a:cubicBezTo>
                  <a:pt x="0" y="133183"/>
                  <a:pt x="12742" y="120445"/>
                  <a:pt x="28461" y="120445"/>
                </a:cubicBezTo>
                <a:close/>
                <a:moveTo>
                  <a:pt x="1233285" y="0"/>
                </a:moveTo>
                <a:cubicBezTo>
                  <a:pt x="1249004" y="0"/>
                  <a:pt x="1261746" y="12738"/>
                  <a:pt x="1261746" y="28452"/>
                </a:cubicBezTo>
                <a:cubicBezTo>
                  <a:pt x="1261746" y="44166"/>
                  <a:pt x="1249004" y="56904"/>
                  <a:pt x="1233285" y="56904"/>
                </a:cubicBezTo>
                <a:cubicBezTo>
                  <a:pt x="1217566" y="56904"/>
                  <a:pt x="1204824" y="44166"/>
                  <a:pt x="1204824" y="28452"/>
                </a:cubicBezTo>
                <a:cubicBezTo>
                  <a:pt x="1204824" y="12738"/>
                  <a:pt x="1217566" y="0"/>
                  <a:pt x="1233285" y="0"/>
                </a:cubicBezTo>
                <a:close/>
                <a:moveTo>
                  <a:pt x="1112803" y="0"/>
                </a:moveTo>
                <a:cubicBezTo>
                  <a:pt x="1128522" y="0"/>
                  <a:pt x="1141264" y="12738"/>
                  <a:pt x="1141264" y="28452"/>
                </a:cubicBezTo>
                <a:cubicBezTo>
                  <a:pt x="1141264" y="44166"/>
                  <a:pt x="1128522" y="56904"/>
                  <a:pt x="1112803" y="56904"/>
                </a:cubicBezTo>
                <a:cubicBezTo>
                  <a:pt x="1097084" y="56904"/>
                  <a:pt x="1084342" y="44166"/>
                  <a:pt x="1084342" y="28452"/>
                </a:cubicBezTo>
                <a:cubicBezTo>
                  <a:pt x="1084342" y="12738"/>
                  <a:pt x="1097084" y="0"/>
                  <a:pt x="1112803" y="0"/>
                </a:cubicBezTo>
                <a:close/>
                <a:moveTo>
                  <a:pt x="992320" y="0"/>
                </a:moveTo>
                <a:cubicBezTo>
                  <a:pt x="1008039" y="0"/>
                  <a:pt x="1020781" y="12738"/>
                  <a:pt x="1020781" y="28452"/>
                </a:cubicBezTo>
                <a:cubicBezTo>
                  <a:pt x="1020781" y="44166"/>
                  <a:pt x="1008039" y="56904"/>
                  <a:pt x="992320" y="56904"/>
                </a:cubicBezTo>
                <a:cubicBezTo>
                  <a:pt x="976601" y="56904"/>
                  <a:pt x="963859" y="44166"/>
                  <a:pt x="963859" y="28452"/>
                </a:cubicBezTo>
                <a:cubicBezTo>
                  <a:pt x="963859" y="12738"/>
                  <a:pt x="976601" y="0"/>
                  <a:pt x="992320" y="0"/>
                </a:cubicBezTo>
                <a:close/>
                <a:moveTo>
                  <a:pt x="871838" y="0"/>
                </a:moveTo>
                <a:cubicBezTo>
                  <a:pt x="887557" y="0"/>
                  <a:pt x="900299" y="12738"/>
                  <a:pt x="900299" y="28452"/>
                </a:cubicBezTo>
                <a:cubicBezTo>
                  <a:pt x="900299" y="44166"/>
                  <a:pt x="887557" y="56904"/>
                  <a:pt x="871838" y="56904"/>
                </a:cubicBezTo>
                <a:cubicBezTo>
                  <a:pt x="856119" y="56904"/>
                  <a:pt x="843377" y="44166"/>
                  <a:pt x="843377" y="28452"/>
                </a:cubicBezTo>
                <a:cubicBezTo>
                  <a:pt x="843377" y="12738"/>
                  <a:pt x="856119" y="0"/>
                  <a:pt x="871838" y="0"/>
                </a:cubicBezTo>
                <a:close/>
                <a:moveTo>
                  <a:pt x="751356" y="0"/>
                </a:moveTo>
                <a:cubicBezTo>
                  <a:pt x="767075" y="0"/>
                  <a:pt x="779817" y="12738"/>
                  <a:pt x="779817" y="28452"/>
                </a:cubicBezTo>
                <a:cubicBezTo>
                  <a:pt x="779817" y="44166"/>
                  <a:pt x="767075" y="56904"/>
                  <a:pt x="751356" y="56904"/>
                </a:cubicBezTo>
                <a:cubicBezTo>
                  <a:pt x="735637" y="56904"/>
                  <a:pt x="722895" y="44166"/>
                  <a:pt x="722895" y="28452"/>
                </a:cubicBezTo>
                <a:cubicBezTo>
                  <a:pt x="722895" y="12738"/>
                  <a:pt x="735637" y="0"/>
                  <a:pt x="751356" y="0"/>
                </a:cubicBezTo>
                <a:close/>
                <a:moveTo>
                  <a:pt x="630873" y="0"/>
                </a:moveTo>
                <a:cubicBezTo>
                  <a:pt x="646592" y="0"/>
                  <a:pt x="659334" y="12738"/>
                  <a:pt x="659334" y="28452"/>
                </a:cubicBezTo>
                <a:cubicBezTo>
                  <a:pt x="659334" y="44166"/>
                  <a:pt x="646592" y="56904"/>
                  <a:pt x="630873" y="56904"/>
                </a:cubicBezTo>
                <a:cubicBezTo>
                  <a:pt x="615154" y="56904"/>
                  <a:pt x="602412" y="44166"/>
                  <a:pt x="602412" y="28452"/>
                </a:cubicBezTo>
                <a:cubicBezTo>
                  <a:pt x="602412" y="12738"/>
                  <a:pt x="615154" y="0"/>
                  <a:pt x="630873" y="0"/>
                </a:cubicBezTo>
                <a:close/>
                <a:moveTo>
                  <a:pt x="510391" y="0"/>
                </a:moveTo>
                <a:cubicBezTo>
                  <a:pt x="526110" y="0"/>
                  <a:pt x="538852" y="12738"/>
                  <a:pt x="538852" y="28452"/>
                </a:cubicBezTo>
                <a:cubicBezTo>
                  <a:pt x="538852" y="44166"/>
                  <a:pt x="526110" y="56904"/>
                  <a:pt x="510391" y="56904"/>
                </a:cubicBezTo>
                <a:cubicBezTo>
                  <a:pt x="494672" y="56904"/>
                  <a:pt x="481930" y="44166"/>
                  <a:pt x="481930" y="28452"/>
                </a:cubicBezTo>
                <a:cubicBezTo>
                  <a:pt x="481930" y="12738"/>
                  <a:pt x="494672" y="0"/>
                  <a:pt x="510391" y="0"/>
                </a:cubicBezTo>
                <a:close/>
                <a:moveTo>
                  <a:pt x="389908" y="0"/>
                </a:moveTo>
                <a:cubicBezTo>
                  <a:pt x="405627" y="0"/>
                  <a:pt x="418369" y="12738"/>
                  <a:pt x="418369" y="28452"/>
                </a:cubicBezTo>
                <a:cubicBezTo>
                  <a:pt x="418369" y="44166"/>
                  <a:pt x="405627" y="56904"/>
                  <a:pt x="389908" y="56904"/>
                </a:cubicBezTo>
                <a:cubicBezTo>
                  <a:pt x="374189" y="56904"/>
                  <a:pt x="361447" y="44166"/>
                  <a:pt x="361447" y="28452"/>
                </a:cubicBezTo>
                <a:cubicBezTo>
                  <a:pt x="361447" y="12738"/>
                  <a:pt x="374189" y="0"/>
                  <a:pt x="389908" y="0"/>
                </a:cubicBezTo>
                <a:close/>
                <a:moveTo>
                  <a:pt x="269426" y="0"/>
                </a:moveTo>
                <a:cubicBezTo>
                  <a:pt x="285145" y="0"/>
                  <a:pt x="297887" y="12738"/>
                  <a:pt x="297887" y="28452"/>
                </a:cubicBezTo>
                <a:cubicBezTo>
                  <a:pt x="297887" y="44166"/>
                  <a:pt x="285145" y="56904"/>
                  <a:pt x="269426" y="56904"/>
                </a:cubicBezTo>
                <a:cubicBezTo>
                  <a:pt x="253707" y="56904"/>
                  <a:pt x="240965" y="44166"/>
                  <a:pt x="240965" y="28452"/>
                </a:cubicBezTo>
                <a:cubicBezTo>
                  <a:pt x="240965" y="12738"/>
                  <a:pt x="253707" y="0"/>
                  <a:pt x="269426" y="0"/>
                </a:cubicBezTo>
                <a:close/>
                <a:moveTo>
                  <a:pt x="148943" y="0"/>
                </a:moveTo>
                <a:cubicBezTo>
                  <a:pt x="164662" y="0"/>
                  <a:pt x="177404" y="12738"/>
                  <a:pt x="177404" y="28452"/>
                </a:cubicBezTo>
                <a:cubicBezTo>
                  <a:pt x="177404" y="44166"/>
                  <a:pt x="164662" y="56904"/>
                  <a:pt x="148943" y="56904"/>
                </a:cubicBezTo>
                <a:cubicBezTo>
                  <a:pt x="133224" y="56904"/>
                  <a:pt x="120482" y="44166"/>
                  <a:pt x="120482" y="28452"/>
                </a:cubicBezTo>
                <a:cubicBezTo>
                  <a:pt x="120482" y="12738"/>
                  <a:pt x="133224" y="0"/>
                  <a:pt x="148943" y="0"/>
                </a:cubicBezTo>
                <a:close/>
                <a:moveTo>
                  <a:pt x="28461" y="0"/>
                </a:moveTo>
                <a:cubicBezTo>
                  <a:pt x="44180" y="0"/>
                  <a:pt x="56922" y="12738"/>
                  <a:pt x="56922" y="28452"/>
                </a:cubicBezTo>
                <a:cubicBezTo>
                  <a:pt x="56922" y="44166"/>
                  <a:pt x="44180" y="56904"/>
                  <a:pt x="28461" y="56904"/>
                </a:cubicBezTo>
                <a:cubicBezTo>
                  <a:pt x="12742" y="56904"/>
                  <a:pt x="0" y="44166"/>
                  <a:pt x="0" y="28452"/>
                </a:cubicBezTo>
                <a:cubicBezTo>
                  <a:pt x="0" y="12738"/>
                  <a:pt x="12742" y="0"/>
                  <a:pt x="28461" y="0"/>
                </a:cubicBezTo>
                <a:close/>
              </a:path>
            </a:pathLst>
          </a:custGeom>
          <a:solidFill>
            <a:srgbClr val="000000"/>
          </a:solidFill>
          <a:ln>
            <a:noFill/>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90204" pitchFamily="34" charset="0"/>
              <a:ea typeface="微软雅黑" panose="020B0503020204020204" charset="-122"/>
            </a:endParaRPr>
          </a:p>
        </p:txBody>
      </p:sp>
      <p:sp>
        <p:nvSpPr>
          <p:cNvPr id="6" name="任意多边形: 形状 13"/>
          <p:cNvSpPr>
            <a:spLocks noChangeAspect="1"/>
          </p:cNvSpPr>
          <p:nvPr>
            <p:custDataLst>
              <p:tags r:id="rId4"/>
            </p:custDataLst>
          </p:nvPr>
        </p:nvSpPr>
        <p:spPr>
          <a:xfrm rot="10800000">
            <a:off x="11371234"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w="31750" cap="rnd">
            <a:no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dirty="0">
              <a:solidFill>
                <a:sysClr val="window" lastClr="FFFFFF"/>
              </a:solidFill>
              <a:latin typeface="Arial" panose="020B0604020202090204" pitchFamily="34" charset="0"/>
              <a:ea typeface="微软雅黑" panose="020B0503020204020204" charset="-122"/>
            </a:endParaRPr>
          </a:p>
        </p:txBody>
      </p:sp>
      <p:sp>
        <p:nvSpPr>
          <p:cNvPr id="7" name="任意多边形: 形状 14"/>
          <p:cNvSpPr>
            <a:spLocks noChangeAspect="1"/>
          </p:cNvSpPr>
          <p:nvPr>
            <p:custDataLst>
              <p:tags r:id="rId5"/>
            </p:custDataLst>
          </p:nvPr>
        </p:nvSpPr>
        <p:spPr>
          <a:xfrm rot="10800000">
            <a:off x="10997345"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w="31750" cap="rnd">
            <a:no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90204" pitchFamily="34" charset="0"/>
              <a:ea typeface="微软雅黑" panose="020B0503020204020204" charset="-122"/>
            </a:endParaRPr>
          </a:p>
        </p:txBody>
      </p:sp>
      <p:sp>
        <p:nvSpPr>
          <p:cNvPr id="12" name="任意多边形: 形状 11"/>
          <p:cNvSpPr>
            <a:spLocks noChangeAspect="1"/>
          </p:cNvSpPr>
          <p:nvPr>
            <p:custDataLst>
              <p:tags r:id="rId6"/>
            </p:custDataLst>
          </p:nvPr>
        </p:nvSpPr>
        <p:spPr>
          <a:xfrm rot="10800000">
            <a:off x="11270350"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rgbClr val="000000"/>
            </a:solid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90204" pitchFamily="34" charset="0"/>
              <a:ea typeface="微软雅黑" panose="020B0503020204020204" charset="-122"/>
            </a:endParaRPr>
          </a:p>
        </p:txBody>
      </p:sp>
      <p:sp>
        <p:nvSpPr>
          <p:cNvPr id="13" name="任意多边形: 形状 12"/>
          <p:cNvSpPr>
            <a:spLocks noChangeAspect="1"/>
          </p:cNvSpPr>
          <p:nvPr>
            <p:custDataLst>
              <p:tags r:id="rId7"/>
            </p:custDataLst>
          </p:nvPr>
        </p:nvSpPr>
        <p:spPr>
          <a:xfrm rot="10800000">
            <a:off x="10896461"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rgbClr val="000000"/>
            </a:solid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90204" pitchFamily="34" charset="0"/>
              <a:ea typeface="微软雅黑" panose="020B0503020204020204" charset="-122"/>
            </a:endParaRPr>
          </a:p>
        </p:txBody>
      </p:sp>
      <p:sp>
        <p:nvSpPr>
          <p:cNvPr id="93" name="文本框 92"/>
          <p:cNvSpPr txBox="1"/>
          <p:nvPr>
            <p:custDataLst>
              <p:tags r:id="rId8"/>
            </p:custDataLst>
          </p:nvPr>
        </p:nvSpPr>
        <p:spPr>
          <a:xfrm>
            <a:off x="568325" y="2072005"/>
            <a:ext cx="10852150" cy="3609975"/>
          </a:xfrm>
          <a:prstGeom prst="rect">
            <a:avLst/>
          </a:prstGeom>
          <a:noFill/>
        </p:spPr>
        <p:txBody>
          <a:bodyPr wrap="square" lIns="90000" tIns="46800" rIns="90000" bIns="46800" rtlCol="0" anchor="ctr" anchorCtr="0">
            <a:noAutofit/>
          </a:bodyPr>
          <a:lstStyle>
            <a:defPPr>
              <a:defRPr lang="zh-CN"/>
            </a:defPPr>
            <a:lvl1pPr fontAlgn="auto">
              <a:lnSpc>
                <a:spcPct val="130000"/>
              </a:lnSpc>
              <a:spcAft>
                <a:spcPts val="1000"/>
              </a:spcAft>
              <a:defRPr sz="1600" spc="150"/>
            </a:lvl1pPr>
          </a:lstStyle>
          <a:p>
            <a:pPr marL="355600" lvl="0" indent="-355600" algn="l" fontAlgn="ctr">
              <a:lnSpc>
                <a:spcPct val="150000"/>
              </a:lnSpc>
              <a:spcBef>
                <a:spcPts val="1000"/>
              </a:spcBef>
              <a:spcAft>
                <a:spcPts val="0"/>
              </a:spcAft>
              <a:buClr>
                <a:srgbClr val="ED796F"/>
              </a:buClr>
              <a:buSzPct val="100000"/>
              <a:buFont typeface="WPS-Bullets" pitchFamily="2" charset="0"/>
              <a:buChar char=""/>
            </a:pPr>
            <a:r>
              <a:rPr lang="zh-CN" altLang="en-US" sz="1800" b="1" dirty="0">
                <a:solidFill>
                  <a:schemeClr val="dk1"/>
                </a:solidFill>
                <a:ea typeface="+mn-lt"/>
                <a:cs typeface="+mn-lt"/>
              </a:rPr>
              <a:t>（1）有意注意在认识中的地位、作用逐渐提高。</a:t>
            </a:r>
            <a:endParaRPr lang="zh-CN" altLang="en-US" b="1" dirty="0">
              <a:solidFill>
                <a:schemeClr val="dk1"/>
              </a:solidFill>
              <a:latin typeface="Arial" panose="020B0604020202090204" pitchFamily="34" charset="0"/>
              <a:ea typeface="汉仪旗黑-55简" panose="00020600040101010101" charset="-122"/>
            </a:endParaRPr>
          </a:p>
          <a:p>
            <a:pPr marL="714375" lvl="1" indent="-352425" algn="l" fontAlgn="ctr">
              <a:lnSpc>
                <a:spcPct val="130000"/>
              </a:lnSpc>
              <a:spcBef>
                <a:spcPts val="0"/>
              </a:spcBef>
              <a:spcAft>
                <a:spcPts val="0"/>
              </a:spcAft>
              <a:buClr>
                <a:sysClr val="windowText" lastClr="000000">
                  <a:lumMod val="75000"/>
                  <a:lumOff val="25000"/>
                </a:sysClr>
              </a:buClr>
              <a:buSzPct val="90000"/>
              <a:buFont typeface="Wingdings" panose="05000000000000000000" pitchFamily="2" charset="2"/>
              <a:buChar char="l"/>
              <a:tabLst>
                <a:tab pos="355600" algn="l"/>
              </a:tabLst>
            </a:pPr>
            <a:r>
              <a:rPr lang="zh-CN" altLang="en-US" sz="1400" spc="150" dirty="0">
                <a:solidFill>
                  <a:schemeClr val="dk1"/>
                </a:solidFill>
                <a:latin typeface="宋体" charset="0"/>
                <a:ea typeface="宋体" charset="0"/>
              </a:rPr>
              <a:t>小学低年级学生无意注意已相当成熟，一切能引起成人无意注意的对象也能引起小学低年级学生的注意。因此他们的认识活动常依赖无意注意。如在教学中，初入学学生的注意状态取决于教学内容的直观性和形象性。刺激物只要是生动的、新异的，就能引起他们的注意。同时，无意注意的效果也要比运用有意注意的效果好。到了小学中、高年级，学生的有意注意迅速发展，学生在日常学习活动中更多地依靠有意注意，而且有意注意的效果明显高于无意注意。在高年级学生的认知活动中，有意注意的作用超过了无意注意，占据了主导地位。</a:t>
            </a:r>
            <a:endParaRPr lang="en-US" altLang="zh-CN" sz="1600" spc="150" dirty="0">
              <a:solidFill>
                <a:schemeClr val="dk1"/>
              </a:solidFill>
              <a:latin typeface="Arial" panose="020B0604020202090204" pitchFamily="34" charset="0"/>
              <a:ea typeface="汉仪旗黑-55简" panose="00020600040101010101" charset="-122"/>
              <a:cs typeface="微软雅黑" panose="020B0503020204020204" charset="-122"/>
            </a:endParaRPr>
          </a:p>
          <a:p>
            <a:pPr marL="355600" lvl="0" indent="-355600" algn="l" fontAlgn="ctr">
              <a:lnSpc>
                <a:spcPct val="150000"/>
              </a:lnSpc>
              <a:spcBef>
                <a:spcPts val="1000"/>
              </a:spcBef>
              <a:spcAft>
                <a:spcPts val="0"/>
              </a:spcAft>
              <a:buClr>
                <a:srgbClr val="ED796F"/>
              </a:buClr>
              <a:buSzPct val="100000"/>
              <a:buFont typeface="WPS-Bullets" pitchFamily="2" charset="0"/>
              <a:buChar char=""/>
            </a:pPr>
            <a:r>
              <a:rPr lang="zh-CN" altLang="en-US" sz="1800" b="1" dirty="0">
                <a:solidFill>
                  <a:schemeClr val="dk1"/>
                </a:solidFill>
                <a:ea typeface="+mn-lt"/>
                <a:cs typeface="+mn-lt"/>
              </a:rPr>
              <a:t>（2）注意的有意性由被动到主动。</a:t>
            </a:r>
            <a:endParaRPr lang="zh-CN" altLang="en-US" b="1" dirty="0">
              <a:solidFill>
                <a:schemeClr val="dk1"/>
              </a:solidFill>
              <a:latin typeface="Arial" panose="020B0604020202090204" pitchFamily="34" charset="0"/>
              <a:ea typeface="汉仪旗黑-55简" panose="00020600040101010101" charset="-122"/>
            </a:endParaRPr>
          </a:p>
          <a:p>
            <a:pPr marL="714375" lvl="1" indent="-352425" algn="l" fontAlgn="ctr">
              <a:lnSpc>
                <a:spcPct val="130000"/>
              </a:lnSpc>
              <a:spcBef>
                <a:spcPts val="0"/>
              </a:spcBef>
              <a:spcAft>
                <a:spcPts val="0"/>
              </a:spcAft>
              <a:buClr>
                <a:sysClr val="windowText" lastClr="000000">
                  <a:lumMod val="75000"/>
                  <a:lumOff val="25000"/>
                </a:sysClr>
              </a:buClr>
              <a:buSzPct val="90000"/>
              <a:buFont typeface="Wingdings" panose="05000000000000000000" pitchFamily="2" charset="2"/>
              <a:buChar char="l"/>
              <a:tabLst>
                <a:tab pos="355600" algn="l"/>
              </a:tabLst>
            </a:pPr>
            <a:r>
              <a:rPr lang="zh-CN" altLang="en-US" sz="1400" spc="150" dirty="0">
                <a:solidFill>
                  <a:schemeClr val="dk1"/>
                </a:solidFill>
                <a:latin typeface="宋体" charset="0"/>
                <a:ea typeface="宋体" charset="0"/>
              </a:rPr>
              <a:t>小学低年级学生的有意注意缺乏自觉性，表现为自己不会主动确立目的，需要教师或其他成人给定目的；在注意进程中不会组织自己的注意，需要他人不断提醒和关照。一旦没有外界的帮助，学生常常会不清楚或忘掉他人给定的目的，使注意终止或分散。随着小学生心理活动目的性、有意性、自控性的逐渐增强，小学中、高年级学生逐渐能自行确立目的，并根据一定的目的，独立地组织自己的注意。</a:t>
            </a:r>
            <a:endParaRPr lang="zh-CN" altLang="en-US" sz="1400" spc="150" dirty="0">
              <a:solidFill>
                <a:schemeClr val="dk1"/>
              </a:solidFill>
              <a:latin typeface="宋体" charset="0"/>
              <a:ea typeface="宋体" charset="0"/>
            </a:endParaRPr>
          </a:p>
        </p:txBody>
      </p:sp>
      <p:sp>
        <p:nvSpPr>
          <p:cNvPr id="94" name="文本框 93"/>
          <p:cNvSpPr txBox="1"/>
          <p:nvPr>
            <p:custDataLst>
              <p:tags r:id="rId9"/>
            </p:custDataLst>
          </p:nvPr>
        </p:nvSpPr>
        <p:spPr>
          <a:xfrm>
            <a:off x="1379855" y="788175"/>
            <a:ext cx="9152255" cy="629920"/>
          </a:xfrm>
          <a:prstGeom prst="rect">
            <a:avLst/>
          </a:prstGeom>
          <a:noFill/>
        </p:spPr>
        <p:txBody>
          <a:bodyPr wrap="square" lIns="90000" tIns="46800" rIns="90000" bIns="46800" rtlCol="0">
            <a:normAutofit fontScale="72500"/>
          </a:bodyPr>
          <a:lstStyle/>
          <a:p>
            <a:pPr>
              <a:lnSpc>
                <a:spcPct val="120000"/>
              </a:lnSpc>
              <a:spcBef>
                <a:spcPts val="300"/>
              </a:spcBef>
              <a:spcAft>
                <a:spcPts val="300"/>
              </a:spcAft>
            </a:pPr>
            <a:r>
              <a:rPr lang="zh-CN" altLang="en-US" sz="3600" b="1" spc="300">
                <a:solidFill>
                  <a:schemeClr val="dk1">
                    <a:lumMod val="85000"/>
                    <a:lumOff val="15000"/>
                  </a:schemeClr>
                </a:solidFill>
                <a:uFillTx/>
                <a:latin typeface="Arial" panose="020B0604020202090204" pitchFamily="34" charset="0"/>
                <a:ea typeface="汉仪旗黑-55简" panose="00020600040101010101" charset="-122"/>
              </a:rPr>
              <a:t>1. 小学生注意种类发展的特点</a:t>
            </a:r>
            <a:endParaRPr lang="zh-CN" altLang="en-US" sz="3600" b="1" spc="300">
              <a:solidFill>
                <a:schemeClr val="dk1">
                  <a:lumMod val="85000"/>
                  <a:lumOff val="15000"/>
                </a:schemeClr>
              </a:solidFill>
              <a:uFillTx/>
              <a:latin typeface="Arial" panose="020B0604020202090204" pitchFamily="34" charset="0"/>
              <a:ea typeface="汉仪旗黑-55简" panose="00020600040101010101" charset="-122"/>
            </a:endParaRPr>
          </a:p>
        </p:txBody>
      </p:sp>
      <p:pic>
        <p:nvPicPr>
          <p:cNvPr id="16" name="图形 15"/>
          <p:cNvPicPr>
            <a:picLocks noChangeAspect="1"/>
          </p:cNvPicPr>
          <p:nvPr/>
        </p:nvPicPr>
        <p:blipFill>
          <a:blip r:embed="rId10"/>
          <a:stretch>
            <a:fillRect/>
          </a:stretch>
        </p:blipFill>
        <p:spPr>
          <a:xfrm>
            <a:off x="518739" y="730474"/>
            <a:ext cx="861262" cy="745322"/>
          </a:xfrm>
          <a:prstGeom prst="rect">
            <a:avLst/>
          </a:prstGeom>
          <a:effectLst>
            <a:outerShdw blurRad="25400" dist="25400" dir="8100000" algn="tr" rotWithShape="0">
              <a:prstClr val="black">
                <a:alpha val="40000"/>
              </a:prstClr>
            </a:outerShdw>
          </a:effectLst>
        </p:spPr>
      </p:pic>
    </p:spTree>
    <p:custDataLst>
      <p:tags r:id="rId1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550545"/>
            <a:ext cx="7047865" cy="755650"/>
          </a:xfrm>
          <a:prstGeom prst="rect">
            <a:avLst/>
          </a:prstGeom>
          <a:noFill/>
          <a:effectLst/>
        </p:spPr>
        <p:txBody>
          <a:bodyPr wrap="square" rtlCol="0">
            <a:spAutoFit/>
          </a:bodyPr>
          <a:p>
            <a:pPr>
              <a:lnSpc>
                <a:spcPct val="120000"/>
              </a:lnSpc>
            </a:pPr>
            <a:r>
              <a:rPr lang="zh-CN" altLang="en-US" sz="3600" dirty="0">
                <a:solidFill>
                  <a:schemeClr val="accent1">
                    <a:lumMod val="2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sym typeface="+mn-ea"/>
              </a:rPr>
              <a:t>2. 小学生注意品质发展的特点</a:t>
            </a:r>
            <a:endParaRPr lang="zh-CN" altLang="en-US" sz="3600" dirty="0">
              <a:solidFill>
                <a:schemeClr val="accent1">
                  <a:lumMod val="2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sym typeface="+mn-ea"/>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217442" y="1627502"/>
            <a:ext cx="501660" cy="501660"/>
          </a:xfrm>
          <a:prstGeom prst="rect">
            <a:avLst/>
          </a:prstGeom>
          <a:effectLst>
            <a:outerShdw blurRad="12700" dist="12700" dir="2700000" algn="tl" rotWithShape="0">
              <a:prstClr val="black">
                <a:alpha val="40000"/>
              </a:prstClr>
            </a:outerShdw>
          </a:effectLst>
        </p:spPr>
      </p:pic>
      <p:pic>
        <p:nvPicPr>
          <p:cNvPr id="7" name="图片 6" descr="图片包含 雨伞, 配件&#10;&#10;描述已自动生成"/>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5420" y="3299322"/>
            <a:ext cx="2076450" cy="2076450"/>
          </a:xfrm>
          <a:prstGeom prst="rect">
            <a:avLst/>
          </a:prstGeom>
        </p:spPr>
      </p:pic>
      <p:sp>
        <p:nvSpPr>
          <p:cNvPr id="8" name="任意多边形: 形状 7"/>
          <p:cNvSpPr/>
          <p:nvPr>
            <p:custDataLst>
              <p:tags r:id="rId5"/>
            </p:custDataLst>
          </p:nvPr>
        </p:nvSpPr>
        <p:spPr>
          <a:xfrm>
            <a:off x="2221870" y="3299322"/>
            <a:ext cx="9077325" cy="914400"/>
          </a:xfrm>
          <a:custGeom>
            <a:avLst/>
            <a:gdLst>
              <a:gd name="connsiteX0" fmla="*/ 0 w 9077325"/>
              <a:gd name="connsiteY0" fmla="*/ 781050 h 914400"/>
              <a:gd name="connsiteX1" fmla="*/ 180975 w 9077325"/>
              <a:gd name="connsiteY1" fmla="*/ 828675 h 914400"/>
              <a:gd name="connsiteX2" fmla="*/ 285750 w 9077325"/>
              <a:gd name="connsiteY2" fmla="*/ 857250 h 914400"/>
              <a:gd name="connsiteX3" fmla="*/ 323850 w 9077325"/>
              <a:gd name="connsiteY3" fmla="*/ 866775 h 914400"/>
              <a:gd name="connsiteX4" fmla="*/ 381000 w 9077325"/>
              <a:gd name="connsiteY4" fmla="*/ 876300 h 914400"/>
              <a:gd name="connsiteX5" fmla="*/ 457200 w 9077325"/>
              <a:gd name="connsiteY5" fmla="*/ 895350 h 914400"/>
              <a:gd name="connsiteX6" fmla="*/ 571500 w 9077325"/>
              <a:gd name="connsiteY6" fmla="*/ 904875 h 914400"/>
              <a:gd name="connsiteX7" fmla="*/ 628650 w 9077325"/>
              <a:gd name="connsiteY7" fmla="*/ 914400 h 914400"/>
              <a:gd name="connsiteX8" fmla="*/ 800100 w 9077325"/>
              <a:gd name="connsiteY8" fmla="*/ 904875 h 914400"/>
              <a:gd name="connsiteX9" fmla="*/ 876300 w 9077325"/>
              <a:gd name="connsiteY9" fmla="*/ 885825 h 914400"/>
              <a:gd name="connsiteX10" fmla="*/ 952500 w 9077325"/>
              <a:gd name="connsiteY10" fmla="*/ 866775 h 914400"/>
              <a:gd name="connsiteX11" fmla="*/ 981075 w 9077325"/>
              <a:gd name="connsiteY11" fmla="*/ 857250 h 914400"/>
              <a:gd name="connsiteX12" fmla="*/ 1038225 w 9077325"/>
              <a:gd name="connsiteY12" fmla="*/ 847725 h 914400"/>
              <a:gd name="connsiteX13" fmla="*/ 1076325 w 9077325"/>
              <a:gd name="connsiteY13" fmla="*/ 838200 h 914400"/>
              <a:gd name="connsiteX14" fmla="*/ 1162050 w 9077325"/>
              <a:gd name="connsiteY14" fmla="*/ 819150 h 914400"/>
              <a:gd name="connsiteX15" fmla="*/ 1247775 w 9077325"/>
              <a:gd name="connsiteY15" fmla="*/ 790575 h 914400"/>
              <a:gd name="connsiteX16" fmla="*/ 1276350 w 9077325"/>
              <a:gd name="connsiteY16" fmla="*/ 771525 h 914400"/>
              <a:gd name="connsiteX17" fmla="*/ 1333500 w 9077325"/>
              <a:gd name="connsiteY17" fmla="*/ 752475 h 914400"/>
              <a:gd name="connsiteX18" fmla="*/ 1362075 w 9077325"/>
              <a:gd name="connsiteY18" fmla="*/ 742950 h 914400"/>
              <a:gd name="connsiteX19" fmla="*/ 1447800 w 9077325"/>
              <a:gd name="connsiteY19" fmla="*/ 704850 h 914400"/>
              <a:gd name="connsiteX20" fmla="*/ 1476375 w 9077325"/>
              <a:gd name="connsiteY20" fmla="*/ 685800 h 914400"/>
              <a:gd name="connsiteX21" fmla="*/ 1504950 w 9077325"/>
              <a:gd name="connsiteY21" fmla="*/ 676275 h 914400"/>
              <a:gd name="connsiteX22" fmla="*/ 1543050 w 9077325"/>
              <a:gd name="connsiteY22" fmla="*/ 638175 h 914400"/>
              <a:gd name="connsiteX23" fmla="*/ 1571625 w 9077325"/>
              <a:gd name="connsiteY23" fmla="*/ 619125 h 914400"/>
              <a:gd name="connsiteX24" fmla="*/ 1600200 w 9077325"/>
              <a:gd name="connsiteY24" fmla="*/ 590550 h 914400"/>
              <a:gd name="connsiteX25" fmla="*/ 1619250 w 9077325"/>
              <a:gd name="connsiteY25" fmla="*/ 561975 h 914400"/>
              <a:gd name="connsiteX26" fmla="*/ 1657350 w 9077325"/>
              <a:gd name="connsiteY26" fmla="*/ 542925 h 914400"/>
              <a:gd name="connsiteX27" fmla="*/ 1695450 w 9077325"/>
              <a:gd name="connsiteY27" fmla="*/ 504825 h 914400"/>
              <a:gd name="connsiteX28" fmla="*/ 1724025 w 9077325"/>
              <a:gd name="connsiteY28" fmla="*/ 485775 h 914400"/>
              <a:gd name="connsiteX29" fmla="*/ 1752600 w 9077325"/>
              <a:gd name="connsiteY29" fmla="*/ 447675 h 914400"/>
              <a:gd name="connsiteX30" fmla="*/ 1781175 w 9077325"/>
              <a:gd name="connsiteY30" fmla="*/ 419100 h 914400"/>
              <a:gd name="connsiteX31" fmla="*/ 1828800 w 9077325"/>
              <a:gd name="connsiteY31" fmla="*/ 361950 h 914400"/>
              <a:gd name="connsiteX32" fmla="*/ 1838325 w 9077325"/>
              <a:gd name="connsiteY32" fmla="*/ 333375 h 914400"/>
              <a:gd name="connsiteX33" fmla="*/ 1895475 w 9077325"/>
              <a:gd name="connsiteY33" fmla="*/ 285750 h 914400"/>
              <a:gd name="connsiteX34" fmla="*/ 2047875 w 9077325"/>
              <a:gd name="connsiteY34" fmla="*/ 323850 h 914400"/>
              <a:gd name="connsiteX35" fmla="*/ 2105025 w 9077325"/>
              <a:gd name="connsiteY35" fmla="*/ 333375 h 914400"/>
              <a:gd name="connsiteX36" fmla="*/ 2238375 w 9077325"/>
              <a:gd name="connsiteY36" fmla="*/ 352425 h 914400"/>
              <a:gd name="connsiteX37" fmla="*/ 2314575 w 9077325"/>
              <a:gd name="connsiteY37" fmla="*/ 381000 h 914400"/>
              <a:gd name="connsiteX38" fmla="*/ 2552700 w 9077325"/>
              <a:gd name="connsiteY38" fmla="*/ 409575 h 914400"/>
              <a:gd name="connsiteX39" fmla="*/ 2638425 w 9077325"/>
              <a:gd name="connsiteY39" fmla="*/ 438150 h 914400"/>
              <a:gd name="connsiteX40" fmla="*/ 2714625 w 9077325"/>
              <a:gd name="connsiteY40" fmla="*/ 476250 h 914400"/>
              <a:gd name="connsiteX41" fmla="*/ 2847975 w 9077325"/>
              <a:gd name="connsiteY41" fmla="*/ 495300 h 914400"/>
              <a:gd name="connsiteX42" fmla="*/ 2914650 w 9077325"/>
              <a:gd name="connsiteY42" fmla="*/ 514350 h 914400"/>
              <a:gd name="connsiteX43" fmla="*/ 3086100 w 9077325"/>
              <a:gd name="connsiteY43" fmla="*/ 571500 h 914400"/>
              <a:gd name="connsiteX44" fmla="*/ 3143250 w 9077325"/>
              <a:gd name="connsiteY44" fmla="*/ 590550 h 914400"/>
              <a:gd name="connsiteX45" fmla="*/ 3171825 w 9077325"/>
              <a:gd name="connsiteY45" fmla="*/ 600075 h 914400"/>
              <a:gd name="connsiteX46" fmla="*/ 3209925 w 9077325"/>
              <a:gd name="connsiteY46" fmla="*/ 628650 h 914400"/>
              <a:gd name="connsiteX47" fmla="*/ 3505200 w 9077325"/>
              <a:gd name="connsiteY47" fmla="*/ 695325 h 914400"/>
              <a:gd name="connsiteX48" fmla="*/ 3581400 w 9077325"/>
              <a:gd name="connsiteY48" fmla="*/ 723900 h 914400"/>
              <a:gd name="connsiteX49" fmla="*/ 3667125 w 9077325"/>
              <a:gd name="connsiteY49" fmla="*/ 742950 h 914400"/>
              <a:gd name="connsiteX50" fmla="*/ 4152900 w 9077325"/>
              <a:gd name="connsiteY50" fmla="*/ 752475 h 914400"/>
              <a:gd name="connsiteX51" fmla="*/ 4238625 w 9077325"/>
              <a:gd name="connsiteY51" fmla="*/ 742950 h 914400"/>
              <a:gd name="connsiteX52" fmla="*/ 4314825 w 9077325"/>
              <a:gd name="connsiteY52" fmla="*/ 714375 h 914400"/>
              <a:gd name="connsiteX53" fmla="*/ 4448175 w 9077325"/>
              <a:gd name="connsiteY53" fmla="*/ 685800 h 914400"/>
              <a:gd name="connsiteX54" fmla="*/ 4591050 w 9077325"/>
              <a:gd name="connsiteY54" fmla="*/ 600075 h 914400"/>
              <a:gd name="connsiteX55" fmla="*/ 4629150 w 9077325"/>
              <a:gd name="connsiteY55" fmla="*/ 571500 h 914400"/>
              <a:gd name="connsiteX56" fmla="*/ 4657725 w 9077325"/>
              <a:gd name="connsiteY56" fmla="*/ 552450 h 914400"/>
              <a:gd name="connsiteX57" fmla="*/ 4695825 w 9077325"/>
              <a:gd name="connsiteY57" fmla="*/ 514350 h 914400"/>
              <a:gd name="connsiteX58" fmla="*/ 4743450 w 9077325"/>
              <a:gd name="connsiteY58" fmla="*/ 476250 h 914400"/>
              <a:gd name="connsiteX59" fmla="*/ 4810125 w 9077325"/>
              <a:gd name="connsiteY59" fmla="*/ 409575 h 914400"/>
              <a:gd name="connsiteX60" fmla="*/ 4829175 w 9077325"/>
              <a:gd name="connsiteY60" fmla="*/ 381000 h 914400"/>
              <a:gd name="connsiteX61" fmla="*/ 4857750 w 9077325"/>
              <a:gd name="connsiteY61" fmla="*/ 361950 h 914400"/>
              <a:gd name="connsiteX62" fmla="*/ 4914900 w 9077325"/>
              <a:gd name="connsiteY62" fmla="*/ 276225 h 914400"/>
              <a:gd name="connsiteX63" fmla="*/ 4943475 w 9077325"/>
              <a:gd name="connsiteY63" fmla="*/ 238125 h 914400"/>
              <a:gd name="connsiteX64" fmla="*/ 4991100 w 9077325"/>
              <a:gd name="connsiteY64" fmla="*/ 142875 h 914400"/>
              <a:gd name="connsiteX65" fmla="*/ 5019675 w 9077325"/>
              <a:gd name="connsiteY65" fmla="*/ 95250 h 914400"/>
              <a:gd name="connsiteX66" fmla="*/ 5029200 w 9077325"/>
              <a:gd name="connsiteY66" fmla="*/ 66675 h 914400"/>
              <a:gd name="connsiteX67" fmla="*/ 5057775 w 9077325"/>
              <a:gd name="connsiteY67" fmla="*/ 28575 h 914400"/>
              <a:gd name="connsiteX68" fmla="*/ 5076825 w 9077325"/>
              <a:gd name="connsiteY68" fmla="*/ 0 h 914400"/>
              <a:gd name="connsiteX69" fmla="*/ 5248275 w 9077325"/>
              <a:gd name="connsiteY69" fmla="*/ 28575 h 914400"/>
              <a:gd name="connsiteX70" fmla="*/ 5391150 w 9077325"/>
              <a:gd name="connsiteY70" fmla="*/ 85725 h 914400"/>
              <a:gd name="connsiteX71" fmla="*/ 5429250 w 9077325"/>
              <a:gd name="connsiteY71" fmla="*/ 104775 h 914400"/>
              <a:gd name="connsiteX72" fmla="*/ 5562600 w 9077325"/>
              <a:gd name="connsiteY72" fmla="*/ 161925 h 914400"/>
              <a:gd name="connsiteX73" fmla="*/ 5629275 w 9077325"/>
              <a:gd name="connsiteY73" fmla="*/ 209550 h 914400"/>
              <a:gd name="connsiteX74" fmla="*/ 5657850 w 9077325"/>
              <a:gd name="connsiteY74" fmla="*/ 228600 h 914400"/>
              <a:gd name="connsiteX75" fmla="*/ 5705475 w 9077325"/>
              <a:gd name="connsiteY75" fmla="*/ 266700 h 914400"/>
              <a:gd name="connsiteX76" fmla="*/ 5810250 w 9077325"/>
              <a:gd name="connsiteY76" fmla="*/ 333375 h 914400"/>
              <a:gd name="connsiteX77" fmla="*/ 5857875 w 9077325"/>
              <a:gd name="connsiteY77" fmla="*/ 361950 h 914400"/>
              <a:gd name="connsiteX78" fmla="*/ 5895975 w 9077325"/>
              <a:gd name="connsiteY78" fmla="*/ 381000 h 914400"/>
              <a:gd name="connsiteX79" fmla="*/ 5943600 w 9077325"/>
              <a:gd name="connsiteY79" fmla="*/ 409575 h 914400"/>
              <a:gd name="connsiteX80" fmla="*/ 6019800 w 9077325"/>
              <a:gd name="connsiteY80" fmla="*/ 466725 h 914400"/>
              <a:gd name="connsiteX81" fmla="*/ 6057900 w 9077325"/>
              <a:gd name="connsiteY81" fmla="*/ 476250 h 914400"/>
              <a:gd name="connsiteX82" fmla="*/ 6143625 w 9077325"/>
              <a:gd name="connsiteY82" fmla="*/ 523875 h 914400"/>
              <a:gd name="connsiteX83" fmla="*/ 6229350 w 9077325"/>
              <a:gd name="connsiteY83" fmla="*/ 552450 h 914400"/>
              <a:gd name="connsiteX84" fmla="*/ 6276975 w 9077325"/>
              <a:gd name="connsiteY84" fmla="*/ 571500 h 914400"/>
              <a:gd name="connsiteX85" fmla="*/ 6343650 w 9077325"/>
              <a:gd name="connsiteY85" fmla="*/ 609600 h 914400"/>
              <a:gd name="connsiteX86" fmla="*/ 6457950 w 9077325"/>
              <a:gd name="connsiteY86" fmla="*/ 638175 h 914400"/>
              <a:gd name="connsiteX87" fmla="*/ 6486525 w 9077325"/>
              <a:gd name="connsiteY87" fmla="*/ 647700 h 914400"/>
              <a:gd name="connsiteX88" fmla="*/ 6524625 w 9077325"/>
              <a:gd name="connsiteY88" fmla="*/ 657225 h 914400"/>
              <a:gd name="connsiteX89" fmla="*/ 6657975 w 9077325"/>
              <a:gd name="connsiteY89" fmla="*/ 666750 h 914400"/>
              <a:gd name="connsiteX90" fmla="*/ 7229475 w 9077325"/>
              <a:gd name="connsiteY90" fmla="*/ 647700 h 914400"/>
              <a:gd name="connsiteX91" fmla="*/ 7267575 w 9077325"/>
              <a:gd name="connsiteY91" fmla="*/ 628650 h 914400"/>
              <a:gd name="connsiteX92" fmla="*/ 7305675 w 9077325"/>
              <a:gd name="connsiteY92" fmla="*/ 619125 h 914400"/>
              <a:gd name="connsiteX93" fmla="*/ 7334250 w 9077325"/>
              <a:gd name="connsiteY93" fmla="*/ 590550 h 914400"/>
              <a:gd name="connsiteX94" fmla="*/ 7372350 w 9077325"/>
              <a:gd name="connsiteY94" fmla="*/ 581025 h 914400"/>
              <a:gd name="connsiteX95" fmla="*/ 7400925 w 9077325"/>
              <a:gd name="connsiteY95" fmla="*/ 571500 h 914400"/>
              <a:gd name="connsiteX96" fmla="*/ 7458075 w 9077325"/>
              <a:gd name="connsiteY96" fmla="*/ 533400 h 914400"/>
              <a:gd name="connsiteX97" fmla="*/ 7524750 w 9077325"/>
              <a:gd name="connsiteY97" fmla="*/ 504825 h 914400"/>
              <a:gd name="connsiteX98" fmla="*/ 7581900 w 9077325"/>
              <a:gd name="connsiteY98" fmla="*/ 457200 h 914400"/>
              <a:gd name="connsiteX99" fmla="*/ 7629525 w 9077325"/>
              <a:gd name="connsiteY99" fmla="*/ 419100 h 914400"/>
              <a:gd name="connsiteX100" fmla="*/ 7686675 w 9077325"/>
              <a:gd name="connsiteY100" fmla="*/ 409575 h 914400"/>
              <a:gd name="connsiteX101" fmla="*/ 7715250 w 9077325"/>
              <a:gd name="connsiteY101" fmla="*/ 381000 h 914400"/>
              <a:gd name="connsiteX102" fmla="*/ 7743825 w 9077325"/>
              <a:gd name="connsiteY102" fmla="*/ 371475 h 914400"/>
              <a:gd name="connsiteX103" fmla="*/ 7772400 w 9077325"/>
              <a:gd name="connsiteY103" fmla="*/ 352425 h 914400"/>
              <a:gd name="connsiteX104" fmla="*/ 7839075 w 9077325"/>
              <a:gd name="connsiteY104" fmla="*/ 333375 h 914400"/>
              <a:gd name="connsiteX105" fmla="*/ 7877175 w 9077325"/>
              <a:gd name="connsiteY105" fmla="*/ 314325 h 914400"/>
              <a:gd name="connsiteX106" fmla="*/ 8134350 w 9077325"/>
              <a:gd name="connsiteY106" fmla="*/ 323850 h 914400"/>
              <a:gd name="connsiteX107" fmla="*/ 8181975 w 9077325"/>
              <a:gd name="connsiteY107" fmla="*/ 333375 h 914400"/>
              <a:gd name="connsiteX108" fmla="*/ 8220075 w 9077325"/>
              <a:gd name="connsiteY108" fmla="*/ 361950 h 914400"/>
              <a:gd name="connsiteX109" fmla="*/ 8353425 w 9077325"/>
              <a:gd name="connsiteY109" fmla="*/ 419100 h 914400"/>
              <a:gd name="connsiteX110" fmla="*/ 8439150 w 9077325"/>
              <a:gd name="connsiteY110" fmla="*/ 476250 h 914400"/>
              <a:gd name="connsiteX111" fmla="*/ 8524875 w 9077325"/>
              <a:gd name="connsiteY111" fmla="*/ 533400 h 914400"/>
              <a:gd name="connsiteX112" fmla="*/ 8620125 w 9077325"/>
              <a:gd name="connsiteY112" fmla="*/ 561975 h 914400"/>
              <a:gd name="connsiteX113" fmla="*/ 8648700 w 9077325"/>
              <a:gd name="connsiteY113" fmla="*/ 581025 h 914400"/>
              <a:gd name="connsiteX114" fmla="*/ 8686800 w 9077325"/>
              <a:gd name="connsiteY114" fmla="*/ 609600 h 914400"/>
              <a:gd name="connsiteX115" fmla="*/ 8820150 w 9077325"/>
              <a:gd name="connsiteY115" fmla="*/ 657225 h 914400"/>
              <a:gd name="connsiteX116" fmla="*/ 8867775 w 9077325"/>
              <a:gd name="connsiteY116" fmla="*/ 676275 h 914400"/>
              <a:gd name="connsiteX117" fmla="*/ 8896350 w 9077325"/>
              <a:gd name="connsiteY117" fmla="*/ 695325 h 914400"/>
              <a:gd name="connsiteX118" fmla="*/ 8934450 w 9077325"/>
              <a:gd name="connsiteY118" fmla="*/ 704850 h 914400"/>
              <a:gd name="connsiteX119" fmla="*/ 9001125 w 9077325"/>
              <a:gd name="connsiteY119" fmla="*/ 752475 h 914400"/>
              <a:gd name="connsiteX120" fmla="*/ 9039225 w 9077325"/>
              <a:gd name="connsiteY120" fmla="*/ 762000 h 914400"/>
              <a:gd name="connsiteX121" fmla="*/ 9077325 w 9077325"/>
              <a:gd name="connsiteY121" fmla="*/ 8001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9077325" h="914400">
                <a:moveTo>
                  <a:pt x="0" y="781050"/>
                </a:moveTo>
                <a:cubicBezTo>
                  <a:pt x="60325" y="796925"/>
                  <a:pt x="121797" y="808949"/>
                  <a:pt x="180975" y="828675"/>
                </a:cubicBezTo>
                <a:cubicBezTo>
                  <a:pt x="234388" y="846479"/>
                  <a:pt x="199810" y="835765"/>
                  <a:pt x="285750" y="857250"/>
                </a:cubicBezTo>
                <a:cubicBezTo>
                  <a:pt x="298450" y="860425"/>
                  <a:pt x="310937" y="864623"/>
                  <a:pt x="323850" y="866775"/>
                </a:cubicBezTo>
                <a:cubicBezTo>
                  <a:pt x="342900" y="869950"/>
                  <a:pt x="362116" y="872253"/>
                  <a:pt x="381000" y="876300"/>
                </a:cubicBezTo>
                <a:cubicBezTo>
                  <a:pt x="406601" y="881786"/>
                  <a:pt x="431308" y="891466"/>
                  <a:pt x="457200" y="895350"/>
                </a:cubicBezTo>
                <a:cubicBezTo>
                  <a:pt x="495009" y="901021"/>
                  <a:pt x="533502" y="900653"/>
                  <a:pt x="571500" y="904875"/>
                </a:cubicBezTo>
                <a:cubicBezTo>
                  <a:pt x="590695" y="907008"/>
                  <a:pt x="609600" y="911225"/>
                  <a:pt x="628650" y="914400"/>
                </a:cubicBezTo>
                <a:cubicBezTo>
                  <a:pt x="685800" y="911225"/>
                  <a:pt x="743077" y="909834"/>
                  <a:pt x="800100" y="904875"/>
                </a:cubicBezTo>
                <a:cubicBezTo>
                  <a:pt x="845710" y="900909"/>
                  <a:pt x="839722" y="895801"/>
                  <a:pt x="876300" y="885825"/>
                </a:cubicBezTo>
                <a:cubicBezTo>
                  <a:pt x="901559" y="878936"/>
                  <a:pt x="927241" y="873664"/>
                  <a:pt x="952500" y="866775"/>
                </a:cubicBezTo>
                <a:cubicBezTo>
                  <a:pt x="962186" y="864133"/>
                  <a:pt x="971274" y="859428"/>
                  <a:pt x="981075" y="857250"/>
                </a:cubicBezTo>
                <a:cubicBezTo>
                  <a:pt x="999928" y="853060"/>
                  <a:pt x="1019287" y="851513"/>
                  <a:pt x="1038225" y="847725"/>
                </a:cubicBezTo>
                <a:cubicBezTo>
                  <a:pt x="1051062" y="845158"/>
                  <a:pt x="1063569" y="841144"/>
                  <a:pt x="1076325" y="838200"/>
                </a:cubicBezTo>
                <a:cubicBezTo>
                  <a:pt x="1104847" y="831618"/>
                  <a:pt x="1133846" y="826984"/>
                  <a:pt x="1162050" y="819150"/>
                </a:cubicBezTo>
                <a:cubicBezTo>
                  <a:pt x="1191072" y="811088"/>
                  <a:pt x="1222713" y="807283"/>
                  <a:pt x="1247775" y="790575"/>
                </a:cubicBezTo>
                <a:cubicBezTo>
                  <a:pt x="1257300" y="784225"/>
                  <a:pt x="1265889" y="776174"/>
                  <a:pt x="1276350" y="771525"/>
                </a:cubicBezTo>
                <a:cubicBezTo>
                  <a:pt x="1294700" y="763370"/>
                  <a:pt x="1314450" y="758825"/>
                  <a:pt x="1333500" y="752475"/>
                </a:cubicBezTo>
                <a:cubicBezTo>
                  <a:pt x="1343025" y="749300"/>
                  <a:pt x="1353466" y="748116"/>
                  <a:pt x="1362075" y="742950"/>
                </a:cubicBezTo>
                <a:cubicBezTo>
                  <a:pt x="1420925" y="707640"/>
                  <a:pt x="1391739" y="718865"/>
                  <a:pt x="1447800" y="704850"/>
                </a:cubicBezTo>
                <a:cubicBezTo>
                  <a:pt x="1457325" y="698500"/>
                  <a:pt x="1466136" y="690920"/>
                  <a:pt x="1476375" y="685800"/>
                </a:cubicBezTo>
                <a:cubicBezTo>
                  <a:pt x="1485355" y="681310"/>
                  <a:pt x="1496780" y="682111"/>
                  <a:pt x="1504950" y="676275"/>
                </a:cubicBezTo>
                <a:cubicBezTo>
                  <a:pt x="1519565" y="665836"/>
                  <a:pt x="1529413" y="649864"/>
                  <a:pt x="1543050" y="638175"/>
                </a:cubicBezTo>
                <a:cubicBezTo>
                  <a:pt x="1551742" y="630725"/>
                  <a:pt x="1562831" y="626454"/>
                  <a:pt x="1571625" y="619125"/>
                </a:cubicBezTo>
                <a:cubicBezTo>
                  <a:pt x="1581973" y="610501"/>
                  <a:pt x="1591576" y="600898"/>
                  <a:pt x="1600200" y="590550"/>
                </a:cubicBezTo>
                <a:cubicBezTo>
                  <a:pt x="1607529" y="581756"/>
                  <a:pt x="1610456" y="569304"/>
                  <a:pt x="1619250" y="561975"/>
                </a:cubicBezTo>
                <a:cubicBezTo>
                  <a:pt x="1630158" y="552885"/>
                  <a:pt x="1645991" y="551444"/>
                  <a:pt x="1657350" y="542925"/>
                </a:cubicBezTo>
                <a:cubicBezTo>
                  <a:pt x="1671718" y="532149"/>
                  <a:pt x="1681813" y="516514"/>
                  <a:pt x="1695450" y="504825"/>
                </a:cubicBezTo>
                <a:cubicBezTo>
                  <a:pt x="1704142" y="497375"/>
                  <a:pt x="1715930" y="493870"/>
                  <a:pt x="1724025" y="485775"/>
                </a:cubicBezTo>
                <a:cubicBezTo>
                  <a:pt x="1735250" y="474550"/>
                  <a:pt x="1742269" y="459728"/>
                  <a:pt x="1752600" y="447675"/>
                </a:cubicBezTo>
                <a:cubicBezTo>
                  <a:pt x="1761366" y="437448"/>
                  <a:pt x="1772551" y="429448"/>
                  <a:pt x="1781175" y="419100"/>
                </a:cubicBezTo>
                <a:cubicBezTo>
                  <a:pt x="1847480" y="339534"/>
                  <a:pt x="1745318" y="445432"/>
                  <a:pt x="1828800" y="361950"/>
                </a:cubicBezTo>
                <a:cubicBezTo>
                  <a:pt x="1831975" y="352425"/>
                  <a:pt x="1832756" y="341729"/>
                  <a:pt x="1838325" y="333375"/>
                </a:cubicBezTo>
                <a:cubicBezTo>
                  <a:pt x="1852993" y="311373"/>
                  <a:pt x="1874390" y="299807"/>
                  <a:pt x="1895475" y="285750"/>
                </a:cubicBezTo>
                <a:cubicBezTo>
                  <a:pt x="2103615" y="306564"/>
                  <a:pt x="1900978" y="274884"/>
                  <a:pt x="2047875" y="323850"/>
                </a:cubicBezTo>
                <a:cubicBezTo>
                  <a:pt x="2066197" y="329957"/>
                  <a:pt x="2085906" y="330644"/>
                  <a:pt x="2105025" y="333375"/>
                </a:cubicBezTo>
                <a:cubicBezTo>
                  <a:pt x="2271911" y="357216"/>
                  <a:pt x="2102014" y="329698"/>
                  <a:pt x="2238375" y="352425"/>
                </a:cubicBezTo>
                <a:cubicBezTo>
                  <a:pt x="2263775" y="361950"/>
                  <a:pt x="2288018" y="375467"/>
                  <a:pt x="2314575" y="381000"/>
                </a:cubicBezTo>
                <a:cubicBezTo>
                  <a:pt x="2340422" y="386385"/>
                  <a:pt x="2503185" y="404073"/>
                  <a:pt x="2552700" y="409575"/>
                </a:cubicBezTo>
                <a:cubicBezTo>
                  <a:pt x="2581275" y="419100"/>
                  <a:pt x="2611484" y="424680"/>
                  <a:pt x="2638425" y="438150"/>
                </a:cubicBezTo>
                <a:cubicBezTo>
                  <a:pt x="2663825" y="450850"/>
                  <a:pt x="2687228" y="468778"/>
                  <a:pt x="2714625" y="476250"/>
                </a:cubicBezTo>
                <a:cubicBezTo>
                  <a:pt x="2757944" y="488064"/>
                  <a:pt x="2803867" y="486898"/>
                  <a:pt x="2847975" y="495300"/>
                </a:cubicBezTo>
                <a:cubicBezTo>
                  <a:pt x="2870681" y="499625"/>
                  <a:pt x="2892609" y="507390"/>
                  <a:pt x="2914650" y="514350"/>
                </a:cubicBezTo>
                <a:cubicBezTo>
                  <a:pt x="2972095" y="532491"/>
                  <a:pt x="3028950" y="552450"/>
                  <a:pt x="3086100" y="571500"/>
                </a:cubicBezTo>
                <a:lnTo>
                  <a:pt x="3143250" y="590550"/>
                </a:lnTo>
                <a:lnTo>
                  <a:pt x="3171825" y="600075"/>
                </a:lnTo>
                <a:cubicBezTo>
                  <a:pt x="3184525" y="609600"/>
                  <a:pt x="3194865" y="623630"/>
                  <a:pt x="3209925" y="628650"/>
                </a:cubicBezTo>
                <a:cubicBezTo>
                  <a:pt x="3311147" y="662391"/>
                  <a:pt x="3403121" y="676765"/>
                  <a:pt x="3505200" y="695325"/>
                </a:cubicBezTo>
                <a:cubicBezTo>
                  <a:pt x="3530362" y="705390"/>
                  <a:pt x="3555269" y="716434"/>
                  <a:pt x="3581400" y="723900"/>
                </a:cubicBezTo>
                <a:cubicBezTo>
                  <a:pt x="3612787" y="732868"/>
                  <a:pt x="3634389" y="736403"/>
                  <a:pt x="3667125" y="742950"/>
                </a:cubicBezTo>
                <a:cubicBezTo>
                  <a:pt x="3821817" y="846078"/>
                  <a:pt x="3693774" y="768585"/>
                  <a:pt x="4152900" y="752475"/>
                </a:cubicBezTo>
                <a:cubicBezTo>
                  <a:pt x="4181633" y="751467"/>
                  <a:pt x="4210050" y="746125"/>
                  <a:pt x="4238625" y="742950"/>
                </a:cubicBezTo>
                <a:cubicBezTo>
                  <a:pt x="4264025" y="733425"/>
                  <a:pt x="4288742" y="721827"/>
                  <a:pt x="4314825" y="714375"/>
                </a:cubicBezTo>
                <a:cubicBezTo>
                  <a:pt x="4362197" y="700840"/>
                  <a:pt x="4401505" y="709135"/>
                  <a:pt x="4448175" y="685800"/>
                </a:cubicBezTo>
                <a:cubicBezTo>
                  <a:pt x="4505099" y="657338"/>
                  <a:pt x="4527366" y="647838"/>
                  <a:pt x="4591050" y="600075"/>
                </a:cubicBezTo>
                <a:cubicBezTo>
                  <a:pt x="4603750" y="590550"/>
                  <a:pt x="4616232" y="580727"/>
                  <a:pt x="4629150" y="571500"/>
                </a:cubicBezTo>
                <a:cubicBezTo>
                  <a:pt x="4638465" y="564846"/>
                  <a:pt x="4649033" y="559900"/>
                  <a:pt x="4657725" y="552450"/>
                </a:cubicBezTo>
                <a:cubicBezTo>
                  <a:pt x="4671362" y="540761"/>
                  <a:pt x="4682401" y="526282"/>
                  <a:pt x="4695825" y="514350"/>
                </a:cubicBezTo>
                <a:cubicBezTo>
                  <a:pt x="4711020" y="500844"/>
                  <a:pt x="4728464" y="489987"/>
                  <a:pt x="4743450" y="476250"/>
                </a:cubicBezTo>
                <a:cubicBezTo>
                  <a:pt x="4766619" y="455011"/>
                  <a:pt x="4792690" y="435727"/>
                  <a:pt x="4810125" y="409575"/>
                </a:cubicBezTo>
                <a:cubicBezTo>
                  <a:pt x="4816475" y="400050"/>
                  <a:pt x="4821080" y="389095"/>
                  <a:pt x="4829175" y="381000"/>
                </a:cubicBezTo>
                <a:cubicBezTo>
                  <a:pt x="4837270" y="372905"/>
                  <a:pt x="4849655" y="370045"/>
                  <a:pt x="4857750" y="361950"/>
                </a:cubicBezTo>
                <a:cubicBezTo>
                  <a:pt x="4912011" y="307689"/>
                  <a:pt x="4881666" y="329400"/>
                  <a:pt x="4914900" y="276225"/>
                </a:cubicBezTo>
                <a:cubicBezTo>
                  <a:pt x="4923314" y="262763"/>
                  <a:pt x="4933950" y="250825"/>
                  <a:pt x="4943475" y="238125"/>
                </a:cubicBezTo>
                <a:cubicBezTo>
                  <a:pt x="4958907" y="160966"/>
                  <a:pt x="4940476" y="215195"/>
                  <a:pt x="4991100" y="142875"/>
                </a:cubicBezTo>
                <a:cubicBezTo>
                  <a:pt x="5001717" y="127708"/>
                  <a:pt x="5011396" y="111809"/>
                  <a:pt x="5019675" y="95250"/>
                </a:cubicBezTo>
                <a:cubicBezTo>
                  <a:pt x="5024165" y="86270"/>
                  <a:pt x="5024219" y="75392"/>
                  <a:pt x="5029200" y="66675"/>
                </a:cubicBezTo>
                <a:cubicBezTo>
                  <a:pt x="5037076" y="52892"/>
                  <a:pt x="5048548" y="41493"/>
                  <a:pt x="5057775" y="28575"/>
                </a:cubicBezTo>
                <a:cubicBezTo>
                  <a:pt x="5064429" y="19260"/>
                  <a:pt x="5070475" y="9525"/>
                  <a:pt x="5076825" y="0"/>
                </a:cubicBezTo>
                <a:cubicBezTo>
                  <a:pt x="5133975" y="9525"/>
                  <a:pt x="5191555" y="16758"/>
                  <a:pt x="5248275" y="28575"/>
                </a:cubicBezTo>
                <a:cubicBezTo>
                  <a:pt x="5287720" y="36793"/>
                  <a:pt x="5360842" y="71737"/>
                  <a:pt x="5391150" y="85725"/>
                </a:cubicBezTo>
                <a:cubicBezTo>
                  <a:pt x="5404042" y="91675"/>
                  <a:pt x="5415955" y="99789"/>
                  <a:pt x="5429250" y="104775"/>
                </a:cubicBezTo>
                <a:cubicBezTo>
                  <a:pt x="5510336" y="135182"/>
                  <a:pt x="5432462" y="75167"/>
                  <a:pt x="5562600" y="161925"/>
                </a:cubicBezTo>
                <a:cubicBezTo>
                  <a:pt x="5629943" y="206820"/>
                  <a:pt x="5546573" y="150477"/>
                  <a:pt x="5629275" y="209550"/>
                </a:cubicBezTo>
                <a:cubicBezTo>
                  <a:pt x="5638590" y="216204"/>
                  <a:pt x="5648692" y="221731"/>
                  <a:pt x="5657850" y="228600"/>
                </a:cubicBezTo>
                <a:cubicBezTo>
                  <a:pt x="5674114" y="240798"/>
                  <a:pt x="5689033" y="254743"/>
                  <a:pt x="5705475" y="266700"/>
                </a:cubicBezTo>
                <a:cubicBezTo>
                  <a:pt x="5743479" y="294340"/>
                  <a:pt x="5770929" y="309783"/>
                  <a:pt x="5810250" y="333375"/>
                </a:cubicBezTo>
                <a:cubicBezTo>
                  <a:pt x="5826125" y="342900"/>
                  <a:pt x="5841316" y="353671"/>
                  <a:pt x="5857875" y="361950"/>
                </a:cubicBezTo>
                <a:cubicBezTo>
                  <a:pt x="5870575" y="368300"/>
                  <a:pt x="5883563" y="374104"/>
                  <a:pt x="5895975" y="381000"/>
                </a:cubicBezTo>
                <a:cubicBezTo>
                  <a:pt x="5912159" y="389991"/>
                  <a:pt x="5928379" y="399037"/>
                  <a:pt x="5943600" y="409575"/>
                </a:cubicBezTo>
                <a:cubicBezTo>
                  <a:pt x="5969705" y="427647"/>
                  <a:pt x="5992375" y="450727"/>
                  <a:pt x="6019800" y="466725"/>
                </a:cubicBezTo>
                <a:cubicBezTo>
                  <a:pt x="6031108" y="473321"/>
                  <a:pt x="6045200" y="473075"/>
                  <a:pt x="6057900" y="476250"/>
                </a:cubicBezTo>
                <a:cubicBezTo>
                  <a:pt x="6090614" y="498059"/>
                  <a:pt x="6101507" y="507028"/>
                  <a:pt x="6143625" y="523875"/>
                </a:cubicBezTo>
                <a:cubicBezTo>
                  <a:pt x="6171591" y="535062"/>
                  <a:pt x="6201384" y="541263"/>
                  <a:pt x="6229350" y="552450"/>
                </a:cubicBezTo>
                <a:cubicBezTo>
                  <a:pt x="6245225" y="558800"/>
                  <a:pt x="6261682" y="563854"/>
                  <a:pt x="6276975" y="571500"/>
                </a:cubicBezTo>
                <a:cubicBezTo>
                  <a:pt x="6299870" y="582948"/>
                  <a:pt x="6319631" y="600751"/>
                  <a:pt x="6343650" y="609600"/>
                </a:cubicBezTo>
                <a:cubicBezTo>
                  <a:pt x="6380501" y="623177"/>
                  <a:pt x="6420693" y="625756"/>
                  <a:pt x="6457950" y="638175"/>
                </a:cubicBezTo>
                <a:cubicBezTo>
                  <a:pt x="6467475" y="641350"/>
                  <a:pt x="6476871" y="644942"/>
                  <a:pt x="6486525" y="647700"/>
                </a:cubicBezTo>
                <a:cubicBezTo>
                  <a:pt x="6499112" y="651296"/>
                  <a:pt x="6511614" y="655779"/>
                  <a:pt x="6524625" y="657225"/>
                </a:cubicBezTo>
                <a:cubicBezTo>
                  <a:pt x="6568916" y="662146"/>
                  <a:pt x="6613525" y="663575"/>
                  <a:pt x="6657975" y="666750"/>
                </a:cubicBezTo>
                <a:cubicBezTo>
                  <a:pt x="6848475" y="660400"/>
                  <a:pt x="7039240" y="659590"/>
                  <a:pt x="7229475" y="647700"/>
                </a:cubicBezTo>
                <a:cubicBezTo>
                  <a:pt x="7243646" y="646814"/>
                  <a:pt x="7254280" y="633636"/>
                  <a:pt x="7267575" y="628650"/>
                </a:cubicBezTo>
                <a:cubicBezTo>
                  <a:pt x="7279832" y="624053"/>
                  <a:pt x="7292975" y="622300"/>
                  <a:pt x="7305675" y="619125"/>
                </a:cubicBezTo>
                <a:cubicBezTo>
                  <a:pt x="7315200" y="609600"/>
                  <a:pt x="7322554" y="597233"/>
                  <a:pt x="7334250" y="590550"/>
                </a:cubicBezTo>
                <a:cubicBezTo>
                  <a:pt x="7345616" y="584055"/>
                  <a:pt x="7359763" y="584621"/>
                  <a:pt x="7372350" y="581025"/>
                </a:cubicBezTo>
                <a:cubicBezTo>
                  <a:pt x="7382004" y="578267"/>
                  <a:pt x="7392148" y="576376"/>
                  <a:pt x="7400925" y="571500"/>
                </a:cubicBezTo>
                <a:cubicBezTo>
                  <a:pt x="7420939" y="560381"/>
                  <a:pt x="7437597" y="543639"/>
                  <a:pt x="7458075" y="533400"/>
                </a:cubicBezTo>
                <a:cubicBezTo>
                  <a:pt x="7505155" y="509860"/>
                  <a:pt x="7482705" y="518840"/>
                  <a:pt x="7524750" y="504825"/>
                </a:cubicBezTo>
                <a:cubicBezTo>
                  <a:pt x="7577024" y="452551"/>
                  <a:pt x="7528856" y="496983"/>
                  <a:pt x="7581900" y="457200"/>
                </a:cubicBezTo>
                <a:cubicBezTo>
                  <a:pt x="7598164" y="445002"/>
                  <a:pt x="7611017" y="427513"/>
                  <a:pt x="7629525" y="419100"/>
                </a:cubicBezTo>
                <a:cubicBezTo>
                  <a:pt x="7647107" y="411108"/>
                  <a:pt x="7667625" y="412750"/>
                  <a:pt x="7686675" y="409575"/>
                </a:cubicBezTo>
                <a:cubicBezTo>
                  <a:pt x="7696200" y="400050"/>
                  <a:pt x="7704042" y="388472"/>
                  <a:pt x="7715250" y="381000"/>
                </a:cubicBezTo>
                <a:cubicBezTo>
                  <a:pt x="7723604" y="375431"/>
                  <a:pt x="7734845" y="375965"/>
                  <a:pt x="7743825" y="371475"/>
                </a:cubicBezTo>
                <a:cubicBezTo>
                  <a:pt x="7754064" y="366355"/>
                  <a:pt x="7762161" y="357545"/>
                  <a:pt x="7772400" y="352425"/>
                </a:cubicBezTo>
                <a:cubicBezTo>
                  <a:pt x="7795427" y="340911"/>
                  <a:pt x="7814660" y="342530"/>
                  <a:pt x="7839075" y="333375"/>
                </a:cubicBezTo>
                <a:cubicBezTo>
                  <a:pt x="7852370" y="328389"/>
                  <a:pt x="7864475" y="320675"/>
                  <a:pt x="7877175" y="314325"/>
                </a:cubicBezTo>
                <a:cubicBezTo>
                  <a:pt x="7962900" y="317500"/>
                  <a:pt x="8048733" y="318499"/>
                  <a:pt x="8134350" y="323850"/>
                </a:cubicBezTo>
                <a:cubicBezTo>
                  <a:pt x="8150508" y="324860"/>
                  <a:pt x="8167181" y="326800"/>
                  <a:pt x="8181975" y="333375"/>
                </a:cubicBezTo>
                <a:cubicBezTo>
                  <a:pt x="8196482" y="339822"/>
                  <a:pt x="8206363" y="353951"/>
                  <a:pt x="8220075" y="361950"/>
                </a:cubicBezTo>
                <a:cubicBezTo>
                  <a:pt x="8282849" y="398568"/>
                  <a:pt x="8291528" y="398468"/>
                  <a:pt x="8353425" y="419100"/>
                </a:cubicBezTo>
                <a:cubicBezTo>
                  <a:pt x="8408002" y="473677"/>
                  <a:pt x="8352652" y="424351"/>
                  <a:pt x="8439150" y="476250"/>
                </a:cubicBezTo>
                <a:cubicBezTo>
                  <a:pt x="8468599" y="493919"/>
                  <a:pt x="8491558" y="525071"/>
                  <a:pt x="8524875" y="533400"/>
                </a:cubicBezTo>
                <a:cubicBezTo>
                  <a:pt x="8546173" y="538725"/>
                  <a:pt x="8606211" y="552699"/>
                  <a:pt x="8620125" y="561975"/>
                </a:cubicBezTo>
                <a:cubicBezTo>
                  <a:pt x="8629650" y="568325"/>
                  <a:pt x="8639385" y="574371"/>
                  <a:pt x="8648700" y="581025"/>
                </a:cubicBezTo>
                <a:cubicBezTo>
                  <a:pt x="8661618" y="590252"/>
                  <a:pt x="8672923" y="601890"/>
                  <a:pt x="8686800" y="609600"/>
                </a:cubicBezTo>
                <a:cubicBezTo>
                  <a:pt x="8711601" y="623378"/>
                  <a:pt x="8807680" y="652237"/>
                  <a:pt x="8820150" y="657225"/>
                </a:cubicBezTo>
                <a:cubicBezTo>
                  <a:pt x="8836025" y="663575"/>
                  <a:pt x="8852482" y="668629"/>
                  <a:pt x="8867775" y="676275"/>
                </a:cubicBezTo>
                <a:cubicBezTo>
                  <a:pt x="8878014" y="681395"/>
                  <a:pt x="8885828" y="690816"/>
                  <a:pt x="8896350" y="695325"/>
                </a:cubicBezTo>
                <a:cubicBezTo>
                  <a:pt x="8908382" y="700482"/>
                  <a:pt x="8921750" y="701675"/>
                  <a:pt x="8934450" y="704850"/>
                </a:cubicBezTo>
                <a:cubicBezTo>
                  <a:pt x="8938787" y="708103"/>
                  <a:pt x="8990292" y="747832"/>
                  <a:pt x="9001125" y="752475"/>
                </a:cubicBezTo>
                <a:cubicBezTo>
                  <a:pt x="9013157" y="757632"/>
                  <a:pt x="9026525" y="758825"/>
                  <a:pt x="9039225" y="762000"/>
                </a:cubicBezTo>
                <a:lnTo>
                  <a:pt x="9077325" y="800100"/>
                </a:lnTo>
              </a:path>
            </a:pathLst>
          </a:custGeom>
          <a:noFill/>
          <a:ln w="22225">
            <a:solidFill>
              <a:schemeClr val="dk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9" name="心形 8"/>
          <p:cNvSpPr/>
          <p:nvPr>
            <p:custDataLst>
              <p:tags r:id="rId6"/>
            </p:custDataLst>
          </p:nvPr>
        </p:nvSpPr>
        <p:spPr>
          <a:xfrm rot="20215614">
            <a:off x="3787538" y="3380285"/>
            <a:ext cx="514350" cy="428624"/>
          </a:xfrm>
          <a:prstGeom prst="heart">
            <a:avLst/>
          </a:prstGeom>
          <a:solidFill>
            <a:srgbClr val="C9E7E9"/>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0" name="心形 9"/>
          <p:cNvSpPr/>
          <p:nvPr>
            <p:custDataLst>
              <p:tags r:id="rId7"/>
            </p:custDataLst>
          </p:nvPr>
        </p:nvSpPr>
        <p:spPr>
          <a:xfrm>
            <a:off x="5598479" y="3832724"/>
            <a:ext cx="514350" cy="428624"/>
          </a:xfrm>
          <a:prstGeom prst="heart">
            <a:avLst/>
          </a:prstGeom>
          <a:solidFill>
            <a:srgbClr val="FACAA2"/>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2" name="心形 1"/>
          <p:cNvSpPr/>
          <p:nvPr>
            <p:custDataLst>
              <p:tags r:id="rId8"/>
            </p:custDataLst>
          </p:nvPr>
        </p:nvSpPr>
        <p:spPr>
          <a:xfrm rot="602532">
            <a:off x="7139159" y="3085010"/>
            <a:ext cx="514350" cy="428624"/>
          </a:xfrm>
          <a:prstGeom prst="heart">
            <a:avLst/>
          </a:prstGeom>
          <a:solidFill>
            <a:srgbClr val="C9E7E9"/>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2" name="心形 11"/>
          <p:cNvSpPr/>
          <p:nvPr>
            <p:custDataLst>
              <p:tags r:id="rId9"/>
            </p:custDataLst>
          </p:nvPr>
        </p:nvSpPr>
        <p:spPr>
          <a:xfrm>
            <a:off x="9103679" y="3678242"/>
            <a:ext cx="514350" cy="428624"/>
          </a:xfrm>
          <a:prstGeom prst="heart">
            <a:avLst/>
          </a:prstGeom>
          <a:solidFill>
            <a:srgbClr val="FACAA2"/>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3" name="心形 12"/>
          <p:cNvSpPr/>
          <p:nvPr>
            <p:custDataLst>
              <p:tags r:id="rId10"/>
            </p:custDataLst>
          </p:nvPr>
        </p:nvSpPr>
        <p:spPr>
          <a:xfrm rot="1770182">
            <a:off x="11301392" y="3832724"/>
            <a:ext cx="514350" cy="428624"/>
          </a:xfrm>
          <a:prstGeom prst="heart">
            <a:avLst/>
          </a:prstGeom>
          <a:solidFill>
            <a:srgbClr val="C9E7E9"/>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3" name="文本框 2"/>
          <p:cNvSpPr txBox="1"/>
          <p:nvPr>
            <p:custDataLst>
              <p:tags r:id="rId11"/>
            </p:custDataLst>
          </p:nvPr>
        </p:nvSpPr>
        <p:spPr>
          <a:xfrm>
            <a:off x="2347595" y="4359910"/>
            <a:ext cx="3251200" cy="475615"/>
          </a:xfrm>
          <a:prstGeom prst="rect">
            <a:avLst/>
          </a:prstGeom>
          <a:noFill/>
        </p:spPr>
        <p:txBody>
          <a:bodyPr wrap="square" rtlCol="0">
            <a:spAutoFit/>
          </a:bodyPr>
          <a:p>
            <a:pPr indent="0" algn="l" fontAlgn="auto">
              <a:lnSpc>
                <a:spcPct val="125000"/>
              </a:lnSpc>
              <a:spcBef>
                <a:spcPts val="0"/>
              </a:spcBef>
              <a:spcAft>
                <a:spcPts val="0"/>
              </a:spcAft>
            </a:pPr>
            <a:r>
              <a:rPr sz="2000" dirty="0">
                <a:latin typeface="黑体" charset="0"/>
                <a:ea typeface="黑体" charset="0"/>
                <a:cs typeface="黑体" charset="0"/>
                <a:sym typeface="+mn-ea"/>
              </a:rPr>
              <a:t>（1）学生注意</a:t>
            </a:r>
            <a:r>
              <a:rPr sz="2000" dirty="0">
                <a:solidFill>
                  <a:srgbClr val="C00000"/>
                </a:solidFill>
                <a:latin typeface="黑体" charset="0"/>
                <a:ea typeface="黑体" charset="0"/>
                <a:cs typeface="黑体" charset="0"/>
                <a:sym typeface="+mn-ea"/>
              </a:rPr>
              <a:t>广度</a:t>
            </a:r>
            <a:r>
              <a:rPr sz="2000" dirty="0">
                <a:latin typeface="黑体" charset="0"/>
                <a:ea typeface="黑体" charset="0"/>
                <a:cs typeface="黑体" charset="0"/>
                <a:sym typeface="+mn-ea"/>
              </a:rPr>
              <a:t>的特点。</a:t>
            </a:r>
            <a:endParaRPr sz="2000" dirty="0">
              <a:latin typeface="黑体" charset="0"/>
              <a:ea typeface="黑体" charset="0"/>
              <a:cs typeface="黑体" charset="0"/>
              <a:sym typeface="+mn-ea"/>
            </a:endParaRPr>
          </a:p>
        </p:txBody>
      </p:sp>
      <p:sp>
        <p:nvSpPr>
          <p:cNvPr id="4" name="文本框 3"/>
          <p:cNvSpPr txBox="1"/>
          <p:nvPr>
            <p:custDataLst>
              <p:tags r:id="rId12"/>
            </p:custDataLst>
          </p:nvPr>
        </p:nvSpPr>
        <p:spPr>
          <a:xfrm>
            <a:off x="4762500" y="2747010"/>
            <a:ext cx="1945640" cy="706755"/>
          </a:xfrm>
          <a:prstGeom prst="rect">
            <a:avLst/>
          </a:prstGeom>
          <a:noFill/>
        </p:spPr>
        <p:txBody>
          <a:bodyPr wrap="square" rtlCol="0" anchor="b" anchorCtr="0">
            <a:spAutoFit/>
          </a:bodyPr>
          <a:p>
            <a:pPr indent="0" algn="l" fontAlgn="auto">
              <a:lnSpc>
                <a:spcPct val="100000"/>
              </a:lnSpc>
              <a:spcBef>
                <a:spcPts val="0"/>
              </a:spcBef>
              <a:spcAft>
                <a:spcPts val="0"/>
              </a:spcAft>
            </a:pPr>
            <a:r>
              <a:rPr sz="2000" dirty="0">
                <a:latin typeface="黑体" charset="0"/>
                <a:ea typeface="黑体" charset="0"/>
                <a:cs typeface="黑体" charset="0"/>
                <a:sym typeface="+mn-ea"/>
              </a:rPr>
              <a:t>（2）学生注意</a:t>
            </a:r>
            <a:r>
              <a:rPr sz="2000" dirty="0">
                <a:solidFill>
                  <a:srgbClr val="C00000"/>
                </a:solidFill>
                <a:latin typeface="黑体" charset="0"/>
                <a:ea typeface="黑体" charset="0"/>
                <a:cs typeface="黑体" charset="0"/>
                <a:sym typeface="+mn-ea"/>
              </a:rPr>
              <a:t>稳定性</a:t>
            </a:r>
            <a:r>
              <a:rPr sz="2000" dirty="0">
                <a:latin typeface="黑体" charset="0"/>
                <a:ea typeface="黑体" charset="0"/>
                <a:cs typeface="黑体" charset="0"/>
                <a:sym typeface="+mn-ea"/>
              </a:rPr>
              <a:t>的特点。</a:t>
            </a:r>
            <a:endParaRPr sz="2000" dirty="0">
              <a:latin typeface="黑体" charset="0"/>
              <a:ea typeface="黑体" charset="0"/>
              <a:cs typeface="黑体" charset="0"/>
              <a:sym typeface="+mn-ea"/>
            </a:endParaRPr>
          </a:p>
        </p:txBody>
      </p:sp>
      <p:sp>
        <p:nvSpPr>
          <p:cNvPr id="17" name="文本框 16"/>
          <p:cNvSpPr txBox="1"/>
          <p:nvPr>
            <p:custDataLst>
              <p:tags r:id="rId13"/>
            </p:custDataLst>
          </p:nvPr>
        </p:nvSpPr>
        <p:spPr>
          <a:xfrm>
            <a:off x="6650990" y="4213860"/>
            <a:ext cx="2808000" cy="860425"/>
          </a:xfrm>
          <a:prstGeom prst="rect">
            <a:avLst/>
          </a:prstGeom>
          <a:noFill/>
        </p:spPr>
        <p:txBody>
          <a:bodyPr wrap="square" rtlCol="0">
            <a:spAutoFit/>
          </a:bodyPr>
          <a:p>
            <a:pPr indent="0" algn="l" fontAlgn="auto">
              <a:lnSpc>
                <a:spcPct val="125000"/>
              </a:lnSpc>
              <a:spcBef>
                <a:spcPts val="0"/>
              </a:spcBef>
              <a:spcAft>
                <a:spcPts val="0"/>
              </a:spcAft>
            </a:pPr>
            <a:r>
              <a:rPr sz="2000" dirty="0">
                <a:latin typeface="黑体" charset="0"/>
                <a:ea typeface="黑体" charset="0"/>
                <a:cs typeface="黑体" charset="0"/>
                <a:sym typeface="+mn-ea"/>
              </a:rPr>
              <a:t>（3）学生注意</a:t>
            </a:r>
            <a:r>
              <a:rPr sz="2000" dirty="0">
                <a:solidFill>
                  <a:srgbClr val="C00000"/>
                </a:solidFill>
                <a:latin typeface="黑体" charset="0"/>
                <a:ea typeface="黑体" charset="0"/>
                <a:cs typeface="黑体" charset="0"/>
                <a:sym typeface="+mn-ea"/>
              </a:rPr>
              <a:t>分配</a:t>
            </a:r>
            <a:r>
              <a:rPr sz="2000" dirty="0">
                <a:latin typeface="黑体" charset="0"/>
                <a:ea typeface="黑体" charset="0"/>
                <a:cs typeface="黑体" charset="0"/>
                <a:sym typeface="+mn-ea"/>
              </a:rPr>
              <a:t>的特点。</a:t>
            </a:r>
            <a:endParaRPr sz="2000" dirty="0">
              <a:latin typeface="黑体" charset="0"/>
              <a:ea typeface="黑体" charset="0"/>
              <a:cs typeface="黑体" charset="0"/>
              <a:sym typeface="+mn-ea"/>
            </a:endParaRPr>
          </a:p>
        </p:txBody>
      </p:sp>
      <p:sp>
        <p:nvSpPr>
          <p:cNvPr id="18" name="文本框 17"/>
          <p:cNvSpPr txBox="1"/>
          <p:nvPr>
            <p:custDataLst>
              <p:tags r:id="rId14"/>
            </p:custDataLst>
          </p:nvPr>
        </p:nvSpPr>
        <p:spPr>
          <a:xfrm>
            <a:off x="8047990" y="2593340"/>
            <a:ext cx="2808000" cy="860425"/>
          </a:xfrm>
          <a:prstGeom prst="rect">
            <a:avLst/>
          </a:prstGeom>
          <a:noFill/>
        </p:spPr>
        <p:txBody>
          <a:bodyPr wrap="square" rtlCol="0" anchor="b" anchorCtr="0">
            <a:spAutoFit/>
          </a:bodyPr>
          <a:p>
            <a:pPr indent="0" algn="l" fontAlgn="auto">
              <a:lnSpc>
                <a:spcPct val="125000"/>
              </a:lnSpc>
              <a:spcBef>
                <a:spcPts val="0"/>
              </a:spcBef>
              <a:spcAft>
                <a:spcPts val="0"/>
              </a:spcAft>
            </a:pPr>
            <a:r>
              <a:rPr sz="2000" dirty="0">
                <a:latin typeface="黑体" charset="0"/>
                <a:ea typeface="黑体" charset="0"/>
                <a:cs typeface="黑体" charset="0"/>
                <a:sym typeface="+mn-ea"/>
              </a:rPr>
              <a:t>（4）学生注意</a:t>
            </a:r>
            <a:r>
              <a:rPr sz="2000" dirty="0">
                <a:solidFill>
                  <a:srgbClr val="C00000"/>
                </a:solidFill>
                <a:latin typeface="黑体" charset="0"/>
                <a:ea typeface="黑体" charset="0"/>
                <a:cs typeface="黑体" charset="0"/>
                <a:sym typeface="+mn-ea"/>
              </a:rPr>
              <a:t>转移</a:t>
            </a:r>
            <a:r>
              <a:rPr sz="2000" dirty="0">
                <a:latin typeface="黑体" charset="0"/>
                <a:ea typeface="黑体" charset="0"/>
                <a:cs typeface="黑体" charset="0"/>
                <a:sym typeface="+mn-ea"/>
              </a:rPr>
              <a:t>的特点。</a:t>
            </a:r>
            <a:endParaRPr sz="2000" dirty="0">
              <a:latin typeface="黑体" charset="0"/>
              <a:ea typeface="黑体" charset="0"/>
              <a:cs typeface="黑体" charset="0"/>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ppt_w</p:attrName>
                                        </p:attrNameLst>
                                      </p:cBhvr>
                                      <p:tavLst>
                                        <p:tav tm="0">
                                          <p:val>
                                            <p:fltVal val="0"/>
                                          </p:val>
                                        </p:tav>
                                        <p:tav tm="100000">
                                          <p:val>
                                            <p:strVal val="#ppt_w"/>
                                          </p:val>
                                        </p:tav>
                                      </p:tavLst>
                                    </p:anim>
                                    <p:anim calcmode="lin" valueType="num">
                                      <p:cBhvr>
                                        <p:cTn id="28" dur="500" fill="hold"/>
                                        <p:tgtEl>
                                          <p:spTgt spid="13"/>
                                        </p:tgtEl>
                                        <p:attrNameLst>
                                          <p:attrName>ppt_h</p:attrName>
                                        </p:attrNameLst>
                                      </p:cBhvr>
                                      <p:tavLst>
                                        <p:tav tm="0">
                                          <p:val>
                                            <p:fltVal val="0"/>
                                          </p:val>
                                        </p:tav>
                                        <p:tav tm="100000">
                                          <p:val>
                                            <p:strVal val="#ppt_h"/>
                                          </p:val>
                                        </p:tav>
                                      </p:tavLst>
                                    </p:anim>
                                    <p:animEffect transition="in" filter="fade">
                                      <p:cBhvr>
                                        <p:cTn id="29" dur="500"/>
                                        <p:tgtEl>
                                          <p:spTgt spid="13"/>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Effect transition="in" filter="fade">
                                      <p:cBhvr>
                                        <p:cTn id="34" dur="500"/>
                                        <p:tgtEl>
                                          <p:spTgt spid="8"/>
                                        </p:tgtEl>
                                      </p:cBhvr>
                                    </p:animEffect>
                                  </p:childTnLst>
                                </p:cTn>
                              </p:par>
                            </p:childTnLst>
                          </p:cTn>
                        </p:par>
                        <p:par>
                          <p:cTn id="35" fill="hold">
                            <p:stCondLst>
                              <p:cond delay="500"/>
                            </p:stCondLst>
                            <p:childTnLst>
                              <p:par>
                                <p:cTn id="36" presetID="53" presetClass="entr" presetSubtype="16" fill="hold" grpId="0" nodeType="after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p:cTn id="38" dur="500" fill="hold"/>
                                        <p:tgtEl>
                                          <p:spTgt spid="3"/>
                                        </p:tgtEl>
                                        <p:attrNameLst>
                                          <p:attrName>ppt_w</p:attrName>
                                        </p:attrNameLst>
                                      </p:cBhvr>
                                      <p:tavLst>
                                        <p:tav tm="0">
                                          <p:val>
                                            <p:fltVal val="0"/>
                                          </p:val>
                                        </p:tav>
                                        <p:tav tm="100000">
                                          <p:val>
                                            <p:strVal val="#ppt_w"/>
                                          </p:val>
                                        </p:tav>
                                      </p:tavLst>
                                    </p:anim>
                                    <p:anim calcmode="lin" valueType="num">
                                      <p:cBhvr>
                                        <p:cTn id="39" dur="500" fill="hold"/>
                                        <p:tgtEl>
                                          <p:spTgt spid="3"/>
                                        </p:tgtEl>
                                        <p:attrNameLst>
                                          <p:attrName>ppt_h</p:attrName>
                                        </p:attrNameLst>
                                      </p:cBhvr>
                                      <p:tavLst>
                                        <p:tav tm="0">
                                          <p:val>
                                            <p:fltVal val="0"/>
                                          </p:val>
                                        </p:tav>
                                        <p:tav tm="100000">
                                          <p:val>
                                            <p:strVal val="#ppt_h"/>
                                          </p:val>
                                        </p:tav>
                                      </p:tavLst>
                                    </p:anim>
                                    <p:animEffect transition="in" filter="fade">
                                      <p:cBhvr>
                                        <p:cTn id="40" dur="500"/>
                                        <p:tgtEl>
                                          <p:spTgt spid="3"/>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p:cTn id="43" dur="500" fill="hold"/>
                                        <p:tgtEl>
                                          <p:spTgt spid="4"/>
                                        </p:tgtEl>
                                        <p:attrNameLst>
                                          <p:attrName>ppt_w</p:attrName>
                                        </p:attrNameLst>
                                      </p:cBhvr>
                                      <p:tavLst>
                                        <p:tav tm="0">
                                          <p:val>
                                            <p:fltVal val="0"/>
                                          </p:val>
                                        </p:tav>
                                        <p:tav tm="100000">
                                          <p:val>
                                            <p:strVal val="#ppt_w"/>
                                          </p:val>
                                        </p:tav>
                                      </p:tavLst>
                                    </p:anim>
                                    <p:anim calcmode="lin" valueType="num">
                                      <p:cBhvr>
                                        <p:cTn id="44" dur="500" fill="hold"/>
                                        <p:tgtEl>
                                          <p:spTgt spid="4"/>
                                        </p:tgtEl>
                                        <p:attrNameLst>
                                          <p:attrName>ppt_h</p:attrName>
                                        </p:attrNameLst>
                                      </p:cBhvr>
                                      <p:tavLst>
                                        <p:tav tm="0">
                                          <p:val>
                                            <p:fltVal val="0"/>
                                          </p:val>
                                        </p:tav>
                                        <p:tav tm="100000">
                                          <p:val>
                                            <p:strVal val="#ppt_h"/>
                                          </p:val>
                                        </p:tav>
                                      </p:tavLst>
                                    </p:anim>
                                    <p:animEffect transition="in" filter="fade">
                                      <p:cBhvr>
                                        <p:cTn id="45" dur="500"/>
                                        <p:tgtEl>
                                          <p:spTgt spid="4"/>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p:cTn id="48" dur="500" fill="hold"/>
                                        <p:tgtEl>
                                          <p:spTgt spid="17"/>
                                        </p:tgtEl>
                                        <p:attrNameLst>
                                          <p:attrName>ppt_w</p:attrName>
                                        </p:attrNameLst>
                                      </p:cBhvr>
                                      <p:tavLst>
                                        <p:tav tm="0">
                                          <p:val>
                                            <p:fltVal val="0"/>
                                          </p:val>
                                        </p:tav>
                                        <p:tav tm="100000">
                                          <p:val>
                                            <p:strVal val="#ppt_w"/>
                                          </p:val>
                                        </p:tav>
                                      </p:tavLst>
                                    </p:anim>
                                    <p:anim calcmode="lin" valueType="num">
                                      <p:cBhvr>
                                        <p:cTn id="49" dur="500" fill="hold"/>
                                        <p:tgtEl>
                                          <p:spTgt spid="17"/>
                                        </p:tgtEl>
                                        <p:attrNameLst>
                                          <p:attrName>ppt_h</p:attrName>
                                        </p:attrNameLst>
                                      </p:cBhvr>
                                      <p:tavLst>
                                        <p:tav tm="0">
                                          <p:val>
                                            <p:fltVal val="0"/>
                                          </p:val>
                                        </p:tav>
                                        <p:tav tm="100000">
                                          <p:val>
                                            <p:strVal val="#ppt_h"/>
                                          </p:val>
                                        </p:tav>
                                      </p:tavLst>
                                    </p:anim>
                                    <p:animEffect transition="in" filter="fade">
                                      <p:cBhvr>
                                        <p:cTn id="50" dur="500"/>
                                        <p:tgtEl>
                                          <p:spTgt spid="17"/>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p:cTn id="53" dur="500" fill="hold"/>
                                        <p:tgtEl>
                                          <p:spTgt spid="18"/>
                                        </p:tgtEl>
                                        <p:attrNameLst>
                                          <p:attrName>ppt_w</p:attrName>
                                        </p:attrNameLst>
                                      </p:cBhvr>
                                      <p:tavLst>
                                        <p:tav tm="0">
                                          <p:val>
                                            <p:fltVal val="0"/>
                                          </p:val>
                                        </p:tav>
                                        <p:tav tm="100000">
                                          <p:val>
                                            <p:strVal val="#ppt_w"/>
                                          </p:val>
                                        </p:tav>
                                      </p:tavLst>
                                    </p:anim>
                                    <p:anim calcmode="lin" valueType="num">
                                      <p:cBhvr>
                                        <p:cTn id="54" dur="500" fill="hold"/>
                                        <p:tgtEl>
                                          <p:spTgt spid="18"/>
                                        </p:tgtEl>
                                        <p:attrNameLst>
                                          <p:attrName>ppt_h</p:attrName>
                                        </p:attrNameLst>
                                      </p:cBhvr>
                                      <p:tavLst>
                                        <p:tav tm="0">
                                          <p:val>
                                            <p:fltVal val="0"/>
                                          </p:val>
                                        </p:tav>
                                        <p:tav tm="100000">
                                          <p:val>
                                            <p:strVal val="#ppt_h"/>
                                          </p:val>
                                        </p:tav>
                                      </p:tavLst>
                                    </p:anim>
                                    <p:animEffect transition="in" filter="fade">
                                      <p:cBhvr>
                                        <p:cTn id="5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2" grpId="0" bldLvl="0" animBg="1"/>
      <p:bldP spid="12" grpId="0" bldLvl="0" animBg="1"/>
      <p:bldP spid="13" grpId="0" bldLvl="0" animBg="1"/>
      <p:bldP spid="8" grpId="0" bldLvl="0" animBg="1"/>
      <p:bldP spid="9" grpId="1" animBg="1"/>
      <p:bldP spid="10" grpId="1" animBg="1"/>
      <p:bldP spid="2" grpId="1" animBg="1"/>
      <p:bldP spid="12" grpId="1" animBg="1"/>
      <p:bldP spid="13" grpId="1" animBg="1"/>
      <p:bldP spid="8" grpId="1" animBg="1"/>
      <p:bldP spid="3" grpId="0"/>
      <p:bldP spid="4" grpId="0"/>
      <p:bldP spid="17" grpId="0"/>
      <p:bldP spid="18" grpId="0"/>
      <p:bldP spid="3" grpId="1"/>
      <p:bldP spid="4" grpId="1"/>
      <p:bldP spid="17" grpId="1"/>
      <p:bldP spid="18" grpId="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空心弧 6"/>
          <p:cNvSpPr/>
          <p:nvPr>
            <p:custDataLst>
              <p:tags r:id="rId1"/>
            </p:custDataLst>
          </p:nvPr>
        </p:nvSpPr>
        <p:spPr>
          <a:xfrm>
            <a:off x="-962648" y="2422219"/>
            <a:ext cx="1975757" cy="1975757"/>
          </a:xfrm>
          <a:prstGeom prst="blockArc">
            <a:avLst>
              <a:gd name="adj1" fmla="val 16102233"/>
              <a:gd name="adj2" fmla="val 656203"/>
              <a:gd name="adj3" fmla="val 1016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solidFill>
                <a:schemeClr val="tx1"/>
              </a:solidFill>
              <a:latin typeface="Arial" panose="020B0604020202090204" pitchFamily="34" charset="0"/>
              <a:ea typeface="微软雅黑" panose="020B0503020204020204" charset="-122"/>
              <a:sym typeface="Arial" panose="020B0604020202090204" pitchFamily="34" charset="0"/>
            </a:endParaRPr>
          </a:p>
        </p:txBody>
      </p:sp>
      <p:sp>
        <p:nvSpPr>
          <p:cNvPr id="8" name="空心弧 7"/>
          <p:cNvSpPr/>
          <p:nvPr>
            <p:custDataLst>
              <p:tags r:id="rId2"/>
            </p:custDataLst>
          </p:nvPr>
        </p:nvSpPr>
        <p:spPr>
          <a:xfrm flipH="1" flipV="1">
            <a:off x="791660" y="2735045"/>
            <a:ext cx="1975757" cy="1975757"/>
          </a:xfrm>
          <a:prstGeom prst="blockArc">
            <a:avLst>
              <a:gd name="adj1" fmla="val 11661999"/>
              <a:gd name="adj2" fmla="val 645517"/>
              <a:gd name="adj3" fmla="val 1015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90204" pitchFamily="34" charset="0"/>
              <a:ea typeface="微软雅黑" panose="020B0503020204020204" charset="-122"/>
              <a:sym typeface="Arial" panose="020B0604020202090204" pitchFamily="34" charset="0"/>
            </a:endParaRPr>
          </a:p>
        </p:txBody>
      </p:sp>
      <p:sp>
        <p:nvSpPr>
          <p:cNvPr id="9" name="空心弧 8"/>
          <p:cNvSpPr/>
          <p:nvPr>
            <p:custDataLst>
              <p:tags r:id="rId3"/>
            </p:custDataLst>
          </p:nvPr>
        </p:nvSpPr>
        <p:spPr>
          <a:xfrm rot="2700000">
            <a:off x="2513892" y="3180208"/>
            <a:ext cx="1975757" cy="1975757"/>
          </a:xfrm>
          <a:prstGeom prst="blockArc">
            <a:avLst>
              <a:gd name="adj1" fmla="val 8912435"/>
              <a:gd name="adj2" fmla="val 645517"/>
              <a:gd name="adj3" fmla="val 1015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90204" pitchFamily="34" charset="0"/>
              <a:ea typeface="微软雅黑" panose="020B0503020204020204" charset="-122"/>
              <a:sym typeface="Arial" panose="020B0604020202090204" pitchFamily="34" charset="0"/>
            </a:endParaRPr>
          </a:p>
        </p:txBody>
      </p:sp>
      <p:sp>
        <p:nvSpPr>
          <p:cNvPr id="10" name="空心弧 9"/>
          <p:cNvSpPr/>
          <p:nvPr>
            <p:custDataLst>
              <p:tags r:id="rId4"/>
            </p:custDataLst>
          </p:nvPr>
        </p:nvSpPr>
        <p:spPr>
          <a:xfrm rot="3120378" flipV="1">
            <a:off x="3483906" y="4666386"/>
            <a:ext cx="1975757" cy="1975757"/>
          </a:xfrm>
          <a:prstGeom prst="blockArc">
            <a:avLst>
              <a:gd name="adj1" fmla="val 10426104"/>
              <a:gd name="adj2" fmla="val 645517"/>
              <a:gd name="adj3" fmla="val 1015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90204" pitchFamily="34" charset="0"/>
              <a:ea typeface="微软雅黑" panose="020B0503020204020204" charset="-122"/>
              <a:sym typeface="Arial" panose="020B0604020202090204" pitchFamily="34" charset="0"/>
            </a:endParaRPr>
          </a:p>
        </p:txBody>
      </p:sp>
      <p:sp>
        <p:nvSpPr>
          <p:cNvPr id="11" name="空心弧 10"/>
          <p:cNvSpPr/>
          <p:nvPr>
            <p:custDataLst>
              <p:tags r:id="rId5"/>
            </p:custDataLst>
          </p:nvPr>
        </p:nvSpPr>
        <p:spPr>
          <a:xfrm rot="3023909" flipH="1">
            <a:off x="4800889" y="5859119"/>
            <a:ext cx="1975757" cy="1975757"/>
          </a:xfrm>
          <a:prstGeom prst="blockArc">
            <a:avLst>
              <a:gd name="adj1" fmla="val 13833344"/>
              <a:gd name="adj2" fmla="val 569579"/>
              <a:gd name="adj3" fmla="val 10136"/>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90204" pitchFamily="34" charset="0"/>
              <a:ea typeface="微软雅黑" panose="020B0503020204020204" charset="-122"/>
              <a:sym typeface="Arial" panose="020B0604020202090204" pitchFamily="34" charset="0"/>
            </a:endParaRPr>
          </a:p>
        </p:txBody>
      </p:sp>
      <p:sp>
        <p:nvSpPr>
          <p:cNvPr id="12" name="椭圆 11"/>
          <p:cNvSpPr/>
          <p:nvPr>
            <p:custDataLst>
              <p:tags r:id="rId6"/>
            </p:custDataLst>
          </p:nvPr>
        </p:nvSpPr>
        <p:spPr>
          <a:xfrm>
            <a:off x="1181729" y="3072007"/>
            <a:ext cx="1195618" cy="1195618"/>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90204" pitchFamily="34" charset="0"/>
              <a:ea typeface="微软雅黑" panose="020B0503020204020204" charset="-122"/>
              <a:sym typeface="Arial" panose="020B0604020202090204" pitchFamily="34" charset="0"/>
            </a:endParaRPr>
          </a:p>
        </p:txBody>
      </p:sp>
      <p:sp>
        <p:nvSpPr>
          <p:cNvPr id="23" name="椭圆 22"/>
          <p:cNvSpPr/>
          <p:nvPr>
            <p:custDataLst>
              <p:tags r:id="rId7"/>
            </p:custDataLst>
          </p:nvPr>
        </p:nvSpPr>
        <p:spPr>
          <a:xfrm>
            <a:off x="2903806" y="3565878"/>
            <a:ext cx="1204416" cy="1204416"/>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90204" pitchFamily="34" charset="0"/>
              <a:ea typeface="微软雅黑" panose="020B0503020204020204" charset="-122"/>
              <a:sym typeface="Arial" panose="020B0604020202090204" pitchFamily="34" charset="0"/>
            </a:endParaRPr>
          </a:p>
        </p:txBody>
      </p:sp>
      <p:sp>
        <p:nvSpPr>
          <p:cNvPr id="29" name="椭圆 28"/>
          <p:cNvSpPr/>
          <p:nvPr>
            <p:custDataLst>
              <p:tags r:id="rId8"/>
            </p:custDataLst>
          </p:nvPr>
        </p:nvSpPr>
        <p:spPr>
          <a:xfrm>
            <a:off x="3869576" y="5057315"/>
            <a:ext cx="1204416" cy="1204416"/>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90204" pitchFamily="34" charset="0"/>
              <a:ea typeface="微软雅黑" panose="020B0503020204020204" charset="-122"/>
              <a:sym typeface="Arial" panose="020B0604020202090204" pitchFamily="34" charset="0"/>
            </a:endParaRPr>
          </a:p>
        </p:txBody>
      </p:sp>
      <p:sp>
        <p:nvSpPr>
          <p:cNvPr id="3" name="文本框 2"/>
          <p:cNvSpPr txBox="1"/>
          <p:nvPr>
            <p:custDataLst>
              <p:tags r:id="rId9"/>
            </p:custDataLst>
          </p:nvPr>
        </p:nvSpPr>
        <p:spPr>
          <a:xfrm>
            <a:off x="7617460" y="4670425"/>
            <a:ext cx="3729990" cy="773430"/>
          </a:xfrm>
          <a:prstGeom prst="rect">
            <a:avLst/>
          </a:prstGeom>
        </p:spPr>
        <p:txBody>
          <a:bodyPr wrap="square" anchor="ctr" anchorCtr="0">
            <a:normAutofit/>
          </a:bodyPr>
          <a:lstStyle>
            <a:defPPr>
              <a:defRPr lang="zh-CN"/>
            </a:defPPr>
          </a:lstStyle>
          <a:p>
            <a:pPr marL="0" lvl="0" indent="0" algn="l" fontAlgn="auto">
              <a:lnSpc>
                <a:spcPct val="120000"/>
              </a:lnSpc>
              <a:spcBef>
                <a:spcPts val="0"/>
              </a:spcBef>
              <a:spcAft>
                <a:spcPts val="800"/>
              </a:spcAft>
              <a:buSzPct val="100000"/>
            </a:pPr>
            <a:r>
              <a:rPr lang="en-US" altLang="zh-CN" spc="100" dirty="0">
                <a:solidFill>
                  <a:schemeClr val="tx1">
                    <a:lumMod val="75000"/>
                    <a:lumOff val="25000"/>
                  </a:schemeClr>
                </a:solidFill>
                <a:latin typeface="Arial" panose="020B0604020202090204" pitchFamily="34" charset="0"/>
                <a:ea typeface="微软雅黑" panose="020B0503020204020204" charset="-122"/>
              </a:rPr>
              <a:t>运用无意注意和有意注意转换的规律，让学生快乐的学习  </a:t>
            </a:r>
            <a:endParaRPr lang="en-US" altLang="zh-CN" spc="100" dirty="0">
              <a:solidFill>
                <a:schemeClr val="tx1">
                  <a:lumMod val="75000"/>
                  <a:lumOff val="25000"/>
                </a:schemeClr>
              </a:solidFill>
              <a:latin typeface="Arial" panose="020B0604020202090204" pitchFamily="34" charset="0"/>
              <a:ea typeface="微软雅黑" panose="020B0503020204020204" charset="-122"/>
            </a:endParaRPr>
          </a:p>
        </p:txBody>
      </p:sp>
      <p:sp>
        <p:nvSpPr>
          <p:cNvPr id="31" name="圆角矩形 35"/>
          <p:cNvSpPr/>
          <p:nvPr>
            <p:custDataLst>
              <p:tags r:id="rId10"/>
            </p:custDataLst>
          </p:nvPr>
        </p:nvSpPr>
        <p:spPr>
          <a:xfrm>
            <a:off x="6659703" y="4670600"/>
            <a:ext cx="774065" cy="773430"/>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lstStyle/>
          <a:p>
            <a:pPr marL="0" algn="ctr">
              <a:lnSpc>
                <a:spcPct val="100000"/>
              </a:lnSpc>
              <a:spcBef>
                <a:spcPts val="0"/>
              </a:spcBef>
              <a:spcAft>
                <a:spcPts val="800"/>
              </a:spcAft>
            </a:pPr>
            <a:r>
              <a:rPr lang="en-US" altLang="zh-CN" sz="3000" spc="220" dirty="0">
                <a:solidFill>
                  <a:schemeClr val="bg1"/>
                </a:solidFill>
                <a:latin typeface="Arial" panose="020B0604020202090204" pitchFamily="34" charset="0"/>
                <a:ea typeface="微软雅黑" panose="020B0503020204020204" charset="-122"/>
                <a:sym typeface="Arial" panose="020B0604020202090204" pitchFamily="34" charset="0"/>
              </a:rPr>
              <a:t>3</a:t>
            </a:r>
            <a:endParaRPr lang="en-US" altLang="zh-CN" sz="3000" spc="220" dirty="0">
              <a:solidFill>
                <a:schemeClr val="bg1"/>
              </a:solidFill>
              <a:latin typeface="Arial" panose="020B0604020202090204" pitchFamily="34" charset="0"/>
              <a:ea typeface="微软雅黑" panose="020B0503020204020204" charset="-122"/>
              <a:sym typeface="Arial" panose="020B0604020202090204" pitchFamily="34" charset="0"/>
            </a:endParaRPr>
          </a:p>
        </p:txBody>
      </p:sp>
      <p:sp>
        <p:nvSpPr>
          <p:cNvPr id="4" name="文本框 3"/>
          <p:cNvSpPr txBox="1"/>
          <p:nvPr>
            <p:custDataLst>
              <p:tags r:id="rId11"/>
            </p:custDataLst>
          </p:nvPr>
        </p:nvSpPr>
        <p:spPr>
          <a:xfrm>
            <a:off x="6656705" y="3527425"/>
            <a:ext cx="4690745" cy="773430"/>
          </a:xfrm>
          <a:prstGeom prst="rect">
            <a:avLst/>
          </a:prstGeom>
        </p:spPr>
        <p:txBody>
          <a:bodyPr wrap="square" anchor="ctr" anchorCtr="0">
            <a:normAutofit/>
          </a:bodyPr>
          <a:lstStyle>
            <a:defPPr>
              <a:defRPr lang="zh-CN"/>
            </a:defPPr>
          </a:lstStyle>
          <a:p>
            <a:pPr marL="0" lvl="0" indent="0" algn="l" fontAlgn="auto">
              <a:lnSpc>
                <a:spcPct val="100000"/>
              </a:lnSpc>
              <a:spcBef>
                <a:spcPts val="0"/>
              </a:spcBef>
              <a:spcAft>
                <a:spcPts val="800"/>
              </a:spcAft>
              <a:buSzPct val="100000"/>
            </a:pPr>
            <a:r>
              <a:rPr lang="en-US" altLang="zh-CN" spc="100" dirty="0">
                <a:solidFill>
                  <a:schemeClr val="tx1">
                    <a:lumMod val="75000"/>
                    <a:lumOff val="25000"/>
                  </a:schemeClr>
                </a:solidFill>
                <a:latin typeface="Arial" panose="020B0604020202090204" pitchFamily="34" charset="0"/>
                <a:ea typeface="微软雅黑" panose="020B0503020204020204" charset="-122"/>
              </a:rPr>
              <a:t>运用有意注意的规律组织教学</a:t>
            </a:r>
            <a:endParaRPr lang="en-US" altLang="zh-CN" spc="100" dirty="0">
              <a:solidFill>
                <a:schemeClr val="tx1">
                  <a:lumMod val="75000"/>
                  <a:lumOff val="25000"/>
                </a:schemeClr>
              </a:solidFill>
              <a:latin typeface="Arial" panose="020B0604020202090204" pitchFamily="34" charset="0"/>
              <a:ea typeface="微软雅黑" panose="020B0503020204020204" charset="-122"/>
            </a:endParaRPr>
          </a:p>
        </p:txBody>
      </p:sp>
      <p:sp>
        <p:nvSpPr>
          <p:cNvPr id="32" name="圆角矩形 34"/>
          <p:cNvSpPr/>
          <p:nvPr>
            <p:custDataLst>
              <p:tags r:id="rId12"/>
            </p:custDataLst>
          </p:nvPr>
        </p:nvSpPr>
        <p:spPr>
          <a:xfrm>
            <a:off x="5698948" y="3527450"/>
            <a:ext cx="774065" cy="77343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lstStyle/>
          <a:p>
            <a:pPr marL="0" algn="ctr">
              <a:lnSpc>
                <a:spcPct val="100000"/>
              </a:lnSpc>
              <a:spcBef>
                <a:spcPts val="0"/>
              </a:spcBef>
              <a:spcAft>
                <a:spcPts val="800"/>
              </a:spcAft>
            </a:pPr>
            <a:r>
              <a:rPr lang="en-US" altLang="zh-CN" sz="3000" spc="220" dirty="0">
                <a:solidFill>
                  <a:schemeClr val="bg1"/>
                </a:solidFill>
                <a:latin typeface="Arial" panose="020B0604020202090204" pitchFamily="34" charset="0"/>
                <a:ea typeface="微软雅黑" panose="020B0503020204020204" charset="-122"/>
                <a:sym typeface="Arial" panose="020B0604020202090204" pitchFamily="34" charset="0"/>
              </a:rPr>
              <a:t>2</a:t>
            </a:r>
            <a:endParaRPr lang="en-US" altLang="zh-CN" sz="3000" spc="220" dirty="0">
              <a:solidFill>
                <a:schemeClr val="bg1"/>
              </a:solidFill>
              <a:latin typeface="Arial" panose="020B0604020202090204" pitchFamily="34" charset="0"/>
              <a:ea typeface="微软雅黑" panose="020B0503020204020204" charset="-122"/>
              <a:sym typeface="Arial" panose="020B0604020202090204" pitchFamily="34" charset="0"/>
            </a:endParaRPr>
          </a:p>
        </p:txBody>
      </p:sp>
      <p:sp>
        <p:nvSpPr>
          <p:cNvPr id="5" name="文本框 4"/>
          <p:cNvSpPr txBox="1"/>
          <p:nvPr>
            <p:custDataLst>
              <p:tags r:id="rId13"/>
            </p:custDataLst>
          </p:nvPr>
        </p:nvSpPr>
        <p:spPr>
          <a:xfrm>
            <a:off x="5879465" y="2384425"/>
            <a:ext cx="5468620" cy="773430"/>
          </a:xfrm>
          <a:prstGeom prst="rect">
            <a:avLst/>
          </a:prstGeom>
        </p:spPr>
        <p:txBody>
          <a:bodyPr wrap="square" anchor="ctr" anchorCtr="0">
            <a:normAutofit/>
          </a:bodyPr>
          <a:lstStyle>
            <a:defPPr>
              <a:defRPr lang="zh-CN"/>
            </a:defPPr>
          </a:lstStyle>
          <a:p>
            <a:pPr marL="0" lvl="0" indent="0" algn="l" fontAlgn="auto">
              <a:lnSpc>
                <a:spcPct val="120000"/>
              </a:lnSpc>
              <a:spcBef>
                <a:spcPts val="0"/>
              </a:spcBef>
              <a:spcAft>
                <a:spcPts val="800"/>
              </a:spcAft>
              <a:buSzPct val="100000"/>
            </a:pPr>
            <a:r>
              <a:rPr lang="en-US" altLang="zh-CN" spc="100" dirty="0">
                <a:solidFill>
                  <a:schemeClr val="tx1">
                    <a:lumMod val="75000"/>
                    <a:lumOff val="25000"/>
                  </a:schemeClr>
                </a:solidFill>
                <a:latin typeface="Arial" panose="020B0604020202090204" pitchFamily="34" charset="0"/>
                <a:ea typeface="微软雅黑" panose="020B0503020204020204" charset="-122"/>
              </a:rPr>
              <a:t>正确运用无意注意的规律组织教学</a:t>
            </a:r>
            <a:endParaRPr lang="en-US" altLang="zh-CN" spc="100" dirty="0">
              <a:solidFill>
                <a:schemeClr val="tx1">
                  <a:lumMod val="75000"/>
                  <a:lumOff val="25000"/>
                </a:schemeClr>
              </a:solidFill>
              <a:latin typeface="Arial" panose="020B0604020202090204" pitchFamily="34" charset="0"/>
              <a:ea typeface="微软雅黑" panose="020B0503020204020204" charset="-122"/>
            </a:endParaRPr>
          </a:p>
        </p:txBody>
      </p:sp>
      <p:sp>
        <p:nvSpPr>
          <p:cNvPr id="33" name="圆角矩形 30"/>
          <p:cNvSpPr/>
          <p:nvPr>
            <p:custDataLst>
              <p:tags r:id="rId14"/>
            </p:custDataLst>
          </p:nvPr>
        </p:nvSpPr>
        <p:spPr>
          <a:xfrm>
            <a:off x="4921708" y="2384300"/>
            <a:ext cx="774065" cy="773430"/>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lstStyle/>
          <a:p>
            <a:pPr marL="0" algn="ctr">
              <a:lnSpc>
                <a:spcPct val="100000"/>
              </a:lnSpc>
              <a:spcBef>
                <a:spcPts val="0"/>
              </a:spcBef>
              <a:spcAft>
                <a:spcPts val="800"/>
              </a:spcAft>
            </a:pPr>
            <a:r>
              <a:rPr lang="en-US" altLang="zh-CN" sz="3000" spc="220" dirty="0">
                <a:solidFill>
                  <a:schemeClr val="bg1"/>
                </a:solidFill>
                <a:latin typeface="Arial" panose="020B0604020202090204" pitchFamily="34" charset="0"/>
                <a:ea typeface="微软雅黑" panose="020B0503020204020204" charset="-122"/>
                <a:sym typeface="Arial" panose="020B0604020202090204" pitchFamily="34" charset="0"/>
              </a:rPr>
              <a:t>1</a:t>
            </a:r>
            <a:endParaRPr lang="en-US" altLang="zh-CN" sz="3000" spc="220" dirty="0">
              <a:solidFill>
                <a:schemeClr val="bg1"/>
              </a:solidFill>
              <a:latin typeface="Arial" panose="020B0604020202090204" pitchFamily="34" charset="0"/>
              <a:ea typeface="微软雅黑" panose="020B0503020204020204" charset="-122"/>
              <a:sym typeface="Arial" panose="020B0604020202090204" pitchFamily="34" charset="0"/>
            </a:endParaRPr>
          </a:p>
        </p:txBody>
      </p:sp>
      <p:sp>
        <p:nvSpPr>
          <p:cNvPr id="25" name="标题 11"/>
          <p:cNvSpPr txBox="1">
            <a:spLocks noChangeArrowheads="1"/>
          </p:cNvSpPr>
          <p:nvPr>
            <p:custDataLst>
              <p:tags r:id="rId15"/>
            </p:custDataLst>
          </p:nvPr>
        </p:nvSpPr>
        <p:spPr bwMode="auto">
          <a:xfrm>
            <a:off x="791660" y="551688"/>
            <a:ext cx="9008745" cy="829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normAutofit/>
          </a:bodyPr>
          <a:lstStyle>
            <a:defPPr>
              <a:defRPr lang="zh-CN"/>
            </a:defPPr>
            <a:lvl1pPr marL="914400" indent="-914400" fontAlgn="base">
              <a:lnSpc>
                <a:spcPct val="120000"/>
              </a:lnSpc>
              <a:spcBef>
                <a:spcPct val="0"/>
              </a:spcBef>
              <a:spcAft>
                <a:spcPct val="0"/>
              </a:spcAft>
              <a:defRPr sz="3600" b="1" spc="300">
                <a:solidFill>
                  <a:srgbClr val="000000"/>
                </a:solidFill>
                <a:latin typeface="Arial" panose="020B0604020202090204" pitchFamily="34" charset="0"/>
                <a:ea typeface="微软雅黑" panose="020B0503020204020204" charset="-122"/>
                <a:cs typeface="+mj-cs"/>
              </a:defRPr>
            </a:lvl1pPr>
            <a:lvl2pPr marL="914400" indent="-914400" eaLnBrk="0" fontAlgn="base" hangingPunct="0">
              <a:lnSpc>
                <a:spcPct val="90000"/>
              </a:lnSpc>
              <a:spcBef>
                <a:spcPct val="0"/>
              </a:spcBef>
              <a:spcAft>
                <a:spcPct val="0"/>
              </a:spcAft>
              <a:defRPr sz="4400">
                <a:solidFill>
                  <a:srgbClr val="000000"/>
                </a:solidFill>
                <a:latin typeface="Calibri" panose="020F0502020204030204" pitchFamily="34" charset="0"/>
                <a:ea typeface="微软雅黑" panose="020B0503020204020204" charset="-122"/>
              </a:defRPr>
            </a:lvl2pPr>
            <a:lvl3pPr indent="-914400" eaLnBrk="0" fontAlgn="base" hangingPunct="0">
              <a:lnSpc>
                <a:spcPct val="90000"/>
              </a:lnSpc>
              <a:spcBef>
                <a:spcPct val="0"/>
              </a:spcBef>
              <a:spcAft>
                <a:spcPct val="0"/>
              </a:spcAft>
              <a:defRPr sz="4400">
                <a:solidFill>
                  <a:srgbClr val="000000"/>
                </a:solidFill>
                <a:latin typeface="Calibri" panose="020F0502020204030204" pitchFamily="34" charset="0"/>
                <a:ea typeface="微软雅黑" panose="020B0503020204020204" charset="-122"/>
              </a:defRPr>
            </a:lvl3pPr>
            <a:lvl4pPr marL="914400" indent="-914400" eaLnBrk="0" fontAlgn="base" hangingPunct="0">
              <a:lnSpc>
                <a:spcPct val="90000"/>
              </a:lnSpc>
              <a:spcBef>
                <a:spcPct val="0"/>
              </a:spcBef>
              <a:spcAft>
                <a:spcPct val="0"/>
              </a:spcAft>
              <a:defRPr sz="4400">
                <a:solidFill>
                  <a:srgbClr val="000000"/>
                </a:solidFill>
                <a:latin typeface="Calibri" panose="020F0502020204030204" pitchFamily="34" charset="0"/>
                <a:ea typeface="微软雅黑" panose="020B0503020204020204" charset="-122"/>
              </a:defRPr>
            </a:lvl4pPr>
            <a:lvl5pPr marL="914400" indent="-914400" eaLnBrk="0" fontAlgn="base" hangingPunct="0">
              <a:lnSpc>
                <a:spcPct val="90000"/>
              </a:lnSpc>
              <a:spcBef>
                <a:spcPct val="0"/>
              </a:spcBef>
              <a:spcAft>
                <a:spcPct val="0"/>
              </a:spcAft>
              <a:defRPr sz="4400">
                <a:solidFill>
                  <a:srgbClr val="000000"/>
                </a:solidFill>
                <a:latin typeface="Calibri" panose="020F0502020204030204" pitchFamily="34" charset="0"/>
                <a:ea typeface="微软雅黑" panose="020B0503020204020204" charset="-122"/>
              </a:defRPr>
            </a:lvl5pPr>
            <a:lvl6pPr marL="1371600" indent="-914400" fontAlgn="base">
              <a:lnSpc>
                <a:spcPct val="90000"/>
              </a:lnSpc>
              <a:spcBef>
                <a:spcPct val="0"/>
              </a:spcBef>
              <a:spcAft>
                <a:spcPct val="0"/>
              </a:spcAft>
              <a:defRPr sz="4400">
                <a:solidFill>
                  <a:srgbClr val="000000"/>
                </a:solidFill>
                <a:latin typeface="Calibri" panose="020F0502020204030204" pitchFamily="34" charset="0"/>
                <a:ea typeface="微软雅黑" panose="020B0503020204020204" charset="-122"/>
              </a:defRPr>
            </a:lvl6pPr>
            <a:lvl7pPr marL="1828800" indent="-914400" fontAlgn="base">
              <a:lnSpc>
                <a:spcPct val="90000"/>
              </a:lnSpc>
              <a:spcBef>
                <a:spcPct val="0"/>
              </a:spcBef>
              <a:spcAft>
                <a:spcPct val="0"/>
              </a:spcAft>
              <a:defRPr sz="4400">
                <a:solidFill>
                  <a:srgbClr val="000000"/>
                </a:solidFill>
                <a:latin typeface="Calibri" panose="020F0502020204030204" pitchFamily="34" charset="0"/>
                <a:ea typeface="微软雅黑" panose="020B0503020204020204" charset="-122"/>
              </a:defRPr>
            </a:lvl7pPr>
            <a:lvl8pPr marL="2286000" indent="-914400" fontAlgn="base">
              <a:lnSpc>
                <a:spcPct val="90000"/>
              </a:lnSpc>
              <a:spcBef>
                <a:spcPct val="0"/>
              </a:spcBef>
              <a:spcAft>
                <a:spcPct val="0"/>
              </a:spcAft>
              <a:defRPr sz="4400">
                <a:solidFill>
                  <a:srgbClr val="000000"/>
                </a:solidFill>
                <a:latin typeface="Calibri" panose="020F0502020204030204" pitchFamily="34" charset="0"/>
                <a:ea typeface="微软雅黑" panose="020B0503020204020204" charset="-122"/>
              </a:defRPr>
            </a:lvl8pPr>
            <a:lvl9pPr marL="2743200" indent="-914400" fontAlgn="base">
              <a:lnSpc>
                <a:spcPct val="90000"/>
              </a:lnSpc>
              <a:spcBef>
                <a:spcPct val="0"/>
              </a:spcBef>
              <a:spcAft>
                <a:spcPct val="0"/>
              </a:spcAft>
              <a:defRPr sz="4400">
                <a:solidFill>
                  <a:srgbClr val="000000"/>
                </a:solidFill>
                <a:latin typeface="Calibri" panose="020F0502020204030204" pitchFamily="34" charset="0"/>
                <a:ea typeface="微软雅黑" panose="020B0503020204020204" charset="-122"/>
              </a:defRPr>
            </a:lvl9pPr>
          </a:lstStyle>
          <a:p>
            <a:pPr marL="0" indent="-914400" algn="l">
              <a:lnSpc>
                <a:spcPct val="100000"/>
              </a:lnSpc>
              <a:spcBef>
                <a:spcPts val="0"/>
              </a:spcBef>
              <a:spcAft>
                <a:spcPts val="0"/>
              </a:spcAft>
              <a:buSzPct val="100000"/>
              <a:buNone/>
            </a:pPr>
            <a:r>
              <a:rPr lang="zh-CN" altLang="en-US" sz="4400" spc="280" dirty="0">
                <a:solidFill>
                  <a:schemeClr val="accent1">
                    <a:lumMod val="75000"/>
                  </a:schemeClr>
                </a:solidFill>
              </a:rPr>
              <a:t>小学生注意力的培养</a:t>
            </a:r>
            <a:endParaRPr lang="zh-CN" altLang="en-US" sz="4400" spc="280" dirty="0">
              <a:solidFill>
                <a:schemeClr val="accent1">
                  <a:lumMod val="75000"/>
                </a:schemeClr>
              </a:solidFill>
            </a:endParaRPr>
          </a:p>
        </p:txBody>
      </p:sp>
      <p:sp>
        <p:nvSpPr>
          <p:cNvPr id="6" name="icon"/>
          <p:cNvSpPr>
            <a:spLocks noEditPoints="1"/>
          </p:cNvSpPr>
          <p:nvPr>
            <p:custDataLst>
              <p:tags r:id="rId16"/>
            </p:custDataLst>
          </p:nvPr>
        </p:nvSpPr>
        <p:spPr bwMode="auto">
          <a:xfrm>
            <a:off x="4042644" y="5230383"/>
            <a:ext cx="858281" cy="858281"/>
          </a:xfrm>
          <a:custGeom>
            <a:avLst/>
            <a:gdLst>
              <a:gd name="T0" fmla="*/ 3114 w 3229"/>
              <a:gd name="T1" fmla="*/ 740 h 3199"/>
              <a:gd name="T2" fmla="*/ 2470 w 3229"/>
              <a:gd name="T3" fmla="*/ 90 h 3199"/>
              <a:gd name="T4" fmla="*/ 2260 w 3229"/>
              <a:gd name="T5" fmla="*/ 0 h 3199"/>
              <a:gd name="T6" fmla="*/ 2050 w 3229"/>
              <a:gd name="T7" fmla="*/ 85 h 3199"/>
              <a:gd name="T8" fmla="*/ 100 w 3229"/>
              <a:gd name="T9" fmla="*/ 2054 h 3199"/>
              <a:gd name="T10" fmla="*/ 0 w 3229"/>
              <a:gd name="T11" fmla="*/ 3069 h 3199"/>
              <a:gd name="T12" fmla="*/ 125 w 3229"/>
              <a:gd name="T13" fmla="*/ 3199 h 3199"/>
              <a:gd name="T14" fmla="*/ 1165 w 3229"/>
              <a:gd name="T15" fmla="*/ 3124 h 3199"/>
              <a:gd name="T16" fmla="*/ 3114 w 3229"/>
              <a:gd name="T17" fmla="*/ 1160 h 3199"/>
              <a:gd name="T18" fmla="*/ 3114 w 3229"/>
              <a:gd name="T19" fmla="*/ 740 h 3199"/>
              <a:gd name="T20" fmla="*/ 1745 w 3229"/>
              <a:gd name="T21" fmla="*/ 540 h 3199"/>
              <a:gd name="T22" fmla="*/ 1925 w 3229"/>
              <a:gd name="T23" fmla="*/ 720 h 3199"/>
              <a:gd name="T24" fmla="*/ 395 w 3229"/>
              <a:gd name="T25" fmla="*/ 2254 h 3199"/>
              <a:gd name="T26" fmla="*/ 215 w 3229"/>
              <a:gd name="T27" fmla="*/ 2074 h 3199"/>
              <a:gd name="T28" fmla="*/ 1745 w 3229"/>
              <a:gd name="T29" fmla="*/ 540 h 3199"/>
              <a:gd name="T30" fmla="*/ 645 w 3229"/>
              <a:gd name="T31" fmla="*/ 2504 h 3199"/>
              <a:gd name="T32" fmla="*/ 465 w 3229"/>
              <a:gd name="T33" fmla="*/ 2324 h 3199"/>
              <a:gd name="T34" fmla="*/ 1990 w 3229"/>
              <a:gd name="T35" fmla="*/ 785 h 3199"/>
              <a:gd name="T36" fmla="*/ 2170 w 3229"/>
              <a:gd name="T37" fmla="*/ 965 h 3199"/>
              <a:gd name="T38" fmla="*/ 645 w 3229"/>
              <a:gd name="T39" fmla="*/ 2504 h 3199"/>
              <a:gd name="T40" fmla="*/ 2240 w 3229"/>
              <a:gd name="T41" fmla="*/ 1035 h 3199"/>
              <a:gd name="T42" fmla="*/ 2420 w 3229"/>
              <a:gd name="T43" fmla="*/ 1215 h 3199"/>
              <a:gd name="T44" fmla="*/ 895 w 3229"/>
              <a:gd name="T45" fmla="*/ 2754 h 3199"/>
              <a:gd name="T46" fmla="*/ 715 w 3229"/>
              <a:gd name="T47" fmla="*/ 2574 h 3199"/>
              <a:gd name="T48" fmla="*/ 2240 w 3229"/>
              <a:gd name="T49" fmla="*/ 1035 h 3199"/>
              <a:gd name="T50" fmla="*/ 960 w 3229"/>
              <a:gd name="T51" fmla="*/ 2824 h 3199"/>
              <a:gd name="T52" fmla="*/ 2484 w 3229"/>
              <a:gd name="T53" fmla="*/ 1285 h 3199"/>
              <a:gd name="T54" fmla="*/ 2664 w 3229"/>
              <a:gd name="T55" fmla="*/ 1465 h 3199"/>
              <a:gd name="T56" fmla="*/ 1140 w 3229"/>
              <a:gd name="T57" fmla="*/ 3004 h 3199"/>
              <a:gd name="T58" fmla="*/ 960 w 3229"/>
              <a:gd name="T59" fmla="*/ 2824 h 3199"/>
              <a:gd name="T60" fmla="*/ 345 w 3229"/>
              <a:gd name="T61" fmla="*/ 3084 h 3199"/>
              <a:gd name="T62" fmla="*/ 120 w 3229"/>
              <a:gd name="T63" fmla="*/ 2859 h 3199"/>
              <a:gd name="T64" fmla="*/ 190 w 3229"/>
              <a:gd name="T65" fmla="*/ 2184 h 3199"/>
              <a:gd name="T66" fmla="*/ 1030 w 3229"/>
              <a:gd name="T67" fmla="*/ 3034 h 3199"/>
              <a:gd name="T68" fmla="*/ 345 w 3229"/>
              <a:gd name="T69" fmla="*/ 3084 h 3199"/>
              <a:gd name="T70" fmla="*/ 3044 w 3229"/>
              <a:gd name="T71" fmla="*/ 1090 h 3199"/>
              <a:gd name="T72" fmla="*/ 2739 w 3229"/>
              <a:gd name="T73" fmla="*/ 1395 h 3199"/>
              <a:gd name="T74" fmla="*/ 1815 w 3229"/>
              <a:gd name="T75" fmla="*/ 465 h 3199"/>
              <a:gd name="T76" fmla="*/ 2120 w 3229"/>
              <a:gd name="T77" fmla="*/ 155 h 3199"/>
              <a:gd name="T78" fmla="*/ 2260 w 3229"/>
              <a:gd name="T79" fmla="*/ 100 h 3199"/>
              <a:gd name="T80" fmla="*/ 2400 w 3229"/>
              <a:gd name="T81" fmla="*/ 160 h 3199"/>
              <a:gd name="T82" fmla="*/ 3044 w 3229"/>
              <a:gd name="T83" fmla="*/ 810 h 3199"/>
              <a:gd name="T84" fmla="*/ 3044 w 3229"/>
              <a:gd name="T85" fmla="*/ 1090 h 3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29" h="3199">
                <a:moveTo>
                  <a:pt x="3114" y="740"/>
                </a:moveTo>
                <a:lnTo>
                  <a:pt x="2470" y="90"/>
                </a:lnTo>
                <a:cubicBezTo>
                  <a:pt x="2415" y="35"/>
                  <a:pt x="2340" y="0"/>
                  <a:pt x="2260" y="0"/>
                </a:cubicBezTo>
                <a:cubicBezTo>
                  <a:pt x="2180" y="0"/>
                  <a:pt x="2105" y="30"/>
                  <a:pt x="2050" y="85"/>
                </a:cubicBezTo>
                <a:lnTo>
                  <a:pt x="100" y="2054"/>
                </a:lnTo>
                <a:lnTo>
                  <a:pt x="0" y="3069"/>
                </a:lnTo>
                <a:lnTo>
                  <a:pt x="125" y="3199"/>
                </a:lnTo>
                <a:lnTo>
                  <a:pt x="1165" y="3124"/>
                </a:lnTo>
                <a:lnTo>
                  <a:pt x="3114" y="1160"/>
                </a:lnTo>
                <a:cubicBezTo>
                  <a:pt x="3229" y="1045"/>
                  <a:pt x="3229" y="855"/>
                  <a:pt x="3114" y="740"/>
                </a:cubicBezTo>
                <a:close/>
                <a:moveTo>
                  <a:pt x="1745" y="540"/>
                </a:moveTo>
                <a:lnTo>
                  <a:pt x="1925" y="720"/>
                </a:lnTo>
                <a:lnTo>
                  <a:pt x="395" y="2254"/>
                </a:lnTo>
                <a:lnTo>
                  <a:pt x="215" y="2074"/>
                </a:lnTo>
                <a:lnTo>
                  <a:pt x="1745" y="540"/>
                </a:lnTo>
                <a:close/>
                <a:moveTo>
                  <a:pt x="645" y="2504"/>
                </a:moveTo>
                <a:lnTo>
                  <a:pt x="465" y="2324"/>
                </a:lnTo>
                <a:lnTo>
                  <a:pt x="1990" y="785"/>
                </a:lnTo>
                <a:lnTo>
                  <a:pt x="2170" y="965"/>
                </a:lnTo>
                <a:lnTo>
                  <a:pt x="645" y="2504"/>
                </a:lnTo>
                <a:close/>
                <a:moveTo>
                  <a:pt x="2240" y="1035"/>
                </a:moveTo>
                <a:lnTo>
                  <a:pt x="2420" y="1215"/>
                </a:lnTo>
                <a:lnTo>
                  <a:pt x="895" y="2754"/>
                </a:lnTo>
                <a:lnTo>
                  <a:pt x="715" y="2574"/>
                </a:lnTo>
                <a:lnTo>
                  <a:pt x="2240" y="1035"/>
                </a:lnTo>
                <a:close/>
                <a:moveTo>
                  <a:pt x="960" y="2824"/>
                </a:moveTo>
                <a:lnTo>
                  <a:pt x="2484" y="1285"/>
                </a:lnTo>
                <a:lnTo>
                  <a:pt x="2664" y="1465"/>
                </a:lnTo>
                <a:lnTo>
                  <a:pt x="1140" y="3004"/>
                </a:lnTo>
                <a:lnTo>
                  <a:pt x="960" y="2824"/>
                </a:lnTo>
                <a:close/>
                <a:moveTo>
                  <a:pt x="345" y="3084"/>
                </a:moveTo>
                <a:lnTo>
                  <a:pt x="120" y="2859"/>
                </a:lnTo>
                <a:lnTo>
                  <a:pt x="190" y="2184"/>
                </a:lnTo>
                <a:lnTo>
                  <a:pt x="1030" y="3034"/>
                </a:lnTo>
                <a:lnTo>
                  <a:pt x="345" y="3084"/>
                </a:lnTo>
                <a:close/>
                <a:moveTo>
                  <a:pt x="3044" y="1090"/>
                </a:moveTo>
                <a:lnTo>
                  <a:pt x="2739" y="1395"/>
                </a:lnTo>
                <a:lnTo>
                  <a:pt x="1815" y="465"/>
                </a:lnTo>
                <a:lnTo>
                  <a:pt x="2120" y="155"/>
                </a:lnTo>
                <a:cubicBezTo>
                  <a:pt x="2155" y="120"/>
                  <a:pt x="2205" y="100"/>
                  <a:pt x="2260" y="100"/>
                </a:cubicBezTo>
                <a:cubicBezTo>
                  <a:pt x="2315" y="100"/>
                  <a:pt x="2360" y="120"/>
                  <a:pt x="2400" y="160"/>
                </a:cubicBezTo>
                <a:lnTo>
                  <a:pt x="3044" y="810"/>
                </a:lnTo>
                <a:cubicBezTo>
                  <a:pt x="3119" y="885"/>
                  <a:pt x="3119" y="1010"/>
                  <a:pt x="3044" y="1090"/>
                </a:cubicBezTo>
                <a:close/>
              </a:path>
            </a:pathLst>
          </a:custGeom>
          <a:solidFill>
            <a:schemeClr val="bg1"/>
          </a:solidFill>
          <a:ln>
            <a:noFill/>
          </a:ln>
        </p:spPr>
        <p:txBody>
          <a:bodyPr vert="horz" wrap="square" lIns="91440" tIns="45720" rIns="91440" bIns="45720" numCol="1" anchor="t" anchorCtr="0" compatLnSpc="1">
            <a:noAutofit/>
          </a:bodyPr>
          <a:ls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120000"/>
              </a:lnSpc>
              <a:buClrTx/>
              <a:buSzTx/>
              <a:buFontTx/>
            </a:pPr>
            <a:endParaRPr lang="zh-CN" altLang="en-US">
              <a:latin typeface="Arial" panose="020B0604020202090204" pitchFamily="34" charset="0"/>
              <a:ea typeface="微软雅黑" panose="020B0503020204020204" charset="-122"/>
              <a:sym typeface="+mn-ea"/>
            </a:endParaRPr>
          </a:p>
        </p:txBody>
      </p:sp>
      <p:sp>
        <p:nvSpPr>
          <p:cNvPr id="2" name="icon"/>
          <p:cNvSpPr>
            <a:spLocks noEditPoints="1"/>
          </p:cNvSpPr>
          <p:nvPr>
            <p:custDataLst>
              <p:tags r:id="rId17"/>
            </p:custDataLst>
          </p:nvPr>
        </p:nvSpPr>
        <p:spPr bwMode="auto">
          <a:xfrm>
            <a:off x="1450925" y="3341204"/>
            <a:ext cx="657225" cy="657225"/>
          </a:xfrm>
          <a:custGeom>
            <a:avLst/>
            <a:gdLst>
              <a:gd name="T0" fmla="*/ 3114 w 3229"/>
              <a:gd name="T1" fmla="*/ 740 h 3199"/>
              <a:gd name="T2" fmla="*/ 2470 w 3229"/>
              <a:gd name="T3" fmla="*/ 90 h 3199"/>
              <a:gd name="T4" fmla="*/ 2260 w 3229"/>
              <a:gd name="T5" fmla="*/ 0 h 3199"/>
              <a:gd name="T6" fmla="*/ 2050 w 3229"/>
              <a:gd name="T7" fmla="*/ 85 h 3199"/>
              <a:gd name="T8" fmla="*/ 100 w 3229"/>
              <a:gd name="T9" fmla="*/ 2054 h 3199"/>
              <a:gd name="T10" fmla="*/ 0 w 3229"/>
              <a:gd name="T11" fmla="*/ 3069 h 3199"/>
              <a:gd name="T12" fmla="*/ 125 w 3229"/>
              <a:gd name="T13" fmla="*/ 3199 h 3199"/>
              <a:gd name="T14" fmla="*/ 1165 w 3229"/>
              <a:gd name="T15" fmla="*/ 3124 h 3199"/>
              <a:gd name="T16" fmla="*/ 3114 w 3229"/>
              <a:gd name="T17" fmla="*/ 1160 h 3199"/>
              <a:gd name="T18" fmla="*/ 3114 w 3229"/>
              <a:gd name="T19" fmla="*/ 740 h 3199"/>
              <a:gd name="T20" fmla="*/ 1745 w 3229"/>
              <a:gd name="T21" fmla="*/ 540 h 3199"/>
              <a:gd name="T22" fmla="*/ 1925 w 3229"/>
              <a:gd name="T23" fmla="*/ 720 h 3199"/>
              <a:gd name="T24" fmla="*/ 395 w 3229"/>
              <a:gd name="T25" fmla="*/ 2254 h 3199"/>
              <a:gd name="T26" fmla="*/ 215 w 3229"/>
              <a:gd name="T27" fmla="*/ 2074 h 3199"/>
              <a:gd name="T28" fmla="*/ 1745 w 3229"/>
              <a:gd name="T29" fmla="*/ 540 h 3199"/>
              <a:gd name="T30" fmla="*/ 645 w 3229"/>
              <a:gd name="T31" fmla="*/ 2504 h 3199"/>
              <a:gd name="T32" fmla="*/ 465 w 3229"/>
              <a:gd name="T33" fmla="*/ 2324 h 3199"/>
              <a:gd name="T34" fmla="*/ 1990 w 3229"/>
              <a:gd name="T35" fmla="*/ 785 h 3199"/>
              <a:gd name="T36" fmla="*/ 2170 w 3229"/>
              <a:gd name="T37" fmla="*/ 965 h 3199"/>
              <a:gd name="T38" fmla="*/ 645 w 3229"/>
              <a:gd name="T39" fmla="*/ 2504 h 3199"/>
              <a:gd name="T40" fmla="*/ 2240 w 3229"/>
              <a:gd name="T41" fmla="*/ 1035 h 3199"/>
              <a:gd name="T42" fmla="*/ 2420 w 3229"/>
              <a:gd name="T43" fmla="*/ 1215 h 3199"/>
              <a:gd name="T44" fmla="*/ 895 w 3229"/>
              <a:gd name="T45" fmla="*/ 2754 h 3199"/>
              <a:gd name="T46" fmla="*/ 715 w 3229"/>
              <a:gd name="T47" fmla="*/ 2574 h 3199"/>
              <a:gd name="T48" fmla="*/ 2240 w 3229"/>
              <a:gd name="T49" fmla="*/ 1035 h 3199"/>
              <a:gd name="T50" fmla="*/ 960 w 3229"/>
              <a:gd name="T51" fmla="*/ 2824 h 3199"/>
              <a:gd name="T52" fmla="*/ 2484 w 3229"/>
              <a:gd name="T53" fmla="*/ 1285 h 3199"/>
              <a:gd name="T54" fmla="*/ 2664 w 3229"/>
              <a:gd name="T55" fmla="*/ 1465 h 3199"/>
              <a:gd name="T56" fmla="*/ 1140 w 3229"/>
              <a:gd name="T57" fmla="*/ 3004 h 3199"/>
              <a:gd name="T58" fmla="*/ 960 w 3229"/>
              <a:gd name="T59" fmla="*/ 2824 h 3199"/>
              <a:gd name="T60" fmla="*/ 345 w 3229"/>
              <a:gd name="T61" fmla="*/ 3084 h 3199"/>
              <a:gd name="T62" fmla="*/ 120 w 3229"/>
              <a:gd name="T63" fmla="*/ 2859 h 3199"/>
              <a:gd name="T64" fmla="*/ 190 w 3229"/>
              <a:gd name="T65" fmla="*/ 2184 h 3199"/>
              <a:gd name="T66" fmla="*/ 1030 w 3229"/>
              <a:gd name="T67" fmla="*/ 3034 h 3199"/>
              <a:gd name="T68" fmla="*/ 345 w 3229"/>
              <a:gd name="T69" fmla="*/ 3084 h 3199"/>
              <a:gd name="T70" fmla="*/ 3044 w 3229"/>
              <a:gd name="T71" fmla="*/ 1090 h 3199"/>
              <a:gd name="T72" fmla="*/ 2739 w 3229"/>
              <a:gd name="T73" fmla="*/ 1395 h 3199"/>
              <a:gd name="T74" fmla="*/ 1815 w 3229"/>
              <a:gd name="T75" fmla="*/ 465 h 3199"/>
              <a:gd name="T76" fmla="*/ 2120 w 3229"/>
              <a:gd name="T77" fmla="*/ 155 h 3199"/>
              <a:gd name="T78" fmla="*/ 2260 w 3229"/>
              <a:gd name="T79" fmla="*/ 100 h 3199"/>
              <a:gd name="T80" fmla="*/ 2400 w 3229"/>
              <a:gd name="T81" fmla="*/ 160 h 3199"/>
              <a:gd name="T82" fmla="*/ 3044 w 3229"/>
              <a:gd name="T83" fmla="*/ 810 h 3199"/>
              <a:gd name="T84" fmla="*/ 3044 w 3229"/>
              <a:gd name="T85" fmla="*/ 1090 h 3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29" h="3199">
                <a:moveTo>
                  <a:pt x="3114" y="740"/>
                </a:moveTo>
                <a:lnTo>
                  <a:pt x="2470" y="90"/>
                </a:lnTo>
                <a:cubicBezTo>
                  <a:pt x="2415" y="35"/>
                  <a:pt x="2340" y="0"/>
                  <a:pt x="2260" y="0"/>
                </a:cubicBezTo>
                <a:cubicBezTo>
                  <a:pt x="2180" y="0"/>
                  <a:pt x="2105" y="30"/>
                  <a:pt x="2050" y="85"/>
                </a:cubicBezTo>
                <a:lnTo>
                  <a:pt x="100" y="2054"/>
                </a:lnTo>
                <a:lnTo>
                  <a:pt x="0" y="3069"/>
                </a:lnTo>
                <a:lnTo>
                  <a:pt x="125" y="3199"/>
                </a:lnTo>
                <a:lnTo>
                  <a:pt x="1165" y="3124"/>
                </a:lnTo>
                <a:lnTo>
                  <a:pt x="3114" y="1160"/>
                </a:lnTo>
                <a:cubicBezTo>
                  <a:pt x="3229" y="1045"/>
                  <a:pt x="3229" y="855"/>
                  <a:pt x="3114" y="740"/>
                </a:cubicBezTo>
                <a:close/>
                <a:moveTo>
                  <a:pt x="1745" y="540"/>
                </a:moveTo>
                <a:lnTo>
                  <a:pt x="1925" y="720"/>
                </a:lnTo>
                <a:lnTo>
                  <a:pt x="395" y="2254"/>
                </a:lnTo>
                <a:lnTo>
                  <a:pt x="215" y="2074"/>
                </a:lnTo>
                <a:lnTo>
                  <a:pt x="1745" y="540"/>
                </a:lnTo>
                <a:close/>
                <a:moveTo>
                  <a:pt x="645" y="2504"/>
                </a:moveTo>
                <a:lnTo>
                  <a:pt x="465" y="2324"/>
                </a:lnTo>
                <a:lnTo>
                  <a:pt x="1990" y="785"/>
                </a:lnTo>
                <a:lnTo>
                  <a:pt x="2170" y="965"/>
                </a:lnTo>
                <a:lnTo>
                  <a:pt x="645" y="2504"/>
                </a:lnTo>
                <a:close/>
                <a:moveTo>
                  <a:pt x="2240" y="1035"/>
                </a:moveTo>
                <a:lnTo>
                  <a:pt x="2420" y="1215"/>
                </a:lnTo>
                <a:lnTo>
                  <a:pt x="895" y="2754"/>
                </a:lnTo>
                <a:lnTo>
                  <a:pt x="715" y="2574"/>
                </a:lnTo>
                <a:lnTo>
                  <a:pt x="2240" y="1035"/>
                </a:lnTo>
                <a:close/>
                <a:moveTo>
                  <a:pt x="960" y="2824"/>
                </a:moveTo>
                <a:lnTo>
                  <a:pt x="2484" y="1285"/>
                </a:lnTo>
                <a:lnTo>
                  <a:pt x="2664" y="1465"/>
                </a:lnTo>
                <a:lnTo>
                  <a:pt x="1140" y="3004"/>
                </a:lnTo>
                <a:lnTo>
                  <a:pt x="960" y="2824"/>
                </a:lnTo>
                <a:close/>
                <a:moveTo>
                  <a:pt x="345" y="3084"/>
                </a:moveTo>
                <a:lnTo>
                  <a:pt x="120" y="2859"/>
                </a:lnTo>
                <a:lnTo>
                  <a:pt x="190" y="2184"/>
                </a:lnTo>
                <a:lnTo>
                  <a:pt x="1030" y="3034"/>
                </a:lnTo>
                <a:lnTo>
                  <a:pt x="345" y="3084"/>
                </a:lnTo>
                <a:close/>
                <a:moveTo>
                  <a:pt x="3044" y="1090"/>
                </a:moveTo>
                <a:lnTo>
                  <a:pt x="2739" y="1395"/>
                </a:lnTo>
                <a:lnTo>
                  <a:pt x="1815" y="465"/>
                </a:lnTo>
                <a:lnTo>
                  <a:pt x="2120" y="155"/>
                </a:lnTo>
                <a:cubicBezTo>
                  <a:pt x="2155" y="120"/>
                  <a:pt x="2205" y="100"/>
                  <a:pt x="2260" y="100"/>
                </a:cubicBezTo>
                <a:cubicBezTo>
                  <a:pt x="2315" y="100"/>
                  <a:pt x="2360" y="120"/>
                  <a:pt x="2400" y="160"/>
                </a:cubicBezTo>
                <a:lnTo>
                  <a:pt x="3044" y="810"/>
                </a:lnTo>
                <a:cubicBezTo>
                  <a:pt x="3119" y="885"/>
                  <a:pt x="3119" y="1010"/>
                  <a:pt x="3044" y="1090"/>
                </a:cubicBezTo>
                <a:close/>
              </a:path>
            </a:pathLst>
          </a:custGeom>
          <a:solidFill>
            <a:schemeClr val="accent1"/>
          </a:solidFill>
          <a:ln w="0">
            <a:no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ysClr val="windowText" lastClr="000000"/>
                </a:solidFill>
                <a:latin typeface="等线" panose="02010600030101010101" pitchFamily="2" charset="-122"/>
                <a:ea typeface="+mn-ea"/>
                <a:cs typeface="+mn-ea"/>
              </a:defRPr>
            </a:lvl1pPr>
            <a:lvl2pPr marL="457200" algn="l" defTabSz="914400" rtl="0" eaLnBrk="1" latinLnBrk="0" hangingPunct="1">
              <a:defRPr sz="1800" kern="1200">
                <a:solidFill>
                  <a:sysClr val="windowText" lastClr="000000"/>
                </a:solidFill>
                <a:latin typeface="等线" panose="02010600030101010101" pitchFamily="2" charset="-122"/>
                <a:ea typeface="+mn-ea"/>
                <a:cs typeface="+mn-ea"/>
              </a:defRPr>
            </a:lvl2pPr>
            <a:lvl3pPr marL="914400" algn="l" defTabSz="914400" rtl="0" eaLnBrk="1" latinLnBrk="0" hangingPunct="1">
              <a:defRPr sz="1800" kern="1200">
                <a:solidFill>
                  <a:sysClr val="windowText" lastClr="000000"/>
                </a:solidFill>
                <a:latin typeface="等线" panose="02010600030101010101" pitchFamily="2" charset="-122"/>
                <a:ea typeface="+mn-ea"/>
                <a:cs typeface="+mn-ea"/>
              </a:defRPr>
            </a:lvl3pPr>
            <a:lvl4pPr marL="1371600" algn="l" defTabSz="914400" rtl="0" eaLnBrk="1" latinLnBrk="0" hangingPunct="1">
              <a:defRPr sz="1800" kern="1200">
                <a:solidFill>
                  <a:sysClr val="windowText" lastClr="000000"/>
                </a:solidFill>
                <a:latin typeface="等线" panose="02010600030101010101" pitchFamily="2" charset="-122"/>
                <a:ea typeface="+mn-ea"/>
                <a:cs typeface="+mn-ea"/>
              </a:defRPr>
            </a:lvl4pPr>
            <a:lvl5pPr marL="1828800" algn="l" defTabSz="914400" rtl="0" eaLnBrk="1" latinLnBrk="0" hangingPunct="1">
              <a:defRPr sz="1800" kern="1200">
                <a:solidFill>
                  <a:sysClr val="windowText" lastClr="000000"/>
                </a:solidFill>
                <a:latin typeface="等线" panose="02010600030101010101" pitchFamily="2" charset="-122"/>
                <a:ea typeface="+mn-ea"/>
                <a:cs typeface="+mn-ea"/>
              </a:defRPr>
            </a:lvl5pPr>
            <a:lvl6pPr marL="2286000" algn="l" defTabSz="914400" rtl="0" eaLnBrk="1" latinLnBrk="0" hangingPunct="1">
              <a:defRPr sz="1800" kern="1200">
                <a:solidFill>
                  <a:sysClr val="windowText" lastClr="000000"/>
                </a:solidFill>
                <a:latin typeface="等线" panose="02010600030101010101" pitchFamily="2" charset="-122"/>
                <a:ea typeface="+mn-ea"/>
                <a:cs typeface="+mn-ea"/>
              </a:defRPr>
            </a:lvl6pPr>
            <a:lvl7pPr marL="2743200" algn="l" defTabSz="914400" rtl="0" eaLnBrk="1" latinLnBrk="0" hangingPunct="1">
              <a:defRPr sz="1800" kern="1200">
                <a:solidFill>
                  <a:sysClr val="windowText" lastClr="000000"/>
                </a:solidFill>
                <a:latin typeface="等线" panose="02010600030101010101" pitchFamily="2" charset="-122"/>
                <a:ea typeface="+mn-ea"/>
                <a:cs typeface="+mn-ea"/>
              </a:defRPr>
            </a:lvl7pPr>
            <a:lvl8pPr marL="3200400" algn="l" defTabSz="914400" rtl="0" eaLnBrk="1" latinLnBrk="0" hangingPunct="1">
              <a:defRPr sz="1800" kern="1200">
                <a:solidFill>
                  <a:sysClr val="windowText" lastClr="000000"/>
                </a:solidFill>
                <a:latin typeface="等线" panose="02010600030101010101" pitchFamily="2" charset="-122"/>
                <a:ea typeface="+mn-ea"/>
                <a:cs typeface="+mn-ea"/>
              </a:defRPr>
            </a:lvl8pPr>
            <a:lvl9pPr marL="3657600" algn="l" defTabSz="914400" rtl="0" eaLnBrk="1" latinLnBrk="0" hangingPunct="1">
              <a:defRPr sz="1800" kern="1200">
                <a:solidFill>
                  <a:sysClr val="windowText" lastClr="000000"/>
                </a:solidFill>
                <a:latin typeface="等线" panose="02010600030101010101" pitchFamily="2" charset="-122"/>
                <a:ea typeface="+mn-ea"/>
                <a:cs typeface="+mn-ea"/>
              </a:defRPr>
            </a:lvl9pPr>
          </a:lstStyle>
          <a:p>
            <a:endParaRPr lang="zh-CN" altLang="en-US" dirty="0"/>
          </a:p>
        </p:txBody>
      </p:sp>
      <p:sp>
        <p:nvSpPr>
          <p:cNvPr id="13" name="icon"/>
          <p:cNvSpPr>
            <a:spLocks noEditPoints="1"/>
          </p:cNvSpPr>
          <p:nvPr>
            <p:custDataLst>
              <p:tags r:id="rId18"/>
            </p:custDataLst>
          </p:nvPr>
        </p:nvSpPr>
        <p:spPr bwMode="auto">
          <a:xfrm>
            <a:off x="3220264" y="3882336"/>
            <a:ext cx="571500" cy="571500"/>
          </a:xfrm>
          <a:custGeom>
            <a:avLst/>
            <a:gdLst>
              <a:gd name="T0" fmla="*/ 3114 w 3229"/>
              <a:gd name="T1" fmla="*/ 740 h 3199"/>
              <a:gd name="T2" fmla="*/ 2470 w 3229"/>
              <a:gd name="T3" fmla="*/ 90 h 3199"/>
              <a:gd name="T4" fmla="*/ 2260 w 3229"/>
              <a:gd name="T5" fmla="*/ 0 h 3199"/>
              <a:gd name="T6" fmla="*/ 2050 w 3229"/>
              <a:gd name="T7" fmla="*/ 85 h 3199"/>
              <a:gd name="T8" fmla="*/ 100 w 3229"/>
              <a:gd name="T9" fmla="*/ 2054 h 3199"/>
              <a:gd name="T10" fmla="*/ 0 w 3229"/>
              <a:gd name="T11" fmla="*/ 3069 h 3199"/>
              <a:gd name="T12" fmla="*/ 125 w 3229"/>
              <a:gd name="T13" fmla="*/ 3199 h 3199"/>
              <a:gd name="T14" fmla="*/ 1165 w 3229"/>
              <a:gd name="T15" fmla="*/ 3124 h 3199"/>
              <a:gd name="T16" fmla="*/ 3114 w 3229"/>
              <a:gd name="T17" fmla="*/ 1160 h 3199"/>
              <a:gd name="T18" fmla="*/ 3114 w 3229"/>
              <a:gd name="T19" fmla="*/ 740 h 3199"/>
              <a:gd name="T20" fmla="*/ 1745 w 3229"/>
              <a:gd name="T21" fmla="*/ 540 h 3199"/>
              <a:gd name="T22" fmla="*/ 1925 w 3229"/>
              <a:gd name="T23" fmla="*/ 720 h 3199"/>
              <a:gd name="T24" fmla="*/ 395 w 3229"/>
              <a:gd name="T25" fmla="*/ 2254 h 3199"/>
              <a:gd name="T26" fmla="*/ 215 w 3229"/>
              <a:gd name="T27" fmla="*/ 2074 h 3199"/>
              <a:gd name="T28" fmla="*/ 1745 w 3229"/>
              <a:gd name="T29" fmla="*/ 540 h 3199"/>
              <a:gd name="T30" fmla="*/ 645 w 3229"/>
              <a:gd name="T31" fmla="*/ 2504 h 3199"/>
              <a:gd name="T32" fmla="*/ 465 w 3229"/>
              <a:gd name="T33" fmla="*/ 2324 h 3199"/>
              <a:gd name="T34" fmla="*/ 1990 w 3229"/>
              <a:gd name="T35" fmla="*/ 785 h 3199"/>
              <a:gd name="T36" fmla="*/ 2170 w 3229"/>
              <a:gd name="T37" fmla="*/ 965 h 3199"/>
              <a:gd name="T38" fmla="*/ 645 w 3229"/>
              <a:gd name="T39" fmla="*/ 2504 h 3199"/>
              <a:gd name="T40" fmla="*/ 2240 w 3229"/>
              <a:gd name="T41" fmla="*/ 1035 h 3199"/>
              <a:gd name="T42" fmla="*/ 2420 w 3229"/>
              <a:gd name="T43" fmla="*/ 1215 h 3199"/>
              <a:gd name="T44" fmla="*/ 895 w 3229"/>
              <a:gd name="T45" fmla="*/ 2754 h 3199"/>
              <a:gd name="T46" fmla="*/ 715 w 3229"/>
              <a:gd name="T47" fmla="*/ 2574 h 3199"/>
              <a:gd name="T48" fmla="*/ 2240 w 3229"/>
              <a:gd name="T49" fmla="*/ 1035 h 3199"/>
              <a:gd name="T50" fmla="*/ 960 w 3229"/>
              <a:gd name="T51" fmla="*/ 2824 h 3199"/>
              <a:gd name="T52" fmla="*/ 2484 w 3229"/>
              <a:gd name="T53" fmla="*/ 1285 h 3199"/>
              <a:gd name="T54" fmla="*/ 2664 w 3229"/>
              <a:gd name="T55" fmla="*/ 1465 h 3199"/>
              <a:gd name="T56" fmla="*/ 1140 w 3229"/>
              <a:gd name="T57" fmla="*/ 3004 h 3199"/>
              <a:gd name="T58" fmla="*/ 960 w 3229"/>
              <a:gd name="T59" fmla="*/ 2824 h 3199"/>
              <a:gd name="T60" fmla="*/ 345 w 3229"/>
              <a:gd name="T61" fmla="*/ 3084 h 3199"/>
              <a:gd name="T62" fmla="*/ 120 w 3229"/>
              <a:gd name="T63" fmla="*/ 2859 h 3199"/>
              <a:gd name="T64" fmla="*/ 190 w 3229"/>
              <a:gd name="T65" fmla="*/ 2184 h 3199"/>
              <a:gd name="T66" fmla="*/ 1030 w 3229"/>
              <a:gd name="T67" fmla="*/ 3034 h 3199"/>
              <a:gd name="T68" fmla="*/ 345 w 3229"/>
              <a:gd name="T69" fmla="*/ 3084 h 3199"/>
              <a:gd name="T70" fmla="*/ 3044 w 3229"/>
              <a:gd name="T71" fmla="*/ 1090 h 3199"/>
              <a:gd name="T72" fmla="*/ 2739 w 3229"/>
              <a:gd name="T73" fmla="*/ 1395 h 3199"/>
              <a:gd name="T74" fmla="*/ 1815 w 3229"/>
              <a:gd name="T75" fmla="*/ 465 h 3199"/>
              <a:gd name="T76" fmla="*/ 2120 w 3229"/>
              <a:gd name="T77" fmla="*/ 155 h 3199"/>
              <a:gd name="T78" fmla="*/ 2260 w 3229"/>
              <a:gd name="T79" fmla="*/ 100 h 3199"/>
              <a:gd name="T80" fmla="*/ 2400 w 3229"/>
              <a:gd name="T81" fmla="*/ 160 h 3199"/>
              <a:gd name="T82" fmla="*/ 3044 w 3229"/>
              <a:gd name="T83" fmla="*/ 810 h 3199"/>
              <a:gd name="T84" fmla="*/ 3044 w 3229"/>
              <a:gd name="T85" fmla="*/ 1090 h 3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29" h="3199">
                <a:moveTo>
                  <a:pt x="3114" y="740"/>
                </a:moveTo>
                <a:lnTo>
                  <a:pt x="2470" y="90"/>
                </a:lnTo>
                <a:cubicBezTo>
                  <a:pt x="2415" y="35"/>
                  <a:pt x="2340" y="0"/>
                  <a:pt x="2260" y="0"/>
                </a:cubicBezTo>
                <a:cubicBezTo>
                  <a:pt x="2180" y="0"/>
                  <a:pt x="2105" y="30"/>
                  <a:pt x="2050" y="85"/>
                </a:cubicBezTo>
                <a:lnTo>
                  <a:pt x="100" y="2054"/>
                </a:lnTo>
                <a:lnTo>
                  <a:pt x="0" y="3069"/>
                </a:lnTo>
                <a:lnTo>
                  <a:pt x="125" y="3199"/>
                </a:lnTo>
                <a:lnTo>
                  <a:pt x="1165" y="3124"/>
                </a:lnTo>
                <a:lnTo>
                  <a:pt x="3114" y="1160"/>
                </a:lnTo>
                <a:cubicBezTo>
                  <a:pt x="3229" y="1045"/>
                  <a:pt x="3229" y="855"/>
                  <a:pt x="3114" y="740"/>
                </a:cubicBezTo>
                <a:close/>
                <a:moveTo>
                  <a:pt x="1745" y="540"/>
                </a:moveTo>
                <a:lnTo>
                  <a:pt x="1925" y="720"/>
                </a:lnTo>
                <a:lnTo>
                  <a:pt x="395" y="2254"/>
                </a:lnTo>
                <a:lnTo>
                  <a:pt x="215" y="2074"/>
                </a:lnTo>
                <a:lnTo>
                  <a:pt x="1745" y="540"/>
                </a:lnTo>
                <a:close/>
                <a:moveTo>
                  <a:pt x="645" y="2504"/>
                </a:moveTo>
                <a:lnTo>
                  <a:pt x="465" y="2324"/>
                </a:lnTo>
                <a:lnTo>
                  <a:pt x="1990" y="785"/>
                </a:lnTo>
                <a:lnTo>
                  <a:pt x="2170" y="965"/>
                </a:lnTo>
                <a:lnTo>
                  <a:pt x="645" y="2504"/>
                </a:lnTo>
                <a:close/>
                <a:moveTo>
                  <a:pt x="2240" y="1035"/>
                </a:moveTo>
                <a:lnTo>
                  <a:pt x="2420" y="1215"/>
                </a:lnTo>
                <a:lnTo>
                  <a:pt x="895" y="2754"/>
                </a:lnTo>
                <a:lnTo>
                  <a:pt x="715" y="2574"/>
                </a:lnTo>
                <a:lnTo>
                  <a:pt x="2240" y="1035"/>
                </a:lnTo>
                <a:close/>
                <a:moveTo>
                  <a:pt x="960" y="2824"/>
                </a:moveTo>
                <a:lnTo>
                  <a:pt x="2484" y="1285"/>
                </a:lnTo>
                <a:lnTo>
                  <a:pt x="2664" y="1465"/>
                </a:lnTo>
                <a:lnTo>
                  <a:pt x="1140" y="3004"/>
                </a:lnTo>
                <a:lnTo>
                  <a:pt x="960" y="2824"/>
                </a:lnTo>
                <a:close/>
                <a:moveTo>
                  <a:pt x="345" y="3084"/>
                </a:moveTo>
                <a:lnTo>
                  <a:pt x="120" y="2859"/>
                </a:lnTo>
                <a:lnTo>
                  <a:pt x="190" y="2184"/>
                </a:lnTo>
                <a:lnTo>
                  <a:pt x="1030" y="3034"/>
                </a:lnTo>
                <a:lnTo>
                  <a:pt x="345" y="3084"/>
                </a:lnTo>
                <a:close/>
                <a:moveTo>
                  <a:pt x="3044" y="1090"/>
                </a:moveTo>
                <a:lnTo>
                  <a:pt x="2739" y="1395"/>
                </a:lnTo>
                <a:lnTo>
                  <a:pt x="1815" y="465"/>
                </a:lnTo>
                <a:lnTo>
                  <a:pt x="2120" y="155"/>
                </a:lnTo>
                <a:cubicBezTo>
                  <a:pt x="2155" y="120"/>
                  <a:pt x="2205" y="100"/>
                  <a:pt x="2260" y="100"/>
                </a:cubicBezTo>
                <a:cubicBezTo>
                  <a:pt x="2315" y="100"/>
                  <a:pt x="2360" y="120"/>
                  <a:pt x="2400" y="160"/>
                </a:cubicBezTo>
                <a:lnTo>
                  <a:pt x="3044" y="810"/>
                </a:lnTo>
                <a:cubicBezTo>
                  <a:pt x="3119" y="885"/>
                  <a:pt x="3119" y="1010"/>
                  <a:pt x="3044" y="1090"/>
                </a:cubicBezTo>
                <a:close/>
              </a:path>
            </a:pathLst>
          </a:custGeom>
          <a:solidFill>
            <a:schemeClr val="accent1"/>
          </a:solidFill>
          <a:ln w="0">
            <a:no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ysClr val="windowText" lastClr="000000"/>
                </a:solidFill>
                <a:latin typeface="等线" panose="02010600030101010101" pitchFamily="2" charset="-122"/>
                <a:ea typeface="+mn-ea"/>
                <a:cs typeface="+mn-ea"/>
              </a:defRPr>
            </a:lvl1pPr>
            <a:lvl2pPr marL="457200" algn="l" defTabSz="914400" rtl="0" eaLnBrk="1" latinLnBrk="0" hangingPunct="1">
              <a:defRPr sz="1800" kern="1200">
                <a:solidFill>
                  <a:sysClr val="windowText" lastClr="000000"/>
                </a:solidFill>
                <a:latin typeface="等线" panose="02010600030101010101" pitchFamily="2" charset="-122"/>
                <a:ea typeface="+mn-ea"/>
                <a:cs typeface="+mn-ea"/>
              </a:defRPr>
            </a:lvl2pPr>
            <a:lvl3pPr marL="914400" algn="l" defTabSz="914400" rtl="0" eaLnBrk="1" latinLnBrk="0" hangingPunct="1">
              <a:defRPr sz="1800" kern="1200">
                <a:solidFill>
                  <a:sysClr val="windowText" lastClr="000000"/>
                </a:solidFill>
                <a:latin typeface="等线" panose="02010600030101010101" pitchFamily="2" charset="-122"/>
                <a:ea typeface="+mn-ea"/>
                <a:cs typeface="+mn-ea"/>
              </a:defRPr>
            </a:lvl3pPr>
            <a:lvl4pPr marL="1371600" algn="l" defTabSz="914400" rtl="0" eaLnBrk="1" latinLnBrk="0" hangingPunct="1">
              <a:defRPr sz="1800" kern="1200">
                <a:solidFill>
                  <a:sysClr val="windowText" lastClr="000000"/>
                </a:solidFill>
                <a:latin typeface="等线" panose="02010600030101010101" pitchFamily="2" charset="-122"/>
                <a:ea typeface="+mn-ea"/>
                <a:cs typeface="+mn-ea"/>
              </a:defRPr>
            </a:lvl4pPr>
            <a:lvl5pPr marL="1828800" algn="l" defTabSz="914400" rtl="0" eaLnBrk="1" latinLnBrk="0" hangingPunct="1">
              <a:defRPr sz="1800" kern="1200">
                <a:solidFill>
                  <a:sysClr val="windowText" lastClr="000000"/>
                </a:solidFill>
                <a:latin typeface="等线" panose="02010600030101010101" pitchFamily="2" charset="-122"/>
                <a:ea typeface="+mn-ea"/>
                <a:cs typeface="+mn-ea"/>
              </a:defRPr>
            </a:lvl5pPr>
            <a:lvl6pPr marL="2286000" algn="l" defTabSz="914400" rtl="0" eaLnBrk="1" latinLnBrk="0" hangingPunct="1">
              <a:defRPr sz="1800" kern="1200">
                <a:solidFill>
                  <a:sysClr val="windowText" lastClr="000000"/>
                </a:solidFill>
                <a:latin typeface="等线" panose="02010600030101010101" pitchFamily="2" charset="-122"/>
                <a:ea typeface="+mn-ea"/>
                <a:cs typeface="+mn-ea"/>
              </a:defRPr>
            </a:lvl6pPr>
            <a:lvl7pPr marL="2743200" algn="l" defTabSz="914400" rtl="0" eaLnBrk="1" latinLnBrk="0" hangingPunct="1">
              <a:defRPr sz="1800" kern="1200">
                <a:solidFill>
                  <a:sysClr val="windowText" lastClr="000000"/>
                </a:solidFill>
                <a:latin typeface="等线" panose="02010600030101010101" pitchFamily="2" charset="-122"/>
                <a:ea typeface="+mn-ea"/>
                <a:cs typeface="+mn-ea"/>
              </a:defRPr>
            </a:lvl7pPr>
            <a:lvl8pPr marL="3200400" algn="l" defTabSz="914400" rtl="0" eaLnBrk="1" latinLnBrk="0" hangingPunct="1">
              <a:defRPr sz="1800" kern="1200">
                <a:solidFill>
                  <a:sysClr val="windowText" lastClr="000000"/>
                </a:solidFill>
                <a:latin typeface="等线" panose="02010600030101010101" pitchFamily="2" charset="-122"/>
                <a:ea typeface="+mn-ea"/>
                <a:cs typeface="+mn-ea"/>
              </a:defRPr>
            </a:lvl8pPr>
            <a:lvl9pPr marL="3657600" algn="l" defTabSz="914400" rtl="0" eaLnBrk="1" latinLnBrk="0" hangingPunct="1">
              <a:defRPr sz="1800" kern="1200">
                <a:solidFill>
                  <a:sysClr val="windowText" lastClr="000000"/>
                </a:solidFill>
                <a:latin typeface="等线" panose="02010600030101010101" pitchFamily="2" charset="-122"/>
                <a:ea typeface="+mn-ea"/>
                <a:cs typeface="+mn-ea"/>
              </a:defRPr>
            </a:lvl9pPr>
          </a:lstStyle>
          <a:p>
            <a:endParaRPr lang="zh-CN" altLang="en-US" dirty="0"/>
          </a:p>
        </p:txBody>
      </p:sp>
    </p:spTree>
    <p:custDataLst>
      <p:tags r:id="rId19"/>
    </p:custDataLst>
  </p:cSld>
  <p:clrMapOvr>
    <a:masterClrMapping/>
  </p:clrMapOvr>
  <p:transition>
    <p:push dir="r"/>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rcRect l="7813" r="7812"/>
          <a:stretch>
            <a:fillRect/>
          </a:stretch>
        </p:blipFill>
        <p:spPr>
          <a:xfrm rot="16200000">
            <a:off x="2667001" y="-2667000"/>
            <a:ext cx="6858001" cy="12191999"/>
          </a:xfrm>
          <a:custGeom>
            <a:avLst/>
            <a:gdLst>
              <a:gd name="connsiteX0" fmla="*/ 6858001 w 6858001"/>
              <a:gd name="connsiteY0" fmla="*/ 0 h 12191999"/>
              <a:gd name="connsiteX1" fmla="*/ 6858001 w 6858001"/>
              <a:gd name="connsiteY1" fmla="*/ 12191999 h 12191999"/>
              <a:gd name="connsiteX2" fmla="*/ 0 w 6858001"/>
              <a:gd name="connsiteY2" fmla="*/ 12191999 h 12191999"/>
              <a:gd name="connsiteX3" fmla="*/ 0 w 6858001"/>
              <a:gd name="connsiteY3" fmla="*/ 0 h 12191999"/>
            </a:gdLst>
            <a:ahLst/>
            <a:cxnLst>
              <a:cxn ang="0">
                <a:pos x="connsiteX0" y="connsiteY0"/>
              </a:cxn>
              <a:cxn ang="0">
                <a:pos x="connsiteX1" y="connsiteY1"/>
              </a:cxn>
              <a:cxn ang="0">
                <a:pos x="connsiteX2" y="connsiteY2"/>
              </a:cxn>
              <a:cxn ang="0">
                <a:pos x="connsiteX3" y="connsiteY3"/>
              </a:cxn>
            </a:cxnLst>
            <a:rect l="l" t="t" r="r" b="b"/>
            <a:pathLst>
              <a:path w="6858001" h="12191999">
                <a:moveTo>
                  <a:pt x="6858001" y="0"/>
                </a:moveTo>
                <a:lnTo>
                  <a:pt x="6858001" y="12191999"/>
                </a:lnTo>
                <a:lnTo>
                  <a:pt x="0" y="12191999"/>
                </a:lnTo>
                <a:lnTo>
                  <a:pt x="0" y="0"/>
                </a:lnTo>
                <a:close/>
              </a:path>
            </a:pathLst>
          </a:custGeom>
        </p:spPr>
      </p:pic>
      <p:sp>
        <p:nvSpPr>
          <p:cNvPr id="15" name="Rectangle 2"/>
          <p:cNvSpPr txBox="1">
            <a:spLocks noChangeArrowheads="1"/>
          </p:cNvSpPr>
          <p:nvPr/>
        </p:nvSpPr>
        <p:spPr>
          <a:xfrm>
            <a:off x="3082290" y="2501265"/>
            <a:ext cx="6027420" cy="1470025"/>
          </a:xfrm>
          <a:prstGeom prst="rect">
            <a:avLst/>
          </a:prstGeom>
        </p:spPr>
        <p:txBody>
          <a:bodyPr/>
          <a:lstStyle>
            <a:lvl1pPr algn="ctr" rtl="0" eaLnBrk="0" fontAlgn="base" hangingPunct="0">
              <a:spcBef>
                <a:spcPct val="0"/>
              </a:spcBef>
              <a:spcAft>
                <a:spcPct val="0"/>
              </a:spcAft>
              <a:defRPr kumimoji="1" sz="4400">
                <a:solidFill>
                  <a:schemeClr val="tx2"/>
                </a:solidFill>
                <a:latin typeface="+mj-lt"/>
                <a:ea typeface="+mj-ea"/>
                <a:cs typeface="宋体" panose="02010600030101010101" pitchFamily="2" charset="-122"/>
              </a:defRPr>
            </a:lvl1pPr>
            <a:lvl2pPr algn="ctr" rtl="0" eaLnBrk="0" fontAlgn="base" hangingPunct="0">
              <a:spcBef>
                <a:spcPct val="0"/>
              </a:spcBef>
              <a:spcAft>
                <a:spcPct val="0"/>
              </a:spcAft>
              <a:defRPr kumimoji="1" sz="4400">
                <a:solidFill>
                  <a:schemeClr val="tx2"/>
                </a:solidFill>
                <a:latin typeface="Arial" panose="020B060402020209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Arial" panose="020B060402020209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Arial" panose="020B060402020209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Arial" panose="020B060402020209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9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9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9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90204" pitchFamily="34" charset="0"/>
                <a:ea typeface="宋体" panose="02010600030101010101" pitchFamily="2" charset="-122"/>
              </a:defRPr>
            </a:lvl9pPr>
          </a:lstStyle>
          <a:p>
            <a:pPr eaLnBrk="1" hangingPunct="1"/>
            <a:r>
              <a:rPr kumimoji="0" lang="zh-CN" altLang="en-US" sz="9400" b="1" kern="0" spc="-300" dirty="0">
                <a:ln w="38100">
                  <a:solidFill>
                    <a:srgbClr val="ED796F"/>
                  </a:solidFill>
                </a:ln>
                <a:solidFill>
                  <a:schemeClr val="accent1">
                    <a:lumMod val="25000"/>
                  </a:schemeClr>
                </a:solidFill>
                <a:latin typeface="Arial" panose="020B0604020202090204" pitchFamily="34" charset="0"/>
                <a:ea typeface="汉仪旗黑-55简" panose="00020600040101010101" charset="-122"/>
                <a:cs typeface="+mn-ea"/>
                <a:sym typeface="+mn-lt"/>
              </a:rPr>
              <a:t>谢谢聆听</a:t>
            </a:r>
            <a:endParaRPr kumimoji="0" lang="zh-CN" altLang="en-US" sz="9400" b="1" kern="0" spc="-300" dirty="0">
              <a:ln w="38100">
                <a:solidFill>
                  <a:srgbClr val="ED796F"/>
                </a:solidFill>
              </a:ln>
              <a:solidFill>
                <a:schemeClr val="accent1">
                  <a:lumMod val="25000"/>
                </a:schemeClr>
              </a:solidFill>
              <a:latin typeface="Arial" panose="020B0604020202090204" pitchFamily="34" charset="0"/>
              <a:ea typeface="汉仪旗黑-55简" panose="00020600040101010101"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矩形 7"/>
          <p:cNvSpPr/>
          <p:nvPr>
            <p:custDataLst>
              <p:tags r:id="rId1"/>
            </p:custDataLst>
          </p:nvPr>
        </p:nvSpPr>
        <p:spPr>
          <a:xfrm>
            <a:off x="0" y="3708400"/>
            <a:ext cx="12191999" cy="3149599"/>
          </a:xfrm>
          <a:prstGeom prst="rect">
            <a:avLst/>
          </a:prstGeom>
          <a:pattFill prst="dkHorz">
            <a:fgClr>
              <a:schemeClr val="accent1">
                <a:lumMod val="60000"/>
                <a:lumOff val="40000"/>
              </a:schemeClr>
            </a:fgClr>
            <a:bgClr>
              <a:schemeClr val="bg1"/>
            </a:bgClr>
          </a:patt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90204" pitchFamily="34" charset="0"/>
              <a:ea typeface="微软雅黑" panose="020B0503020204020204" charset="-122"/>
              <a:sym typeface="Arial" panose="020B0604020202090204" pitchFamily="34" charset="0"/>
            </a:endParaRPr>
          </a:p>
        </p:txBody>
      </p:sp>
      <p:sp>
        <p:nvSpPr>
          <p:cNvPr id="5" name="矩形 4"/>
          <p:cNvSpPr/>
          <p:nvPr>
            <p:custDataLst>
              <p:tags r:id="rId2"/>
            </p:custDataLst>
          </p:nvPr>
        </p:nvSpPr>
        <p:spPr>
          <a:xfrm>
            <a:off x="1731963" y="2285047"/>
            <a:ext cx="8728075" cy="3149599"/>
          </a:xfrm>
          <a:prstGeom prst="rect">
            <a:avLst/>
          </a:prstGeom>
          <a:solidFill>
            <a:schemeClr val="bg1"/>
          </a:solidFill>
          <a:ln w="25400">
            <a:noFill/>
          </a:ln>
          <a:effectLst>
            <a:outerShdw blurRad="50800" dist="76200" dir="5400000" sx="101000" sy="101000" algn="t" rotWithShape="0">
              <a:schemeClr val="tx1">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a:latin typeface="Arial" panose="020B0604020202090204" pitchFamily="34" charset="0"/>
              <a:ea typeface="微软雅黑" panose="020B0503020204020204" charset="-122"/>
              <a:sym typeface="Arial" panose="020B0604020202090204" pitchFamily="34" charset="0"/>
            </a:endParaRPr>
          </a:p>
        </p:txBody>
      </p:sp>
      <p:sp>
        <p:nvSpPr>
          <p:cNvPr id="6" name="矩形 5"/>
          <p:cNvSpPr/>
          <p:nvPr>
            <p:custDataLst>
              <p:tags r:id="rId3"/>
            </p:custDataLst>
          </p:nvPr>
        </p:nvSpPr>
        <p:spPr>
          <a:xfrm>
            <a:off x="1731963" y="855345"/>
            <a:ext cx="8728075" cy="807720"/>
          </a:xfrm>
          <a:prstGeom prst="rect">
            <a:avLst/>
          </a:prstGeom>
          <a:solidFill>
            <a:schemeClr val="bg1"/>
          </a:solidFill>
          <a:ln w="25400">
            <a:noFill/>
          </a:ln>
          <a:effectLst>
            <a:outerShdw blurRad="50800" dist="76200" dir="5400000" sx="101000" sy="101000" algn="t" rotWithShape="0">
              <a:schemeClr val="tx1">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dirty="0">
              <a:latin typeface="Arial" panose="020B0604020202090204" pitchFamily="34" charset="0"/>
              <a:ea typeface="微软雅黑" panose="020B0503020204020204" charset="-122"/>
              <a:sym typeface="Arial" panose="020B0604020202090204" pitchFamily="34" charset="0"/>
            </a:endParaRPr>
          </a:p>
        </p:txBody>
      </p:sp>
      <p:sp>
        <p:nvSpPr>
          <p:cNvPr id="9" name="文本框 8"/>
          <p:cNvSpPr txBox="1"/>
          <p:nvPr>
            <p:custDataLst>
              <p:tags r:id="rId4"/>
            </p:custDataLst>
          </p:nvPr>
        </p:nvSpPr>
        <p:spPr>
          <a:xfrm>
            <a:off x="2207578" y="944245"/>
            <a:ext cx="7777480" cy="629920"/>
          </a:xfrm>
          <a:prstGeom prst="rect">
            <a:avLst/>
          </a:prstGeom>
          <a:noFill/>
        </p:spPr>
        <p:txBody>
          <a:bodyPr wrap="square" lIns="91440" tIns="45720" rIns="91440" bIns="45720" rtlCol="0" anchor="ctr" anchorCtr="0">
            <a:normAutofit/>
          </a:bodyPr>
          <a:lstStyle>
            <a:defPPr>
              <a:defRPr lang="zh-CN"/>
            </a:defPPr>
            <a:lvl1pPr>
              <a:defRPr sz="2400" spc="200">
                <a:latin typeface="微软雅黑" panose="020B0503020204020204" charset="-122"/>
                <a:ea typeface="微软雅黑" panose="020B0503020204020204" charset="-122"/>
              </a:defRPr>
            </a:lvl1pPr>
          </a:lstStyle>
          <a:p>
            <a:pPr marL="0" indent="0" algn="ctr">
              <a:lnSpc>
                <a:spcPct val="100000"/>
              </a:lnSpc>
              <a:spcBef>
                <a:spcPts val="0"/>
              </a:spcBef>
              <a:spcAft>
                <a:spcPts val="0"/>
              </a:spcAft>
              <a:buSzPct val="100000"/>
              <a:buNone/>
            </a:pPr>
            <a:r>
              <a:rPr lang="zh-CN" altLang="en-US" sz="3200" b="1" spc="160" dirty="0">
                <a:solidFill>
                  <a:schemeClr val="accent1">
                    <a:lumMod val="75000"/>
                  </a:schemeClr>
                </a:solidFill>
                <a:latin typeface="Arial" panose="020B0604020202090204" pitchFamily="34" charset="0"/>
                <a:ea typeface="微软雅黑" panose="020B0503020204020204" charset="-122"/>
              </a:rPr>
              <a:t>下面哪一种是感觉？</a:t>
            </a:r>
            <a:endParaRPr lang="zh-CN" altLang="en-US" sz="3200" b="1" spc="160" dirty="0">
              <a:solidFill>
                <a:schemeClr val="accent1">
                  <a:lumMod val="75000"/>
                </a:schemeClr>
              </a:solidFill>
              <a:latin typeface="Arial" panose="020B0604020202090204" pitchFamily="34" charset="0"/>
              <a:ea typeface="微软雅黑" panose="020B0503020204020204" charset="-122"/>
            </a:endParaRPr>
          </a:p>
        </p:txBody>
      </p:sp>
      <p:sp>
        <p:nvSpPr>
          <p:cNvPr id="10" name="文本框 9"/>
          <p:cNvSpPr txBox="1"/>
          <p:nvPr>
            <p:custDataLst>
              <p:tags r:id="rId5"/>
            </p:custDataLst>
          </p:nvPr>
        </p:nvSpPr>
        <p:spPr>
          <a:xfrm>
            <a:off x="2207259" y="2819401"/>
            <a:ext cx="7777480" cy="2336800"/>
          </a:xfrm>
          <a:prstGeom prst="rect">
            <a:avLst/>
          </a:prstGeom>
          <a:noFill/>
        </p:spPr>
        <p:txBody>
          <a:bodyPr wrap="square" lIns="90000" tIns="46800" rIns="90000" bIns="46800" rtlCol="0">
            <a:normAutofit/>
          </a:bodyPr>
          <a:lstStyle>
            <a:defPPr>
              <a:defRPr lang="zh-CN"/>
            </a:defPPr>
            <a:lvl1pPr fontAlgn="auto">
              <a:lnSpc>
                <a:spcPct val="130000"/>
              </a:lnSpc>
              <a:spcAft>
                <a:spcPts val="1000"/>
              </a:spcAft>
              <a:defRPr sz="1600" spc="150"/>
            </a:lvl1pPr>
          </a:lstStyle>
          <a:p>
            <a:pPr marL="355600" lvl="0" indent="-355600" algn="l" fontAlgn="ctr">
              <a:lnSpc>
                <a:spcPct val="120000"/>
              </a:lnSpc>
              <a:spcBef>
                <a:spcPts val="0"/>
              </a:spcBef>
              <a:spcAft>
                <a:spcPts val="800"/>
              </a:spcAft>
              <a:buSzPct val="100000"/>
              <a:buFont typeface="+mn-ea"/>
              <a:buAutoNum type="ea1JpnChsDbPeriod"/>
            </a:pPr>
            <a:r>
              <a:rPr lang="en-US" altLang="zh-CN" sz="2000" spc="120" noProof="0" dirty="0">
                <a:ln>
                  <a:noFill/>
                </a:ln>
                <a:solidFill>
                  <a:schemeClr val="tx1">
                    <a:lumMod val="75000"/>
                    <a:lumOff val="25000"/>
                  </a:schemeClr>
                </a:solidFill>
                <a:effectLst/>
                <a:latin typeface="Arial" panose="020B0604020202090204" pitchFamily="34" charset="0"/>
                <a:ea typeface="微软雅黑" panose="020B0503020204020204" charset="-122"/>
                <a:cs typeface="微软雅黑" panose="020B0503020204020204" charset="-122"/>
              </a:rPr>
              <a:t>梦中蓝色的大海</a:t>
            </a:r>
            <a:endParaRPr lang="en-US" altLang="zh-CN" sz="2000" spc="120" noProof="0" dirty="0">
              <a:ln>
                <a:noFill/>
              </a:ln>
              <a:solidFill>
                <a:schemeClr val="tx1">
                  <a:lumMod val="75000"/>
                  <a:lumOff val="25000"/>
                </a:schemeClr>
              </a:solidFill>
              <a:effectLst/>
              <a:latin typeface="Arial" panose="020B0604020202090204" pitchFamily="34" charset="0"/>
              <a:ea typeface="微软雅黑" panose="020B0503020204020204" charset="-122"/>
              <a:cs typeface="微软雅黑" panose="020B0503020204020204" charset="-122"/>
            </a:endParaRPr>
          </a:p>
          <a:p>
            <a:pPr marL="355600" lvl="0" indent="-355600" algn="l" fontAlgn="ctr">
              <a:lnSpc>
                <a:spcPct val="120000"/>
              </a:lnSpc>
              <a:spcBef>
                <a:spcPts val="0"/>
              </a:spcBef>
              <a:spcAft>
                <a:spcPts val="800"/>
              </a:spcAft>
              <a:buSzPct val="100000"/>
              <a:buFont typeface="+mn-ea"/>
              <a:buAutoNum type="ea1JpnChsDbPeriod"/>
            </a:pPr>
            <a:r>
              <a:rPr lang="en-US" altLang="zh-CN" sz="2000" spc="120" noProof="0" dirty="0">
                <a:ln>
                  <a:noFill/>
                </a:ln>
                <a:solidFill>
                  <a:schemeClr val="tx1">
                    <a:lumMod val="75000"/>
                    <a:lumOff val="25000"/>
                  </a:schemeClr>
                </a:solidFill>
                <a:effectLst/>
                <a:latin typeface="Arial" panose="020B0604020202090204" pitchFamily="34" charset="0"/>
                <a:ea typeface="微软雅黑" panose="020B0503020204020204" charset="-122"/>
                <a:cs typeface="微软雅黑" panose="020B0503020204020204" charset="-122"/>
              </a:rPr>
              <a:t>迷人的玫瑰</a:t>
            </a:r>
            <a:endParaRPr lang="en-US" altLang="zh-CN" sz="2000" spc="120" noProof="0" dirty="0">
              <a:ln>
                <a:noFill/>
              </a:ln>
              <a:solidFill>
                <a:schemeClr val="tx1">
                  <a:lumMod val="75000"/>
                  <a:lumOff val="25000"/>
                </a:schemeClr>
              </a:solidFill>
              <a:effectLst/>
              <a:latin typeface="Arial" panose="020B0604020202090204" pitchFamily="34" charset="0"/>
              <a:ea typeface="微软雅黑" panose="020B0503020204020204" charset="-122"/>
              <a:cs typeface="微软雅黑" panose="020B0503020204020204" charset="-122"/>
            </a:endParaRPr>
          </a:p>
          <a:p>
            <a:pPr marL="355600" lvl="0" indent="-355600" algn="l" fontAlgn="ctr">
              <a:lnSpc>
                <a:spcPct val="120000"/>
              </a:lnSpc>
              <a:spcBef>
                <a:spcPts val="0"/>
              </a:spcBef>
              <a:spcAft>
                <a:spcPts val="800"/>
              </a:spcAft>
              <a:buSzPct val="100000"/>
              <a:buFont typeface="+mn-ea"/>
              <a:buAutoNum type="ea1JpnChsDbPeriod"/>
            </a:pPr>
            <a:r>
              <a:rPr lang="en-US" altLang="zh-CN" sz="2000" spc="120" noProof="0" dirty="0">
                <a:ln>
                  <a:noFill/>
                </a:ln>
                <a:solidFill>
                  <a:schemeClr val="tx1">
                    <a:lumMod val="75000"/>
                    <a:lumOff val="25000"/>
                  </a:schemeClr>
                </a:solidFill>
                <a:effectLst/>
                <a:latin typeface="Arial" panose="020B0604020202090204" pitchFamily="34" charset="0"/>
                <a:ea typeface="微软雅黑" panose="020B0503020204020204" charset="-122"/>
                <a:cs typeface="微软雅黑" panose="020B0503020204020204" charset="-122"/>
              </a:rPr>
              <a:t>“我看见了一朵花是红色的”</a:t>
            </a:r>
            <a:endParaRPr lang="en-US" altLang="zh-CN" sz="2000" spc="120" noProof="0" dirty="0">
              <a:ln>
                <a:noFill/>
              </a:ln>
              <a:solidFill>
                <a:schemeClr val="tx1">
                  <a:lumMod val="75000"/>
                  <a:lumOff val="25000"/>
                </a:schemeClr>
              </a:solidFill>
              <a:effectLst/>
              <a:latin typeface="Arial" panose="020B0604020202090204" pitchFamily="34" charset="0"/>
              <a:ea typeface="微软雅黑" panose="020B0503020204020204" charset="-122"/>
              <a:cs typeface="微软雅黑" panose="020B0503020204020204" charset="-122"/>
            </a:endParaRPr>
          </a:p>
          <a:p>
            <a:pPr marL="355600" lvl="0" indent="-355600" algn="l" fontAlgn="ctr">
              <a:lnSpc>
                <a:spcPct val="120000"/>
              </a:lnSpc>
              <a:spcBef>
                <a:spcPts val="0"/>
              </a:spcBef>
              <a:spcAft>
                <a:spcPts val="800"/>
              </a:spcAft>
              <a:buSzPct val="100000"/>
              <a:buFont typeface="+mn-ea"/>
              <a:buAutoNum type="ea1JpnChsDbPeriod"/>
            </a:pPr>
            <a:r>
              <a:rPr lang="en-US" altLang="zh-CN" sz="2000" spc="120" noProof="0" dirty="0">
                <a:ln>
                  <a:noFill/>
                </a:ln>
                <a:solidFill>
                  <a:schemeClr val="tx1">
                    <a:lumMod val="75000"/>
                    <a:lumOff val="25000"/>
                  </a:schemeClr>
                </a:solidFill>
                <a:effectLst/>
                <a:latin typeface="Arial" panose="020B0604020202090204" pitchFamily="34" charset="0"/>
                <a:ea typeface="微软雅黑" panose="020B0503020204020204" charset="-122"/>
                <a:cs typeface="微软雅黑" panose="020B0503020204020204" charset="-122"/>
              </a:rPr>
              <a:t>海市蜃楼</a:t>
            </a:r>
            <a:endParaRPr lang="en-US" altLang="zh-CN" sz="2000" spc="120" noProof="0" dirty="0">
              <a:ln>
                <a:noFill/>
              </a:ln>
              <a:solidFill>
                <a:schemeClr val="tx1">
                  <a:lumMod val="75000"/>
                  <a:lumOff val="25000"/>
                </a:schemeClr>
              </a:solidFill>
              <a:effectLst/>
              <a:latin typeface="Arial" panose="020B0604020202090204" pitchFamily="34" charset="0"/>
              <a:ea typeface="微软雅黑" panose="020B0503020204020204" charset="-122"/>
              <a:cs typeface="微软雅黑" panose="020B0503020204020204" charset="-122"/>
            </a:endParaRPr>
          </a:p>
        </p:txBody>
      </p:sp>
      <p:grpSp>
        <p:nvGrpSpPr>
          <p:cNvPr id="11" name="组合 10"/>
          <p:cNvGrpSpPr>
            <a:grpSpLocks noChangeAspect="1"/>
          </p:cNvGrpSpPr>
          <p:nvPr>
            <p:custDataLst>
              <p:tags r:id="rId6"/>
            </p:custDataLst>
          </p:nvPr>
        </p:nvGrpSpPr>
        <p:grpSpPr>
          <a:xfrm flipH="1">
            <a:off x="11027373" y="5936049"/>
            <a:ext cx="597290" cy="521196"/>
            <a:chOff x="1168400" y="1347856"/>
            <a:chExt cx="723913" cy="631688"/>
          </a:xfrm>
          <a:solidFill>
            <a:schemeClr val="accent1"/>
          </a:solidFill>
        </p:grpSpPr>
        <p:sp>
          <p:nvSpPr>
            <p:cNvPr id="14" name="任意多边形: 形状 13"/>
            <p:cNvSpPr>
              <a:spLocks noChangeAspect="1"/>
            </p:cNvSpPr>
            <p:nvPr>
              <p:custDataLst>
                <p:tags r:id="rId7"/>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prstClr val="black"/>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15" name="任意多边形: 形状 14"/>
            <p:cNvSpPr>
              <a:spLocks noChangeAspect="1"/>
            </p:cNvSpPr>
            <p:nvPr>
              <p:custDataLst>
                <p:tags r:id="rId8"/>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prstClr val="black"/>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2" name="组合 11"/>
          <p:cNvGrpSpPr>
            <a:grpSpLocks noChangeAspect="1"/>
          </p:cNvGrpSpPr>
          <p:nvPr>
            <p:custDataLst>
              <p:tags r:id="rId9"/>
            </p:custDataLst>
          </p:nvPr>
        </p:nvGrpSpPr>
        <p:grpSpPr>
          <a:xfrm>
            <a:off x="382526" y="427990"/>
            <a:ext cx="518857" cy="452755"/>
            <a:chOff x="1168400" y="1347856"/>
            <a:chExt cx="723913" cy="631688"/>
          </a:xfrm>
          <a:noFill/>
        </p:grpSpPr>
        <p:sp>
          <p:nvSpPr>
            <p:cNvPr id="13" name="任意多边形: 形状 11"/>
            <p:cNvSpPr>
              <a:spLocks noChangeAspect="1"/>
            </p:cNvSpPr>
            <p:nvPr>
              <p:custDataLst>
                <p:tags r:id="rId10"/>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317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 name="任意多边形: 形状 12"/>
            <p:cNvSpPr>
              <a:spLocks noChangeAspect="1"/>
            </p:cNvSpPr>
            <p:nvPr>
              <p:custDataLst>
                <p:tags r:id="rId11"/>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317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custDataLst>
      <p:tags r:id="rId12"/>
    </p:custDataLst>
  </p:cSld>
  <p:clrMapOvr>
    <a:masterClrMapping/>
  </p:clrMapOvr>
  <p:transition>
    <p:push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0" name="任意多边形: 形状 89"/>
          <p:cNvSpPr/>
          <p:nvPr>
            <p:custDataLst>
              <p:tags r:id="rId1"/>
            </p:custDataLst>
          </p:nvPr>
        </p:nvSpPr>
        <p:spPr>
          <a:xfrm>
            <a:off x="1736806" y="1452674"/>
            <a:ext cx="9101599" cy="4499877"/>
          </a:xfrm>
          <a:custGeom>
            <a:avLst/>
            <a:gdLst>
              <a:gd name="connsiteX0" fmla="*/ 8838074 w 9101599"/>
              <a:gd name="connsiteY0" fmla="*/ 0 h 4499877"/>
              <a:gd name="connsiteX1" fmla="*/ 9101599 w 9101599"/>
              <a:gd name="connsiteY1" fmla="*/ 0 h 4499877"/>
              <a:gd name="connsiteX2" fmla="*/ 9101599 w 9101599"/>
              <a:gd name="connsiteY2" fmla="*/ 4499877 h 4499877"/>
              <a:gd name="connsiteX3" fmla="*/ 0 w 9101599"/>
              <a:gd name="connsiteY3" fmla="*/ 4499877 h 4499877"/>
              <a:gd name="connsiteX4" fmla="*/ 0 w 9101599"/>
              <a:gd name="connsiteY4" fmla="*/ 4281627 h 4499877"/>
              <a:gd name="connsiteX5" fmla="*/ 8838074 w 9101599"/>
              <a:gd name="connsiteY5" fmla="*/ 4281627 h 4499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01599" h="4499877">
                <a:moveTo>
                  <a:pt x="8838074" y="0"/>
                </a:moveTo>
                <a:lnTo>
                  <a:pt x="9101599" y="0"/>
                </a:lnTo>
                <a:lnTo>
                  <a:pt x="9101599" y="4499877"/>
                </a:lnTo>
                <a:lnTo>
                  <a:pt x="0" y="4499877"/>
                </a:lnTo>
                <a:lnTo>
                  <a:pt x="0" y="4281627"/>
                </a:lnTo>
                <a:lnTo>
                  <a:pt x="8838074" y="4281627"/>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1600" b="1" dirty="0">
              <a:solidFill>
                <a:schemeClr val="bg1"/>
              </a:solidFill>
              <a:latin typeface="+mn-ea"/>
            </a:endParaRPr>
          </a:p>
        </p:txBody>
      </p:sp>
      <p:sp>
        <p:nvSpPr>
          <p:cNvPr id="91" name="矩形 90"/>
          <p:cNvSpPr/>
          <p:nvPr>
            <p:custDataLst>
              <p:tags r:id="rId2"/>
            </p:custDataLst>
          </p:nvPr>
        </p:nvSpPr>
        <p:spPr>
          <a:xfrm>
            <a:off x="1503761" y="1123698"/>
            <a:ext cx="9101599" cy="4610603"/>
          </a:xfrm>
          <a:prstGeom prst="rect">
            <a:avLst/>
          </a:prstGeom>
          <a:solidFill>
            <a:schemeClr val="bg1"/>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chemeClr val="bg1"/>
              </a:solidFill>
              <a:latin typeface="+mn-ea"/>
            </a:endParaRPr>
          </a:p>
        </p:txBody>
      </p:sp>
      <p:sp>
        <p:nvSpPr>
          <p:cNvPr id="2" name="文本框 1"/>
          <p:cNvSpPr txBox="1"/>
          <p:nvPr>
            <p:custDataLst>
              <p:tags r:id="rId3"/>
            </p:custDataLst>
          </p:nvPr>
        </p:nvSpPr>
        <p:spPr>
          <a:xfrm>
            <a:off x="2108835" y="2731135"/>
            <a:ext cx="8038465" cy="2258695"/>
          </a:xfrm>
          <a:prstGeom prst="rect">
            <a:avLst/>
          </a:prstGeom>
          <a:noFill/>
        </p:spPr>
        <p:txBody>
          <a:bodyPr wrap="square" lIns="90170" tIns="46990" rIns="90170" bIns="46990" rtlCol="0">
            <a:noAutofit/>
          </a:bodyPr>
          <a:lstStyle>
            <a:defPPr>
              <a:defRPr lang="zh-CN"/>
            </a:defPPr>
            <a:lvl1pPr fontAlgn="auto">
              <a:lnSpc>
                <a:spcPct val="130000"/>
              </a:lnSpc>
              <a:spcAft>
                <a:spcPts val="1000"/>
              </a:spcAft>
              <a:defRPr sz="1600" spc="150"/>
            </a:lvl1pPr>
          </a:lstStyle>
          <a:p>
            <a:pPr marL="355600" lvl="0" indent="-355600" algn="l" fontAlgn="ctr">
              <a:lnSpc>
                <a:spcPct val="120000"/>
              </a:lnSpc>
              <a:spcBef>
                <a:spcPts val="0"/>
              </a:spcBef>
              <a:spcAft>
                <a:spcPts val="800"/>
              </a:spcAft>
              <a:buSzPct val="100000"/>
              <a:buFont typeface="WPS-Bullets" pitchFamily="2" charset="0"/>
              <a:buChar char=""/>
            </a:pPr>
            <a:r>
              <a:rPr lang="zh-CN" altLang="en-US" sz="2000" b="1" u="none" strike="noStrike" spc="120" baseline="0" dirty="0">
                <a:solidFill>
                  <a:schemeClr val="tx1">
                    <a:lumMod val="75000"/>
                    <a:lumOff val="25000"/>
                  </a:schemeClr>
                </a:solidFill>
                <a:uLnTx/>
                <a:uFillTx/>
                <a:latin typeface="Arial" panose="020B0604020202090204" pitchFamily="34" charset="0"/>
                <a:ea typeface="微软雅黑" panose="020B0503020204020204" charset="-122"/>
              </a:rPr>
              <a:t>反应的</a:t>
            </a:r>
            <a:r>
              <a:rPr lang="zh-CN" altLang="en-US" sz="2000" b="1" u="none" strike="noStrike" spc="120" baseline="0" dirty="0">
                <a:solidFill>
                  <a:srgbClr val="00B050"/>
                </a:solidFill>
                <a:uLnTx/>
                <a:uFillTx/>
                <a:latin typeface="Arial" panose="020B0604020202090204" pitchFamily="34" charset="0"/>
                <a:ea typeface="微软雅黑" panose="020B0503020204020204" charset="-122"/>
              </a:rPr>
              <a:t>客观</a:t>
            </a:r>
            <a:r>
              <a:rPr lang="zh-CN" altLang="en-US" sz="2000" b="1" u="none" strike="noStrike" spc="120" baseline="0" dirty="0">
                <a:solidFill>
                  <a:schemeClr val="tx1">
                    <a:lumMod val="75000"/>
                    <a:lumOff val="25000"/>
                  </a:schemeClr>
                </a:solidFill>
                <a:uLnTx/>
                <a:uFillTx/>
                <a:latin typeface="Arial" panose="020B0604020202090204" pitchFamily="34" charset="0"/>
                <a:ea typeface="微软雅黑" panose="020B0503020204020204" charset="-122"/>
              </a:rPr>
              <a:t>现象</a:t>
            </a:r>
            <a:endParaRPr lang="zh-CN" altLang="en-US" sz="2000" b="1" u="none" strike="noStrike" spc="120" baseline="0" dirty="0">
              <a:solidFill>
                <a:schemeClr val="tx1">
                  <a:lumMod val="75000"/>
                  <a:lumOff val="25000"/>
                </a:schemeClr>
              </a:solidFill>
              <a:uLnTx/>
              <a:uFillTx/>
              <a:latin typeface="Arial" panose="020B0604020202090204" pitchFamily="34" charset="0"/>
              <a:ea typeface="微软雅黑" panose="020B0503020204020204" charset="-122"/>
            </a:endParaRPr>
          </a:p>
          <a:p>
            <a:pPr marL="355600" lvl="0" indent="-355600" algn="l" fontAlgn="ctr">
              <a:lnSpc>
                <a:spcPct val="120000"/>
              </a:lnSpc>
              <a:spcBef>
                <a:spcPts val="0"/>
              </a:spcBef>
              <a:spcAft>
                <a:spcPts val="800"/>
              </a:spcAft>
              <a:buSzPct val="100000"/>
              <a:buFont typeface="WPS-Bullets" pitchFamily="2" charset="0"/>
              <a:buChar char=""/>
            </a:pPr>
            <a:r>
              <a:rPr lang="zh-CN" altLang="en-US" sz="2000" b="1" u="none" strike="noStrike" spc="120" baseline="0" dirty="0">
                <a:solidFill>
                  <a:schemeClr val="tx1">
                    <a:lumMod val="75000"/>
                    <a:lumOff val="25000"/>
                  </a:schemeClr>
                </a:solidFill>
                <a:uLnTx/>
                <a:uFillTx/>
                <a:latin typeface="Arial" panose="020B0604020202090204" pitchFamily="34" charset="0"/>
                <a:ea typeface="微软雅黑" panose="020B0503020204020204" charset="-122"/>
              </a:rPr>
              <a:t>反映的是</a:t>
            </a:r>
            <a:r>
              <a:rPr lang="zh-CN" altLang="en-US" sz="2000" b="1" u="none" strike="noStrike" spc="120" baseline="0" dirty="0">
                <a:solidFill>
                  <a:srgbClr val="00B050"/>
                </a:solidFill>
                <a:uLnTx/>
                <a:uFillTx/>
                <a:latin typeface="Arial" panose="020B0604020202090204" pitchFamily="34" charset="0"/>
                <a:ea typeface="微软雅黑" panose="020B0503020204020204" charset="-122"/>
              </a:rPr>
              <a:t>直接</a:t>
            </a:r>
            <a:r>
              <a:rPr lang="zh-CN" altLang="en-US" sz="2000" b="1" u="none" strike="noStrike" spc="120" baseline="0" dirty="0">
                <a:solidFill>
                  <a:schemeClr val="tx1">
                    <a:lumMod val="75000"/>
                    <a:lumOff val="25000"/>
                  </a:schemeClr>
                </a:solidFill>
                <a:uLnTx/>
                <a:uFillTx/>
                <a:latin typeface="Arial" panose="020B0604020202090204" pitchFamily="34" charset="0"/>
                <a:ea typeface="微软雅黑" panose="020B0503020204020204" charset="-122"/>
              </a:rPr>
              <a:t>影响感觉器官的事物</a:t>
            </a:r>
            <a:endParaRPr lang="zh-CN" altLang="en-US" sz="2000" b="1" u="none" strike="noStrike" spc="120" baseline="0" dirty="0">
              <a:solidFill>
                <a:schemeClr val="tx1">
                  <a:lumMod val="75000"/>
                  <a:lumOff val="25000"/>
                </a:schemeClr>
              </a:solidFill>
              <a:uLnTx/>
              <a:uFillTx/>
              <a:latin typeface="Arial" panose="020B0604020202090204" pitchFamily="34" charset="0"/>
              <a:ea typeface="微软雅黑" panose="020B0503020204020204" charset="-122"/>
            </a:endParaRPr>
          </a:p>
          <a:p>
            <a:pPr marL="355600" lvl="0" indent="-355600" algn="l" fontAlgn="ctr">
              <a:lnSpc>
                <a:spcPct val="120000"/>
              </a:lnSpc>
              <a:spcBef>
                <a:spcPts val="0"/>
              </a:spcBef>
              <a:spcAft>
                <a:spcPts val="800"/>
              </a:spcAft>
              <a:buSzPct val="100000"/>
              <a:buFont typeface="WPS-Bullets" pitchFamily="2" charset="0"/>
              <a:buChar char=""/>
            </a:pPr>
            <a:r>
              <a:rPr lang="zh-CN" altLang="en-US" sz="2000" b="1" u="none" strike="noStrike" spc="120" baseline="0" dirty="0">
                <a:solidFill>
                  <a:schemeClr val="tx1">
                    <a:lumMod val="75000"/>
                    <a:lumOff val="25000"/>
                  </a:schemeClr>
                </a:solidFill>
                <a:uLnTx/>
                <a:uFillTx/>
                <a:latin typeface="Arial" panose="020B0604020202090204" pitchFamily="34" charset="0"/>
                <a:ea typeface="微软雅黑" panose="020B0503020204020204" charset="-122"/>
              </a:rPr>
              <a:t>反映的是事物</a:t>
            </a:r>
            <a:r>
              <a:rPr lang="zh-CN" altLang="en-US" sz="2000" b="1" u="none" strike="noStrike" spc="120" baseline="0" dirty="0">
                <a:solidFill>
                  <a:srgbClr val="00B050"/>
                </a:solidFill>
                <a:uLnTx/>
                <a:uFillTx/>
                <a:latin typeface="Arial" panose="020B0604020202090204" pitchFamily="34" charset="0"/>
                <a:ea typeface="微软雅黑" panose="020B0503020204020204" charset="-122"/>
              </a:rPr>
              <a:t>个别</a:t>
            </a:r>
            <a:r>
              <a:rPr lang="zh-CN" altLang="en-US" sz="2000" b="1" u="none" strike="noStrike" spc="120" baseline="0" dirty="0">
                <a:solidFill>
                  <a:schemeClr val="tx1">
                    <a:lumMod val="75000"/>
                    <a:lumOff val="25000"/>
                  </a:schemeClr>
                </a:solidFill>
                <a:uLnTx/>
                <a:uFillTx/>
                <a:latin typeface="Arial" panose="020B0604020202090204" pitchFamily="34" charset="0"/>
                <a:ea typeface="微软雅黑" panose="020B0503020204020204" charset="-122"/>
              </a:rPr>
              <a:t>属性</a:t>
            </a:r>
            <a:endParaRPr lang="zh-CN" altLang="en-US" sz="2000" b="1" u="none" strike="noStrike" spc="120" baseline="0" dirty="0">
              <a:solidFill>
                <a:schemeClr val="tx1">
                  <a:lumMod val="75000"/>
                  <a:lumOff val="25000"/>
                </a:schemeClr>
              </a:solidFill>
              <a:uLnTx/>
              <a:uFillTx/>
              <a:latin typeface="Arial" panose="020B0604020202090204" pitchFamily="34" charset="0"/>
              <a:ea typeface="微软雅黑" panose="020B0503020204020204" charset="-122"/>
            </a:endParaRPr>
          </a:p>
          <a:p>
            <a:pPr marL="355600" lvl="0" indent="-355600" algn="l" fontAlgn="ctr">
              <a:lnSpc>
                <a:spcPct val="120000"/>
              </a:lnSpc>
              <a:spcBef>
                <a:spcPts val="0"/>
              </a:spcBef>
              <a:spcAft>
                <a:spcPts val="800"/>
              </a:spcAft>
              <a:buSzPct val="100000"/>
              <a:buFont typeface="WPS-Bullets" pitchFamily="2" charset="0"/>
              <a:buChar char=""/>
            </a:pPr>
            <a:r>
              <a:rPr lang="zh-CN" altLang="en-US" sz="2000" b="1" u="none" strike="noStrike" spc="120" baseline="0" dirty="0">
                <a:solidFill>
                  <a:schemeClr val="tx1">
                    <a:lumMod val="75000"/>
                    <a:lumOff val="25000"/>
                  </a:schemeClr>
                </a:solidFill>
                <a:uLnTx/>
                <a:uFillTx/>
                <a:latin typeface="Arial" panose="020B0604020202090204" pitchFamily="34" charset="0"/>
                <a:ea typeface="微软雅黑" panose="020B0503020204020204" charset="-122"/>
              </a:rPr>
              <a:t>是一种</a:t>
            </a:r>
            <a:r>
              <a:rPr lang="zh-CN" altLang="en-US" sz="2000" b="1" u="none" strike="noStrike" spc="120" baseline="0" dirty="0">
                <a:solidFill>
                  <a:srgbClr val="00B050"/>
                </a:solidFill>
                <a:uLnTx/>
                <a:uFillTx/>
                <a:latin typeface="Arial" panose="020B0604020202090204" pitchFamily="34" charset="0"/>
                <a:ea typeface="微软雅黑" panose="020B0503020204020204" charset="-122"/>
              </a:rPr>
              <a:t>最简单</a:t>
            </a:r>
            <a:r>
              <a:rPr lang="zh-CN" altLang="en-US" sz="2000" b="1" u="none" strike="noStrike" spc="120" baseline="0" dirty="0">
                <a:solidFill>
                  <a:schemeClr val="tx1">
                    <a:lumMod val="75000"/>
                    <a:lumOff val="25000"/>
                  </a:schemeClr>
                </a:solidFill>
                <a:uLnTx/>
                <a:uFillTx/>
                <a:latin typeface="Arial" panose="020B0604020202090204" pitchFamily="34" charset="0"/>
                <a:ea typeface="微软雅黑" panose="020B0503020204020204" charset="-122"/>
              </a:rPr>
              <a:t>的心理现象</a:t>
            </a:r>
            <a:endParaRPr lang="zh-CN" altLang="en-US" sz="2000" b="1" u="none" strike="noStrike" spc="120" baseline="0" dirty="0">
              <a:solidFill>
                <a:schemeClr val="tx1">
                  <a:lumMod val="75000"/>
                  <a:lumOff val="25000"/>
                </a:schemeClr>
              </a:solidFill>
              <a:uLnTx/>
              <a:uFillTx/>
              <a:latin typeface="Arial" panose="020B0604020202090204" pitchFamily="34" charset="0"/>
              <a:ea typeface="微软雅黑" panose="020B0503020204020204" charset="-122"/>
            </a:endParaRPr>
          </a:p>
        </p:txBody>
      </p:sp>
      <p:sp>
        <p:nvSpPr>
          <p:cNvPr id="11" name="文本框 10"/>
          <p:cNvSpPr txBox="1"/>
          <p:nvPr>
            <p:custDataLst>
              <p:tags r:id="rId4"/>
            </p:custDataLst>
          </p:nvPr>
        </p:nvSpPr>
        <p:spPr>
          <a:xfrm>
            <a:off x="1962150" y="1760855"/>
            <a:ext cx="3718560" cy="624840"/>
          </a:xfrm>
          <a:prstGeom prst="rect">
            <a:avLst/>
          </a:prstGeom>
          <a:noFill/>
        </p:spPr>
        <p:txBody>
          <a:bodyPr wrap="square" lIns="90170" tIns="46990" rIns="90170" bIns="46990" rtlCol="0">
            <a:noAutofit/>
          </a:bodyPr>
          <a:lstStyle/>
          <a:p>
            <a:pPr marL="0" indent="0" algn="l">
              <a:lnSpc>
                <a:spcPct val="100000"/>
              </a:lnSpc>
              <a:spcBef>
                <a:spcPts val="0"/>
              </a:spcBef>
              <a:spcAft>
                <a:spcPts val="0"/>
              </a:spcAft>
              <a:buSzPct val="100000"/>
              <a:buNone/>
            </a:pPr>
            <a:r>
              <a:rPr lang="zh-CN" altLang="en-US" sz="3200" b="1" spc="160" dirty="0" smtClean="0">
                <a:solidFill>
                  <a:schemeClr val="accent1">
                    <a:lumMod val="75000"/>
                  </a:schemeClr>
                </a:solidFill>
                <a:latin typeface="Arial" panose="020B0604020202090204" pitchFamily="34" charset="0"/>
                <a:ea typeface="微软雅黑" panose="020B0503020204020204" charset="-122"/>
              </a:rPr>
              <a:t>感觉的特点：</a:t>
            </a:r>
            <a:endParaRPr lang="zh-CN" altLang="en-US" sz="3200" b="1" spc="160" dirty="0" smtClean="0">
              <a:solidFill>
                <a:schemeClr val="accent1">
                  <a:lumMod val="75000"/>
                </a:schemeClr>
              </a:solidFill>
              <a:latin typeface="Arial" panose="020B0604020202090204" pitchFamily="34" charset="0"/>
              <a:ea typeface="微软雅黑" panose="020B0503020204020204" charset="-122"/>
            </a:endParaRPr>
          </a:p>
        </p:txBody>
      </p:sp>
      <p:grpSp>
        <p:nvGrpSpPr>
          <p:cNvPr id="12" name="组合 11"/>
          <p:cNvGrpSpPr/>
          <p:nvPr>
            <p:custDataLst>
              <p:tags r:id="rId5"/>
            </p:custDataLst>
          </p:nvPr>
        </p:nvGrpSpPr>
        <p:grpSpPr>
          <a:xfrm>
            <a:off x="2069182" y="1092420"/>
            <a:ext cx="511969" cy="62555"/>
            <a:chOff x="3219450" y="1159669"/>
            <a:chExt cx="511969" cy="62555"/>
          </a:xfrm>
        </p:grpSpPr>
        <p:sp>
          <p:nvSpPr>
            <p:cNvPr id="13" name="矩形 12"/>
            <p:cNvSpPr/>
            <p:nvPr>
              <p:custDataLst>
                <p:tags r:id="rId6"/>
              </p:custDataLst>
            </p:nvPr>
          </p:nvSpPr>
          <p:spPr>
            <a:xfrm>
              <a:off x="3219450" y="1159669"/>
              <a:ext cx="511969" cy="61911"/>
            </a:xfrm>
            <a:prstGeom prst="rect">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dirty="0">
                <a:solidFill>
                  <a:schemeClr val="bg1"/>
                </a:solidFill>
                <a:latin typeface="+mn-ea"/>
              </a:endParaRPr>
            </a:p>
          </p:txBody>
        </p:sp>
        <p:sp>
          <p:nvSpPr>
            <p:cNvPr id="14" name="矩形 13"/>
            <p:cNvSpPr/>
            <p:nvPr>
              <p:custDataLst>
                <p:tags r:id="rId7"/>
              </p:custDataLst>
            </p:nvPr>
          </p:nvSpPr>
          <p:spPr>
            <a:xfrm>
              <a:off x="3349441" y="1160313"/>
              <a:ext cx="61200" cy="6191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dirty="0">
                <a:solidFill>
                  <a:schemeClr val="bg1"/>
                </a:solidFill>
                <a:latin typeface="+mn-ea"/>
              </a:endParaRPr>
            </a:p>
          </p:txBody>
        </p:sp>
        <p:sp>
          <p:nvSpPr>
            <p:cNvPr id="15" name="矩形 14"/>
            <p:cNvSpPr/>
            <p:nvPr>
              <p:custDataLst>
                <p:tags r:id="rId8"/>
              </p:custDataLst>
            </p:nvPr>
          </p:nvSpPr>
          <p:spPr>
            <a:xfrm>
              <a:off x="3550800" y="1160313"/>
              <a:ext cx="61200" cy="6191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dirty="0">
                <a:solidFill>
                  <a:schemeClr val="bg1"/>
                </a:solidFill>
                <a:latin typeface="+mn-ea"/>
              </a:endParaRPr>
            </a:p>
          </p:txBody>
        </p:sp>
      </p:grpSp>
      <p:grpSp>
        <p:nvGrpSpPr>
          <p:cNvPr id="89" name="组合 88"/>
          <p:cNvGrpSpPr/>
          <p:nvPr>
            <p:custDataLst>
              <p:tags r:id="rId9"/>
            </p:custDataLst>
          </p:nvPr>
        </p:nvGrpSpPr>
        <p:grpSpPr>
          <a:xfrm>
            <a:off x="8396043" y="1796469"/>
            <a:ext cx="1596000" cy="834000"/>
            <a:chOff x="1019198" y="41511"/>
            <a:chExt cx="1596000" cy="834000"/>
          </a:xfrm>
        </p:grpSpPr>
        <p:grpSp>
          <p:nvGrpSpPr>
            <p:cNvPr id="17" name="组合 16"/>
            <p:cNvGrpSpPr/>
            <p:nvPr/>
          </p:nvGrpSpPr>
          <p:grpSpPr>
            <a:xfrm>
              <a:off x="1019198" y="41511"/>
              <a:ext cx="1596000" cy="72000"/>
              <a:chOff x="2266951" y="628651"/>
              <a:chExt cx="1596000" cy="72000"/>
            </a:xfrm>
            <a:solidFill>
              <a:schemeClr val="bg1">
                <a:lumMod val="95000"/>
              </a:schemeClr>
            </a:solidFill>
          </p:grpSpPr>
          <p:sp>
            <p:nvSpPr>
              <p:cNvPr id="18" name="椭圆 17"/>
              <p:cNvSpPr/>
              <p:nvPr>
                <p:custDataLst>
                  <p:tags r:id="rId10"/>
                </p:custDataLst>
              </p:nvPr>
            </p:nvSpPr>
            <p:spPr>
              <a:xfrm>
                <a:off x="22669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custDataLst>
                  <p:tags r:id="rId11"/>
                </p:custDataLst>
              </p:nvPr>
            </p:nvSpPr>
            <p:spPr>
              <a:xfrm>
                <a:off x="24193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custDataLst>
                  <p:tags r:id="rId12"/>
                </p:custDataLst>
              </p:nvPr>
            </p:nvSpPr>
            <p:spPr>
              <a:xfrm>
                <a:off x="25717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custDataLst>
                  <p:tags r:id="rId13"/>
                </p:custDataLst>
              </p:nvPr>
            </p:nvSpPr>
            <p:spPr>
              <a:xfrm>
                <a:off x="27241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custDataLst>
                  <p:tags r:id="rId14"/>
                </p:custDataLst>
              </p:nvPr>
            </p:nvSpPr>
            <p:spPr>
              <a:xfrm>
                <a:off x="28765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custDataLst>
                  <p:tags r:id="rId15"/>
                </p:custDataLst>
              </p:nvPr>
            </p:nvSpPr>
            <p:spPr>
              <a:xfrm>
                <a:off x="30289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custDataLst>
                  <p:tags r:id="rId16"/>
                </p:custDataLst>
              </p:nvPr>
            </p:nvSpPr>
            <p:spPr>
              <a:xfrm>
                <a:off x="31813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custDataLst>
                  <p:tags r:id="rId17"/>
                </p:custDataLst>
              </p:nvPr>
            </p:nvSpPr>
            <p:spPr>
              <a:xfrm>
                <a:off x="33337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custDataLst>
                  <p:tags r:id="rId18"/>
                </p:custDataLst>
              </p:nvPr>
            </p:nvSpPr>
            <p:spPr>
              <a:xfrm>
                <a:off x="34861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custDataLst>
                  <p:tags r:id="rId19"/>
                </p:custDataLst>
              </p:nvPr>
            </p:nvSpPr>
            <p:spPr>
              <a:xfrm>
                <a:off x="36385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custDataLst>
                  <p:tags r:id="rId20"/>
                </p:custDataLst>
              </p:nvPr>
            </p:nvSpPr>
            <p:spPr>
              <a:xfrm>
                <a:off x="37909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1019198" y="193911"/>
              <a:ext cx="1596000" cy="72000"/>
              <a:chOff x="2266951" y="628651"/>
              <a:chExt cx="1596000" cy="72000"/>
            </a:xfrm>
            <a:solidFill>
              <a:schemeClr val="bg1">
                <a:lumMod val="95000"/>
              </a:schemeClr>
            </a:solidFill>
          </p:grpSpPr>
          <p:sp>
            <p:nvSpPr>
              <p:cNvPr id="30" name="椭圆 29"/>
              <p:cNvSpPr/>
              <p:nvPr>
                <p:custDataLst>
                  <p:tags r:id="rId21"/>
                </p:custDataLst>
              </p:nvPr>
            </p:nvSpPr>
            <p:spPr>
              <a:xfrm>
                <a:off x="22669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custDataLst>
                  <p:tags r:id="rId22"/>
                </p:custDataLst>
              </p:nvPr>
            </p:nvSpPr>
            <p:spPr>
              <a:xfrm>
                <a:off x="24193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custDataLst>
                  <p:tags r:id="rId23"/>
                </p:custDataLst>
              </p:nvPr>
            </p:nvSpPr>
            <p:spPr>
              <a:xfrm>
                <a:off x="25717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custDataLst>
                  <p:tags r:id="rId24"/>
                </p:custDataLst>
              </p:nvPr>
            </p:nvSpPr>
            <p:spPr>
              <a:xfrm>
                <a:off x="27241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custDataLst>
                  <p:tags r:id="rId25"/>
                </p:custDataLst>
              </p:nvPr>
            </p:nvSpPr>
            <p:spPr>
              <a:xfrm>
                <a:off x="28765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custDataLst>
                  <p:tags r:id="rId26"/>
                </p:custDataLst>
              </p:nvPr>
            </p:nvSpPr>
            <p:spPr>
              <a:xfrm>
                <a:off x="30289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custDataLst>
                  <p:tags r:id="rId27"/>
                </p:custDataLst>
              </p:nvPr>
            </p:nvSpPr>
            <p:spPr>
              <a:xfrm>
                <a:off x="31813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custDataLst>
                  <p:tags r:id="rId28"/>
                </p:custDataLst>
              </p:nvPr>
            </p:nvSpPr>
            <p:spPr>
              <a:xfrm>
                <a:off x="33337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custDataLst>
                  <p:tags r:id="rId29"/>
                </p:custDataLst>
              </p:nvPr>
            </p:nvSpPr>
            <p:spPr>
              <a:xfrm>
                <a:off x="34861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custDataLst>
                  <p:tags r:id="rId30"/>
                </p:custDataLst>
              </p:nvPr>
            </p:nvSpPr>
            <p:spPr>
              <a:xfrm>
                <a:off x="36385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custDataLst>
                  <p:tags r:id="rId31"/>
                </p:custDataLst>
              </p:nvPr>
            </p:nvSpPr>
            <p:spPr>
              <a:xfrm>
                <a:off x="37909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a:off x="1019198" y="346311"/>
              <a:ext cx="1596000" cy="72000"/>
              <a:chOff x="2266951" y="628651"/>
              <a:chExt cx="1596000" cy="72000"/>
            </a:xfrm>
            <a:solidFill>
              <a:schemeClr val="bg1">
                <a:lumMod val="95000"/>
              </a:schemeClr>
            </a:solidFill>
          </p:grpSpPr>
          <p:sp>
            <p:nvSpPr>
              <p:cNvPr id="42" name="椭圆 41"/>
              <p:cNvSpPr/>
              <p:nvPr>
                <p:custDataLst>
                  <p:tags r:id="rId32"/>
                </p:custDataLst>
              </p:nvPr>
            </p:nvSpPr>
            <p:spPr>
              <a:xfrm>
                <a:off x="22669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custDataLst>
                  <p:tags r:id="rId33"/>
                </p:custDataLst>
              </p:nvPr>
            </p:nvSpPr>
            <p:spPr>
              <a:xfrm>
                <a:off x="24193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custDataLst>
                  <p:tags r:id="rId34"/>
                </p:custDataLst>
              </p:nvPr>
            </p:nvSpPr>
            <p:spPr>
              <a:xfrm>
                <a:off x="25717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custDataLst>
                  <p:tags r:id="rId35"/>
                </p:custDataLst>
              </p:nvPr>
            </p:nvSpPr>
            <p:spPr>
              <a:xfrm>
                <a:off x="27241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custDataLst>
                  <p:tags r:id="rId36"/>
                </p:custDataLst>
              </p:nvPr>
            </p:nvSpPr>
            <p:spPr>
              <a:xfrm>
                <a:off x="28765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custDataLst>
                  <p:tags r:id="rId37"/>
                </p:custDataLst>
              </p:nvPr>
            </p:nvSpPr>
            <p:spPr>
              <a:xfrm>
                <a:off x="30289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custDataLst>
                  <p:tags r:id="rId38"/>
                </p:custDataLst>
              </p:nvPr>
            </p:nvSpPr>
            <p:spPr>
              <a:xfrm>
                <a:off x="31813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custDataLst>
                  <p:tags r:id="rId39"/>
                </p:custDataLst>
              </p:nvPr>
            </p:nvSpPr>
            <p:spPr>
              <a:xfrm>
                <a:off x="33337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custDataLst>
                  <p:tags r:id="rId40"/>
                </p:custDataLst>
              </p:nvPr>
            </p:nvSpPr>
            <p:spPr>
              <a:xfrm>
                <a:off x="34861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custDataLst>
                  <p:tags r:id="rId41"/>
                </p:custDataLst>
              </p:nvPr>
            </p:nvSpPr>
            <p:spPr>
              <a:xfrm>
                <a:off x="36385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custDataLst>
                  <p:tags r:id="rId42"/>
                </p:custDataLst>
              </p:nvPr>
            </p:nvSpPr>
            <p:spPr>
              <a:xfrm>
                <a:off x="37909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组合 52"/>
            <p:cNvGrpSpPr/>
            <p:nvPr/>
          </p:nvGrpSpPr>
          <p:grpSpPr>
            <a:xfrm>
              <a:off x="1019198" y="498711"/>
              <a:ext cx="1596000" cy="72000"/>
              <a:chOff x="2266951" y="628651"/>
              <a:chExt cx="1596000" cy="72000"/>
            </a:xfrm>
            <a:solidFill>
              <a:schemeClr val="bg1">
                <a:lumMod val="95000"/>
              </a:schemeClr>
            </a:solidFill>
          </p:grpSpPr>
          <p:sp>
            <p:nvSpPr>
              <p:cNvPr id="54" name="椭圆 53"/>
              <p:cNvSpPr/>
              <p:nvPr>
                <p:custDataLst>
                  <p:tags r:id="rId43"/>
                </p:custDataLst>
              </p:nvPr>
            </p:nvSpPr>
            <p:spPr>
              <a:xfrm>
                <a:off x="22669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custDataLst>
                  <p:tags r:id="rId44"/>
                </p:custDataLst>
              </p:nvPr>
            </p:nvSpPr>
            <p:spPr>
              <a:xfrm>
                <a:off x="24193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custDataLst>
                  <p:tags r:id="rId45"/>
                </p:custDataLst>
              </p:nvPr>
            </p:nvSpPr>
            <p:spPr>
              <a:xfrm>
                <a:off x="25717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custDataLst>
                  <p:tags r:id="rId46"/>
                </p:custDataLst>
              </p:nvPr>
            </p:nvSpPr>
            <p:spPr>
              <a:xfrm>
                <a:off x="27241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custDataLst>
                  <p:tags r:id="rId47"/>
                </p:custDataLst>
              </p:nvPr>
            </p:nvSpPr>
            <p:spPr>
              <a:xfrm>
                <a:off x="28765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custDataLst>
                  <p:tags r:id="rId48"/>
                </p:custDataLst>
              </p:nvPr>
            </p:nvSpPr>
            <p:spPr>
              <a:xfrm>
                <a:off x="30289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custDataLst>
                  <p:tags r:id="rId49"/>
                </p:custDataLst>
              </p:nvPr>
            </p:nvSpPr>
            <p:spPr>
              <a:xfrm>
                <a:off x="31813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custDataLst>
                  <p:tags r:id="rId50"/>
                </p:custDataLst>
              </p:nvPr>
            </p:nvSpPr>
            <p:spPr>
              <a:xfrm>
                <a:off x="33337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custDataLst>
                  <p:tags r:id="rId51"/>
                </p:custDataLst>
              </p:nvPr>
            </p:nvSpPr>
            <p:spPr>
              <a:xfrm>
                <a:off x="34861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custDataLst>
                  <p:tags r:id="rId52"/>
                </p:custDataLst>
              </p:nvPr>
            </p:nvSpPr>
            <p:spPr>
              <a:xfrm>
                <a:off x="36385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custDataLst>
                  <p:tags r:id="rId53"/>
                </p:custDataLst>
              </p:nvPr>
            </p:nvSpPr>
            <p:spPr>
              <a:xfrm>
                <a:off x="37909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 name="组合 64"/>
            <p:cNvGrpSpPr/>
            <p:nvPr/>
          </p:nvGrpSpPr>
          <p:grpSpPr>
            <a:xfrm>
              <a:off x="1019198" y="651111"/>
              <a:ext cx="1596000" cy="72000"/>
              <a:chOff x="2266951" y="628651"/>
              <a:chExt cx="1596000" cy="72000"/>
            </a:xfrm>
            <a:solidFill>
              <a:schemeClr val="bg1">
                <a:lumMod val="95000"/>
              </a:schemeClr>
            </a:solidFill>
          </p:grpSpPr>
          <p:sp>
            <p:nvSpPr>
              <p:cNvPr id="66" name="椭圆 65"/>
              <p:cNvSpPr/>
              <p:nvPr>
                <p:custDataLst>
                  <p:tags r:id="rId54"/>
                </p:custDataLst>
              </p:nvPr>
            </p:nvSpPr>
            <p:spPr>
              <a:xfrm>
                <a:off x="22669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custDataLst>
                  <p:tags r:id="rId55"/>
                </p:custDataLst>
              </p:nvPr>
            </p:nvSpPr>
            <p:spPr>
              <a:xfrm>
                <a:off x="24193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custDataLst>
                  <p:tags r:id="rId56"/>
                </p:custDataLst>
              </p:nvPr>
            </p:nvSpPr>
            <p:spPr>
              <a:xfrm>
                <a:off x="25717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custDataLst>
                  <p:tags r:id="rId57"/>
                </p:custDataLst>
              </p:nvPr>
            </p:nvSpPr>
            <p:spPr>
              <a:xfrm>
                <a:off x="27241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custDataLst>
                  <p:tags r:id="rId58"/>
                </p:custDataLst>
              </p:nvPr>
            </p:nvSpPr>
            <p:spPr>
              <a:xfrm>
                <a:off x="28765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custDataLst>
                  <p:tags r:id="rId59"/>
                </p:custDataLst>
              </p:nvPr>
            </p:nvSpPr>
            <p:spPr>
              <a:xfrm>
                <a:off x="30289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custDataLst>
                  <p:tags r:id="rId60"/>
                </p:custDataLst>
              </p:nvPr>
            </p:nvSpPr>
            <p:spPr>
              <a:xfrm>
                <a:off x="31813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custDataLst>
                  <p:tags r:id="rId61"/>
                </p:custDataLst>
              </p:nvPr>
            </p:nvSpPr>
            <p:spPr>
              <a:xfrm>
                <a:off x="33337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custDataLst>
                  <p:tags r:id="rId62"/>
                </p:custDataLst>
              </p:nvPr>
            </p:nvSpPr>
            <p:spPr>
              <a:xfrm>
                <a:off x="34861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custDataLst>
                  <p:tags r:id="rId63"/>
                </p:custDataLst>
              </p:nvPr>
            </p:nvSpPr>
            <p:spPr>
              <a:xfrm>
                <a:off x="36385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custDataLst>
                  <p:tags r:id="rId64"/>
                </p:custDataLst>
              </p:nvPr>
            </p:nvSpPr>
            <p:spPr>
              <a:xfrm>
                <a:off x="37909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7" name="组合 76"/>
            <p:cNvGrpSpPr/>
            <p:nvPr/>
          </p:nvGrpSpPr>
          <p:grpSpPr>
            <a:xfrm>
              <a:off x="1019198" y="803511"/>
              <a:ext cx="1596000" cy="72000"/>
              <a:chOff x="2266951" y="628651"/>
              <a:chExt cx="1596000" cy="72000"/>
            </a:xfrm>
            <a:solidFill>
              <a:schemeClr val="bg1">
                <a:lumMod val="95000"/>
              </a:schemeClr>
            </a:solidFill>
          </p:grpSpPr>
          <p:sp>
            <p:nvSpPr>
              <p:cNvPr id="78" name="椭圆 77"/>
              <p:cNvSpPr/>
              <p:nvPr>
                <p:custDataLst>
                  <p:tags r:id="rId65"/>
                </p:custDataLst>
              </p:nvPr>
            </p:nvSpPr>
            <p:spPr>
              <a:xfrm>
                <a:off x="22669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custDataLst>
                  <p:tags r:id="rId66"/>
                </p:custDataLst>
              </p:nvPr>
            </p:nvSpPr>
            <p:spPr>
              <a:xfrm>
                <a:off x="24193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custDataLst>
                  <p:tags r:id="rId67"/>
                </p:custDataLst>
              </p:nvPr>
            </p:nvSpPr>
            <p:spPr>
              <a:xfrm>
                <a:off x="25717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custDataLst>
                  <p:tags r:id="rId68"/>
                </p:custDataLst>
              </p:nvPr>
            </p:nvSpPr>
            <p:spPr>
              <a:xfrm>
                <a:off x="27241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custDataLst>
                  <p:tags r:id="rId69"/>
                </p:custDataLst>
              </p:nvPr>
            </p:nvSpPr>
            <p:spPr>
              <a:xfrm>
                <a:off x="28765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custDataLst>
                  <p:tags r:id="rId70"/>
                </p:custDataLst>
              </p:nvPr>
            </p:nvSpPr>
            <p:spPr>
              <a:xfrm>
                <a:off x="30289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custDataLst>
                  <p:tags r:id="rId71"/>
                </p:custDataLst>
              </p:nvPr>
            </p:nvSpPr>
            <p:spPr>
              <a:xfrm>
                <a:off x="31813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custDataLst>
                  <p:tags r:id="rId72"/>
                </p:custDataLst>
              </p:nvPr>
            </p:nvSpPr>
            <p:spPr>
              <a:xfrm>
                <a:off x="33337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custDataLst>
                  <p:tags r:id="rId73"/>
                </p:custDataLst>
              </p:nvPr>
            </p:nvSpPr>
            <p:spPr>
              <a:xfrm>
                <a:off x="34861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custDataLst>
                  <p:tags r:id="rId74"/>
                </p:custDataLst>
              </p:nvPr>
            </p:nvSpPr>
            <p:spPr>
              <a:xfrm>
                <a:off x="36385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custDataLst>
                  <p:tags r:id="rId75"/>
                </p:custDataLst>
              </p:nvPr>
            </p:nvSpPr>
            <p:spPr>
              <a:xfrm>
                <a:off x="37909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0" name="任意多边形: 形状 9"/>
          <p:cNvSpPr/>
          <p:nvPr>
            <p:custDataLst>
              <p:tags r:id="rId76"/>
            </p:custDataLst>
          </p:nvPr>
        </p:nvSpPr>
        <p:spPr>
          <a:xfrm>
            <a:off x="10675687" y="375700"/>
            <a:ext cx="324912" cy="301247"/>
          </a:xfrm>
          <a:custGeom>
            <a:avLst/>
            <a:gdLst>
              <a:gd name="connsiteX0" fmla="*/ 0 w 324912"/>
              <a:gd name="connsiteY0" fmla="*/ 1919 h 301247"/>
              <a:gd name="connsiteX1" fmla="*/ 118324 w 324912"/>
              <a:gd name="connsiteY1" fmla="*/ 301247 h 301247"/>
              <a:gd name="connsiteX2" fmla="*/ 324912 w 324912"/>
              <a:gd name="connsiteY2" fmla="*/ 0 h 301247"/>
            </a:gdLst>
            <a:ahLst/>
            <a:cxnLst>
              <a:cxn ang="0">
                <a:pos x="connsiteX0" y="connsiteY0"/>
              </a:cxn>
              <a:cxn ang="0">
                <a:pos x="connsiteX1" y="connsiteY1"/>
              </a:cxn>
              <a:cxn ang="0">
                <a:pos x="connsiteX2" y="connsiteY2"/>
              </a:cxn>
            </a:cxnLst>
            <a:rect l="l" t="t" r="r" b="b"/>
            <a:pathLst>
              <a:path w="324912" h="301247">
                <a:moveTo>
                  <a:pt x="0" y="1919"/>
                </a:moveTo>
                <a:lnTo>
                  <a:pt x="118324" y="301247"/>
                </a:lnTo>
                <a:lnTo>
                  <a:pt x="324912" y="0"/>
                </a:lnTo>
                <a:close/>
              </a:path>
            </a:pathLst>
          </a:custGeom>
          <a:solidFill>
            <a:schemeClr val="accent2"/>
          </a:solidFill>
          <a:ln w="6380" cap="flat">
            <a:noFill/>
            <a:prstDash val="solid"/>
            <a:miter/>
          </a:ln>
        </p:spPr>
        <p:txBody>
          <a:bodyPr rtlCol="0" anchor="ctr"/>
          <a:p>
            <a:endParaRPr lang="zh-CN" altLang="en-US"/>
          </a:p>
        </p:txBody>
      </p:sp>
      <p:sp>
        <p:nvSpPr>
          <p:cNvPr id="3" name="任意多边形: 形状 21"/>
          <p:cNvSpPr/>
          <p:nvPr>
            <p:custDataLst>
              <p:tags r:id="rId77"/>
            </p:custDataLst>
          </p:nvPr>
        </p:nvSpPr>
        <p:spPr>
          <a:xfrm>
            <a:off x="11365230" y="6069330"/>
            <a:ext cx="618490" cy="572135"/>
          </a:xfrm>
          <a:custGeom>
            <a:avLst/>
            <a:gdLst>
              <a:gd name="connsiteX0" fmla="*/ 0 w 373773"/>
              <a:gd name="connsiteY0" fmla="*/ 1661 h 346086"/>
              <a:gd name="connsiteX1" fmla="*/ 135666 w 373773"/>
              <a:gd name="connsiteY1" fmla="*/ 346086 h 346086"/>
              <a:gd name="connsiteX2" fmla="*/ 373773 w 373773"/>
              <a:gd name="connsiteY2" fmla="*/ 0 h 346086"/>
            </a:gdLst>
            <a:ahLst/>
            <a:cxnLst>
              <a:cxn ang="0">
                <a:pos x="connsiteX0" y="connsiteY0"/>
              </a:cxn>
              <a:cxn ang="0">
                <a:pos x="connsiteX1" y="connsiteY1"/>
              </a:cxn>
              <a:cxn ang="0">
                <a:pos x="connsiteX2" y="connsiteY2"/>
              </a:cxn>
            </a:cxnLst>
            <a:rect l="l" t="t" r="r" b="b"/>
            <a:pathLst>
              <a:path w="373773" h="346086">
                <a:moveTo>
                  <a:pt x="0" y="1661"/>
                </a:moveTo>
                <a:lnTo>
                  <a:pt x="135666" y="346086"/>
                </a:lnTo>
                <a:lnTo>
                  <a:pt x="373773" y="0"/>
                </a:lnTo>
                <a:close/>
              </a:path>
            </a:pathLst>
          </a:custGeom>
          <a:solidFill>
            <a:schemeClr val="accent1"/>
          </a:solidFill>
          <a:ln w="5521" cap="flat">
            <a:noFill/>
            <a:prstDash val="solid"/>
            <a:miter/>
          </a:ln>
        </p:spPr>
        <p:txBody>
          <a:bodyPr rtlCol="0" anchor="ctr"/>
          <a:p>
            <a:endParaRPr lang="zh-CN" altLang="en-US"/>
          </a:p>
        </p:txBody>
      </p:sp>
      <p:sp>
        <p:nvSpPr>
          <p:cNvPr id="4" name="任意多边形: 形状 21"/>
          <p:cNvSpPr/>
          <p:nvPr>
            <p:custDataLst>
              <p:tags r:id="rId78"/>
            </p:custDataLst>
          </p:nvPr>
        </p:nvSpPr>
        <p:spPr>
          <a:xfrm rot="17160000">
            <a:off x="337185" y="255905"/>
            <a:ext cx="558165" cy="516255"/>
          </a:xfrm>
          <a:custGeom>
            <a:avLst/>
            <a:gdLst>
              <a:gd name="connsiteX0" fmla="*/ 0 w 373773"/>
              <a:gd name="connsiteY0" fmla="*/ 1661 h 346086"/>
              <a:gd name="connsiteX1" fmla="*/ 135666 w 373773"/>
              <a:gd name="connsiteY1" fmla="*/ 346086 h 346086"/>
              <a:gd name="connsiteX2" fmla="*/ 373773 w 373773"/>
              <a:gd name="connsiteY2" fmla="*/ 0 h 346086"/>
            </a:gdLst>
            <a:ahLst/>
            <a:cxnLst>
              <a:cxn ang="0">
                <a:pos x="connsiteX0" y="connsiteY0"/>
              </a:cxn>
              <a:cxn ang="0">
                <a:pos x="connsiteX1" y="connsiteY1"/>
              </a:cxn>
              <a:cxn ang="0">
                <a:pos x="connsiteX2" y="connsiteY2"/>
              </a:cxn>
            </a:cxnLst>
            <a:rect l="l" t="t" r="r" b="b"/>
            <a:pathLst>
              <a:path w="373773" h="346086">
                <a:moveTo>
                  <a:pt x="0" y="1661"/>
                </a:moveTo>
                <a:lnTo>
                  <a:pt x="135666" y="346086"/>
                </a:lnTo>
                <a:lnTo>
                  <a:pt x="373773" y="0"/>
                </a:lnTo>
                <a:close/>
              </a:path>
            </a:pathLst>
          </a:custGeom>
          <a:solidFill>
            <a:schemeClr val="accent1"/>
          </a:solidFill>
          <a:ln w="5521" cap="flat">
            <a:noFill/>
            <a:prstDash val="solid"/>
            <a:miter/>
          </a:ln>
        </p:spPr>
        <p:txBody>
          <a:bodyPr rtlCol="0" anchor="ctr"/>
          <a:p>
            <a:endParaRPr lang="zh-CN" altLang="en-US"/>
          </a:p>
        </p:txBody>
      </p:sp>
      <p:sp>
        <p:nvSpPr>
          <p:cNvPr id="5" name="任意多边形: 形状 9"/>
          <p:cNvSpPr/>
          <p:nvPr>
            <p:custDataLst>
              <p:tags r:id="rId79"/>
            </p:custDataLst>
          </p:nvPr>
        </p:nvSpPr>
        <p:spPr>
          <a:xfrm>
            <a:off x="616652" y="790990"/>
            <a:ext cx="324912" cy="301247"/>
          </a:xfrm>
          <a:custGeom>
            <a:avLst/>
            <a:gdLst>
              <a:gd name="connsiteX0" fmla="*/ 0 w 324912"/>
              <a:gd name="connsiteY0" fmla="*/ 1919 h 301247"/>
              <a:gd name="connsiteX1" fmla="*/ 118324 w 324912"/>
              <a:gd name="connsiteY1" fmla="*/ 301247 h 301247"/>
              <a:gd name="connsiteX2" fmla="*/ 324912 w 324912"/>
              <a:gd name="connsiteY2" fmla="*/ 0 h 301247"/>
            </a:gdLst>
            <a:ahLst/>
            <a:cxnLst>
              <a:cxn ang="0">
                <a:pos x="connsiteX0" y="connsiteY0"/>
              </a:cxn>
              <a:cxn ang="0">
                <a:pos x="connsiteX1" y="connsiteY1"/>
              </a:cxn>
              <a:cxn ang="0">
                <a:pos x="connsiteX2" y="connsiteY2"/>
              </a:cxn>
            </a:cxnLst>
            <a:rect l="l" t="t" r="r" b="b"/>
            <a:pathLst>
              <a:path w="324912" h="301247">
                <a:moveTo>
                  <a:pt x="0" y="1919"/>
                </a:moveTo>
                <a:lnTo>
                  <a:pt x="118324" y="301247"/>
                </a:lnTo>
                <a:lnTo>
                  <a:pt x="324912" y="0"/>
                </a:lnTo>
                <a:close/>
              </a:path>
            </a:pathLst>
          </a:custGeom>
          <a:solidFill>
            <a:schemeClr val="accent2"/>
          </a:solidFill>
          <a:ln w="6380" cap="flat">
            <a:noFill/>
            <a:prstDash val="solid"/>
            <a:miter/>
          </a:ln>
        </p:spPr>
        <p:txBody>
          <a:bodyPr rtlCol="0" anchor="ctr"/>
          <a:p>
            <a:endParaRPr lang="zh-CN" altLang="en-US"/>
          </a:p>
        </p:txBody>
      </p:sp>
      <p:sp>
        <p:nvSpPr>
          <p:cNvPr id="6" name="任意多边形: 形状 9"/>
          <p:cNvSpPr/>
          <p:nvPr>
            <p:custDataLst>
              <p:tags r:id="rId80"/>
            </p:custDataLst>
          </p:nvPr>
        </p:nvSpPr>
        <p:spPr>
          <a:xfrm rot="8880000">
            <a:off x="5933507" y="1510445"/>
            <a:ext cx="324912" cy="301247"/>
          </a:xfrm>
          <a:custGeom>
            <a:avLst/>
            <a:gdLst>
              <a:gd name="connsiteX0" fmla="*/ 0 w 324912"/>
              <a:gd name="connsiteY0" fmla="*/ 1919 h 301247"/>
              <a:gd name="connsiteX1" fmla="*/ 118324 w 324912"/>
              <a:gd name="connsiteY1" fmla="*/ 301247 h 301247"/>
              <a:gd name="connsiteX2" fmla="*/ 324912 w 324912"/>
              <a:gd name="connsiteY2" fmla="*/ 0 h 301247"/>
            </a:gdLst>
            <a:ahLst/>
            <a:cxnLst>
              <a:cxn ang="0">
                <a:pos x="connsiteX0" y="connsiteY0"/>
              </a:cxn>
              <a:cxn ang="0">
                <a:pos x="connsiteX1" y="connsiteY1"/>
              </a:cxn>
              <a:cxn ang="0">
                <a:pos x="connsiteX2" y="connsiteY2"/>
              </a:cxn>
            </a:cxnLst>
            <a:rect l="l" t="t" r="r" b="b"/>
            <a:pathLst>
              <a:path w="324912" h="301247">
                <a:moveTo>
                  <a:pt x="0" y="1919"/>
                </a:moveTo>
                <a:lnTo>
                  <a:pt x="118324" y="301247"/>
                </a:lnTo>
                <a:lnTo>
                  <a:pt x="324912" y="0"/>
                </a:lnTo>
                <a:close/>
              </a:path>
            </a:pathLst>
          </a:custGeom>
          <a:solidFill>
            <a:schemeClr val="accent2"/>
          </a:solidFill>
          <a:ln w="6380" cap="flat">
            <a:noFill/>
            <a:prstDash val="solid"/>
            <a:miter/>
          </a:ln>
        </p:spPr>
        <p:txBody>
          <a:bodyPr rtlCol="0" anchor="ctr"/>
          <a:p>
            <a:endParaRPr lang="zh-CN" altLang="en-US"/>
          </a:p>
        </p:txBody>
      </p:sp>
      <p:sp>
        <p:nvSpPr>
          <p:cNvPr id="7" name="任意多边形: 形状 21"/>
          <p:cNvSpPr/>
          <p:nvPr>
            <p:custDataLst>
              <p:tags r:id="rId81"/>
            </p:custDataLst>
          </p:nvPr>
        </p:nvSpPr>
        <p:spPr>
          <a:xfrm rot="16200000">
            <a:off x="11422091" y="138141"/>
            <a:ext cx="929005" cy="632404"/>
          </a:xfrm>
          <a:custGeom>
            <a:avLst/>
            <a:gdLst>
              <a:gd name="connsiteX0" fmla="*/ 0 w 373773"/>
              <a:gd name="connsiteY0" fmla="*/ 1661 h 346086"/>
              <a:gd name="connsiteX1" fmla="*/ 135666 w 373773"/>
              <a:gd name="connsiteY1" fmla="*/ 346086 h 346086"/>
              <a:gd name="connsiteX2" fmla="*/ 373773 w 373773"/>
              <a:gd name="connsiteY2" fmla="*/ 0 h 346086"/>
            </a:gdLst>
            <a:ahLst/>
            <a:cxnLst>
              <a:cxn ang="0">
                <a:pos x="connsiteX0" y="connsiteY0"/>
              </a:cxn>
              <a:cxn ang="0">
                <a:pos x="connsiteX1" y="connsiteY1"/>
              </a:cxn>
              <a:cxn ang="0">
                <a:pos x="connsiteX2" y="connsiteY2"/>
              </a:cxn>
            </a:cxnLst>
            <a:rect l="l" t="t" r="r" b="b"/>
            <a:pathLst>
              <a:path w="1463" h="996">
                <a:moveTo>
                  <a:pt x="1463" y="0"/>
                </a:moveTo>
                <a:lnTo>
                  <a:pt x="1463" y="996"/>
                </a:lnTo>
                <a:lnTo>
                  <a:pt x="390" y="996"/>
                </a:lnTo>
                <a:lnTo>
                  <a:pt x="0" y="7"/>
                </a:lnTo>
                <a:lnTo>
                  <a:pt x="1463" y="0"/>
                </a:lnTo>
                <a:close/>
              </a:path>
            </a:pathLst>
          </a:custGeom>
          <a:solidFill>
            <a:schemeClr val="accent1"/>
          </a:solidFill>
          <a:ln w="5521" cap="flat">
            <a:noFill/>
            <a:prstDash val="solid"/>
            <a:miter/>
          </a:ln>
        </p:spPr>
        <p:txBody>
          <a:bodyPr wrap="square" rtlCol="0" anchor="ctr">
            <a:noAutofit/>
          </a:bodyPr>
          <a:p>
            <a:endParaRPr lang="zh-CN" altLang="en-US"/>
          </a:p>
        </p:txBody>
      </p:sp>
      <p:sp>
        <p:nvSpPr>
          <p:cNvPr id="8" name="任意多边形: 形状 21"/>
          <p:cNvSpPr/>
          <p:nvPr>
            <p:custDataLst>
              <p:tags r:id="rId82"/>
            </p:custDataLst>
          </p:nvPr>
        </p:nvSpPr>
        <p:spPr>
          <a:xfrm>
            <a:off x="11486837" y="1415009"/>
            <a:ext cx="373773" cy="346086"/>
          </a:xfrm>
          <a:custGeom>
            <a:avLst/>
            <a:gdLst>
              <a:gd name="connsiteX0" fmla="*/ 0 w 373773"/>
              <a:gd name="connsiteY0" fmla="*/ 1661 h 346086"/>
              <a:gd name="connsiteX1" fmla="*/ 135666 w 373773"/>
              <a:gd name="connsiteY1" fmla="*/ 346086 h 346086"/>
              <a:gd name="connsiteX2" fmla="*/ 373773 w 373773"/>
              <a:gd name="connsiteY2" fmla="*/ 0 h 346086"/>
            </a:gdLst>
            <a:ahLst/>
            <a:cxnLst>
              <a:cxn ang="0">
                <a:pos x="connsiteX0" y="connsiteY0"/>
              </a:cxn>
              <a:cxn ang="0">
                <a:pos x="connsiteX1" y="connsiteY1"/>
              </a:cxn>
              <a:cxn ang="0">
                <a:pos x="connsiteX2" y="connsiteY2"/>
              </a:cxn>
            </a:cxnLst>
            <a:rect l="l" t="t" r="r" b="b"/>
            <a:pathLst>
              <a:path w="373773" h="346086">
                <a:moveTo>
                  <a:pt x="0" y="1661"/>
                </a:moveTo>
                <a:lnTo>
                  <a:pt x="135666" y="346086"/>
                </a:lnTo>
                <a:lnTo>
                  <a:pt x="373773" y="0"/>
                </a:lnTo>
                <a:close/>
              </a:path>
            </a:pathLst>
          </a:custGeom>
          <a:solidFill>
            <a:schemeClr val="accent1"/>
          </a:solidFill>
          <a:ln w="5521" cap="flat">
            <a:noFill/>
            <a:prstDash val="solid"/>
            <a:miter/>
          </a:ln>
        </p:spPr>
        <p:txBody>
          <a:bodyPr rtlCol="0" anchor="ctr"/>
          <a:p>
            <a:endParaRPr lang="zh-CN" altLang="en-US"/>
          </a:p>
        </p:txBody>
      </p:sp>
      <p:sp>
        <p:nvSpPr>
          <p:cNvPr id="9" name="任意多边形: 形状 9"/>
          <p:cNvSpPr/>
          <p:nvPr>
            <p:custDataLst>
              <p:tags r:id="rId83"/>
            </p:custDataLst>
          </p:nvPr>
        </p:nvSpPr>
        <p:spPr>
          <a:xfrm rot="8880000">
            <a:off x="10862231" y="6270030"/>
            <a:ext cx="583548" cy="697665"/>
          </a:xfrm>
          <a:custGeom>
            <a:avLst/>
            <a:gdLst>
              <a:gd name="connsiteX0" fmla="*/ 0 w 324912"/>
              <a:gd name="connsiteY0" fmla="*/ 1919 h 301247"/>
              <a:gd name="connsiteX1" fmla="*/ 118324 w 324912"/>
              <a:gd name="connsiteY1" fmla="*/ 301247 h 301247"/>
              <a:gd name="connsiteX2" fmla="*/ 324912 w 324912"/>
              <a:gd name="connsiteY2" fmla="*/ 0 h 301247"/>
            </a:gdLst>
            <a:ahLst/>
            <a:cxnLst>
              <a:cxn ang="0">
                <a:pos x="connsiteX0" y="connsiteY0"/>
              </a:cxn>
              <a:cxn ang="0">
                <a:pos x="connsiteX1" y="connsiteY1"/>
              </a:cxn>
              <a:cxn ang="0">
                <a:pos x="connsiteX2" y="connsiteY2"/>
              </a:cxn>
            </a:cxnLst>
            <a:rect l="l" t="t" r="r" b="b"/>
            <a:pathLst>
              <a:path w="919" h="1099">
                <a:moveTo>
                  <a:pt x="291" y="0"/>
                </a:moveTo>
                <a:lnTo>
                  <a:pt x="919" y="392"/>
                </a:lnTo>
                <a:lnTo>
                  <a:pt x="434" y="1099"/>
                </a:lnTo>
                <a:lnTo>
                  <a:pt x="0" y="2"/>
                </a:lnTo>
                <a:lnTo>
                  <a:pt x="291" y="0"/>
                </a:lnTo>
                <a:close/>
              </a:path>
            </a:pathLst>
          </a:custGeom>
          <a:solidFill>
            <a:schemeClr val="accent2"/>
          </a:solidFill>
          <a:ln w="6380" cap="flat">
            <a:noFill/>
            <a:prstDash val="solid"/>
            <a:miter/>
          </a:ln>
        </p:spPr>
        <p:txBody>
          <a:bodyPr wrap="square" rtlCol="0" anchor="ctr">
            <a:noAutofit/>
          </a:bodyPr>
          <a:p>
            <a:endParaRPr lang="zh-CN" altLang="en-US"/>
          </a:p>
        </p:txBody>
      </p:sp>
      <p:sp>
        <p:nvSpPr>
          <p:cNvPr id="16" name="任意多边形: 形状 13"/>
          <p:cNvSpPr/>
          <p:nvPr>
            <p:custDataLst>
              <p:tags r:id="rId84"/>
            </p:custDataLst>
          </p:nvPr>
        </p:nvSpPr>
        <p:spPr>
          <a:xfrm rot="3180000">
            <a:off x="400050" y="5882005"/>
            <a:ext cx="1502410" cy="1894840"/>
          </a:xfrm>
          <a:custGeom>
            <a:avLst/>
            <a:gdLst>
              <a:gd name="connsiteX0" fmla="*/ 583457 w 583456"/>
              <a:gd name="connsiteY0" fmla="*/ 0 h 735210"/>
              <a:gd name="connsiteX1" fmla="*/ 464271 w 583456"/>
              <a:gd name="connsiteY1" fmla="*/ 22174 h 735210"/>
              <a:gd name="connsiteX2" fmla="*/ 448333 w 583456"/>
              <a:gd name="connsiteY2" fmla="*/ 29104 h 735210"/>
              <a:gd name="connsiteX3" fmla="*/ 443483 w 583456"/>
              <a:gd name="connsiteY3" fmla="*/ 47813 h 735210"/>
              <a:gd name="connsiteX4" fmla="*/ 440018 w 583456"/>
              <a:gd name="connsiteY4" fmla="*/ 178779 h 735210"/>
              <a:gd name="connsiteX5" fmla="*/ 437939 w 583456"/>
              <a:gd name="connsiteY5" fmla="*/ 190559 h 735210"/>
              <a:gd name="connsiteX6" fmla="*/ 417151 w 583456"/>
              <a:gd name="connsiteY6" fmla="*/ 201646 h 735210"/>
              <a:gd name="connsiteX7" fmla="*/ 294500 w 583456"/>
              <a:gd name="connsiteY7" fmla="*/ 225899 h 735210"/>
              <a:gd name="connsiteX8" fmla="*/ 284106 w 583456"/>
              <a:gd name="connsiteY8" fmla="*/ 230057 h 735210"/>
              <a:gd name="connsiteX9" fmla="*/ 279948 w 583456"/>
              <a:gd name="connsiteY9" fmla="*/ 246687 h 735210"/>
              <a:gd name="connsiteX10" fmla="*/ 283413 w 583456"/>
              <a:gd name="connsiteY10" fmla="*/ 359637 h 735210"/>
              <a:gd name="connsiteX11" fmla="*/ 280641 w 583456"/>
              <a:gd name="connsiteY11" fmla="*/ 373495 h 735210"/>
              <a:gd name="connsiteX12" fmla="*/ 266783 w 583456"/>
              <a:gd name="connsiteY12" fmla="*/ 379732 h 735210"/>
              <a:gd name="connsiteX13" fmla="*/ 156605 w 583456"/>
              <a:gd name="connsiteY13" fmla="*/ 385968 h 735210"/>
              <a:gd name="connsiteX14" fmla="*/ 135124 w 583456"/>
              <a:gd name="connsiteY14" fmla="*/ 395670 h 735210"/>
              <a:gd name="connsiteX15" fmla="*/ 126115 w 583456"/>
              <a:gd name="connsiteY15" fmla="*/ 415072 h 735210"/>
              <a:gd name="connsiteX16" fmla="*/ 122651 w 583456"/>
              <a:gd name="connsiteY16" fmla="*/ 552274 h 735210"/>
              <a:gd name="connsiteX17" fmla="*/ 120572 w 583456"/>
              <a:gd name="connsiteY17" fmla="*/ 566826 h 735210"/>
              <a:gd name="connsiteX18" fmla="*/ 110871 w 583456"/>
              <a:gd name="connsiteY18" fmla="*/ 569598 h 735210"/>
              <a:gd name="connsiteX19" fmla="*/ 26332 w 583456"/>
              <a:gd name="connsiteY19" fmla="*/ 572370 h 735210"/>
              <a:gd name="connsiteX20" fmla="*/ 5544 w 583456"/>
              <a:gd name="connsiteY20" fmla="*/ 578606 h 735210"/>
              <a:gd name="connsiteX21" fmla="*/ 0 w 583456"/>
              <a:gd name="connsiteY21" fmla="*/ 601473 h 735210"/>
              <a:gd name="connsiteX22" fmla="*/ 27718 w 583456"/>
              <a:gd name="connsiteY22" fmla="*/ 735211 h 735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83456" h="735210">
                <a:moveTo>
                  <a:pt x="583457" y="0"/>
                </a:moveTo>
                <a:cubicBezTo>
                  <a:pt x="543266" y="6236"/>
                  <a:pt x="503769" y="13859"/>
                  <a:pt x="464271" y="22174"/>
                </a:cubicBezTo>
                <a:cubicBezTo>
                  <a:pt x="458727" y="23560"/>
                  <a:pt x="452491" y="24946"/>
                  <a:pt x="448333" y="29104"/>
                </a:cubicBezTo>
                <a:cubicBezTo>
                  <a:pt x="444176" y="33954"/>
                  <a:pt x="443483" y="41576"/>
                  <a:pt x="443483" y="47813"/>
                </a:cubicBezTo>
                <a:cubicBezTo>
                  <a:pt x="442097" y="91468"/>
                  <a:pt x="440711" y="135124"/>
                  <a:pt x="440018" y="178779"/>
                </a:cubicBezTo>
                <a:cubicBezTo>
                  <a:pt x="440018" y="182937"/>
                  <a:pt x="440018" y="187094"/>
                  <a:pt x="437939" y="190559"/>
                </a:cubicBezTo>
                <a:cubicBezTo>
                  <a:pt x="434474" y="197488"/>
                  <a:pt x="425466" y="200260"/>
                  <a:pt x="417151" y="201646"/>
                </a:cubicBezTo>
                <a:cubicBezTo>
                  <a:pt x="376267" y="209961"/>
                  <a:pt x="335384" y="218276"/>
                  <a:pt x="294500" y="225899"/>
                </a:cubicBezTo>
                <a:cubicBezTo>
                  <a:pt x="291035" y="226592"/>
                  <a:pt x="286878" y="227285"/>
                  <a:pt x="284106" y="230057"/>
                </a:cubicBezTo>
                <a:cubicBezTo>
                  <a:pt x="279948" y="234214"/>
                  <a:pt x="279948" y="240451"/>
                  <a:pt x="279948" y="246687"/>
                </a:cubicBezTo>
                <a:cubicBezTo>
                  <a:pt x="281334" y="284106"/>
                  <a:pt x="282027" y="322218"/>
                  <a:pt x="283413" y="359637"/>
                </a:cubicBezTo>
                <a:cubicBezTo>
                  <a:pt x="283413" y="364487"/>
                  <a:pt x="283413" y="370031"/>
                  <a:pt x="280641" y="373495"/>
                </a:cubicBezTo>
                <a:cubicBezTo>
                  <a:pt x="277177" y="377653"/>
                  <a:pt x="272326" y="379039"/>
                  <a:pt x="266783" y="379732"/>
                </a:cubicBezTo>
                <a:cubicBezTo>
                  <a:pt x="230057" y="384582"/>
                  <a:pt x="192638" y="379039"/>
                  <a:pt x="156605" y="385968"/>
                </a:cubicBezTo>
                <a:cubicBezTo>
                  <a:pt x="148982" y="387354"/>
                  <a:pt x="140667" y="390126"/>
                  <a:pt x="135124" y="395670"/>
                </a:cubicBezTo>
                <a:cubicBezTo>
                  <a:pt x="130273" y="400520"/>
                  <a:pt x="128194" y="408143"/>
                  <a:pt x="126115" y="415072"/>
                </a:cubicBezTo>
                <a:cubicBezTo>
                  <a:pt x="115028" y="459420"/>
                  <a:pt x="113642" y="507233"/>
                  <a:pt x="122651" y="552274"/>
                </a:cubicBezTo>
                <a:cubicBezTo>
                  <a:pt x="123344" y="557125"/>
                  <a:pt x="124729" y="563361"/>
                  <a:pt x="120572" y="566826"/>
                </a:cubicBezTo>
                <a:cubicBezTo>
                  <a:pt x="117800" y="568905"/>
                  <a:pt x="114335" y="569598"/>
                  <a:pt x="110871" y="569598"/>
                </a:cubicBezTo>
                <a:cubicBezTo>
                  <a:pt x="82460" y="570291"/>
                  <a:pt x="54742" y="571677"/>
                  <a:pt x="26332" y="572370"/>
                </a:cubicBezTo>
                <a:cubicBezTo>
                  <a:pt x="18709" y="572370"/>
                  <a:pt x="10394" y="573063"/>
                  <a:pt x="5544" y="578606"/>
                </a:cubicBezTo>
                <a:cubicBezTo>
                  <a:pt x="0" y="584843"/>
                  <a:pt x="0" y="593851"/>
                  <a:pt x="0" y="601473"/>
                </a:cubicBezTo>
                <a:cubicBezTo>
                  <a:pt x="2079" y="647207"/>
                  <a:pt x="11087" y="692941"/>
                  <a:pt x="27718" y="735211"/>
                </a:cubicBezTo>
              </a:path>
            </a:pathLst>
          </a:custGeom>
          <a:solidFill>
            <a:schemeClr val="accent2"/>
          </a:solidFill>
          <a:ln w="6926" cap="flat">
            <a:noFill/>
            <a:prstDash val="solid"/>
            <a:miter/>
          </a:ln>
        </p:spPr>
        <p:txBody>
          <a:bodyPr rtlCol="0" anchor="ctr"/>
          <a:p>
            <a:endParaRPr lang="zh-CN" altLang="en-US"/>
          </a:p>
        </p:txBody>
      </p:sp>
    </p:spTree>
    <p:custDataLst>
      <p:tags r:id="rId85"/>
    </p:custDataLst>
  </p:cSld>
  <p:clrMapOvr>
    <a:masterClrMapping/>
  </p:clrMapOvr>
  <p:transition>
    <p:push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0" name="任意多边形: 形状 89"/>
          <p:cNvSpPr/>
          <p:nvPr>
            <p:custDataLst>
              <p:tags r:id="rId1"/>
            </p:custDataLst>
          </p:nvPr>
        </p:nvSpPr>
        <p:spPr>
          <a:xfrm>
            <a:off x="1736806" y="1452674"/>
            <a:ext cx="9101599" cy="4499877"/>
          </a:xfrm>
          <a:custGeom>
            <a:avLst/>
            <a:gdLst>
              <a:gd name="connsiteX0" fmla="*/ 8838074 w 9101599"/>
              <a:gd name="connsiteY0" fmla="*/ 0 h 4499877"/>
              <a:gd name="connsiteX1" fmla="*/ 9101599 w 9101599"/>
              <a:gd name="connsiteY1" fmla="*/ 0 h 4499877"/>
              <a:gd name="connsiteX2" fmla="*/ 9101599 w 9101599"/>
              <a:gd name="connsiteY2" fmla="*/ 4499877 h 4499877"/>
              <a:gd name="connsiteX3" fmla="*/ 0 w 9101599"/>
              <a:gd name="connsiteY3" fmla="*/ 4499877 h 4499877"/>
              <a:gd name="connsiteX4" fmla="*/ 0 w 9101599"/>
              <a:gd name="connsiteY4" fmla="*/ 4281627 h 4499877"/>
              <a:gd name="connsiteX5" fmla="*/ 8838074 w 9101599"/>
              <a:gd name="connsiteY5" fmla="*/ 4281627 h 4499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01599" h="4499877">
                <a:moveTo>
                  <a:pt x="8838074" y="0"/>
                </a:moveTo>
                <a:lnTo>
                  <a:pt x="9101599" y="0"/>
                </a:lnTo>
                <a:lnTo>
                  <a:pt x="9101599" y="4499877"/>
                </a:lnTo>
                <a:lnTo>
                  <a:pt x="0" y="4499877"/>
                </a:lnTo>
                <a:lnTo>
                  <a:pt x="0" y="4281627"/>
                </a:lnTo>
                <a:lnTo>
                  <a:pt x="8838074" y="4281627"/>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1600" b="1" dirty="0">
              <a:solidFill>
                <a:schemeClr val="bg1"/>
              </a:solidFill>
              <a:latin typeface="+mn-ea"/>
            </a:endParaRPr>
          </a:p>
        </p:txBody>
      </p:sp>
      <p:sp>
        <p:nvSpPr>
          <p:cNvPr id="91" name="矩形 90"/>
          <p:cNvSpPr/>
          <p:nvPr>
            <p:custDataLst>
              <p:tags r:id="rId2"/>
            </p:custDataLst>
          </p:nvPr>
        </p:nvSpPr>
        <p:spPr>
          <a:xfrm>
            <a:off x="1503761" y="1123698"/>
            <a:ext cx="9101599" cy="4610603"/>
          </a:xfrm>
          <a:prstGeom prst="rect">
            <a:avLst/>
          </a:prstGeom>
          <a:solidFill>
            <a:schemeClr val="bg1"/>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chemeClr val="bg1"/>
              </a:solidFill>
              <a:latin typeface="+mn-ea"/>
            </a:endParaRPr>
          </a:p>
        </p:txBody>
      </p:sp>
      <p:sp>
        <p:nvSpPr>
          <p:cNvPr id="17" name="文本框 16"/>
          <p:cNvSpPr txBox="1"/>
          <p:nvPr>
            <p:custDataLst>
              <p:tags r:id="rId3"/>
            </p:custDataLst>
          </p:nvPr>
        </p:nvSpPr>
        <p:spPr>
          <a:xfrm>
            <a:off x="1962294" y="2731166"/>
            <a:ext cx="8185215" cy="2258365"/>
          </a:xfrm>
          <a:prstGeom prst="rect">
            <a:avLst/>
          </a:prstGeom>
          <a:noFill/>
        </p:spPr>
        <p:txBody>
          <a:bodyPr wrap="square" lIns="90170" tIns="46990" rIns="90170" bIns="46990" rtlCol="0">
            <a:noAutofit/>
          </a:bodyPr>
          <a:lstStyle>
            <a:defPPr>
              <a:defRPr lang="zh-CN"/>
            </a:defPPr>
            <a:lvl1pPr fontAlgn="auto">
              <a:lnSpc>
                <a:spcPct val="130000"/>
              </a:lnSpc>
              <a:spcAft>
                <a:spcPts val="1000"/>
              </a:spcAft>
              <a:defRPr sz="1600" spc="150"/>
            </a:lvl1pPr>
          </a:lstStyle>
          <a:p>
            <a:pPr marL="355600" lvl="0" indent="-355600" algn="l" fontAlgn="ctr">
              <a:lnSpc>
                <a:spcPct val="120000"/>
              </a:lnSpc>
              <a:spcBef>
                <a:spcPts val="0"/>
              </a:spcBef>
              <a:spcAft>
                <a:spcPts val="800"/>
              </a:spcAft>
              <a:buSzPct val="100000"/>
              <a:buFont typeface="WPS-Bullets" pitchFamily="2" charset="0"/>
              <a:buChar char=""/>
            </a:pPr>
            <a:r>
              <a:rPr lang="en-US" altLang="zh-CN" sz="2000" b="1" spc="120" dirty="0">
                <a:solidFill>
                  <a:srgbClr val="ED796F"/>
                </a:solidFill>
                <a:uLnTx/>
                <a:uFillTx/>
                <a:latin typeface="Arial" panose="020B0604020202090204" pitchFamily="34" charset="0"/>
                <a:ea typeface="微软雅黑" panose="020B0503020204020204" charset="-122"/>
                <a:sym typeface="+mn-ea"/>
              </a:rPr>
              <a:t>1.感觉是认识世界的起点</a:t>
            </a:r>
            <a:endParaRPr lang="en-US" altLang="zh-CN" sz="2000" b="1" spc="120" dirty="0">
              <a:solidFill>
                <a:schemeClr val="tx1"/>
              </a:solidFill>
              <a:uLnTx/>
              <a:uFillTx/>
              <a:latin typeface="Arial" panose="020B0604020202090204" pitchFamily="34" charset="0"/>
              <a:ea typeface="微软雅黑" panose="020B0503020204020204" charset="-122"/>
              <a:sym typeface="+mn-ea"/>
            </a:endParaRPr>
          </a:p>
          <a:p>
            <a:pPr marL="685800" lvl="1" indent="-330200" algn="l" fontAlgn="ctr">
              <a:lnSpc>
                <a:spcPct val="120000"/>
              </a:lnSpc>
              <a:spcBef>
                <a:spcPts val="0"/>
              </a:spcBef>
              <a:spcAft>
                <a:spcPts val="800"/>
              </a:spcAft>
              <a:buSzPct val="100000"/>
              <a:buFont typeface="Arial" panose="020B0604020202090204" pitchFamily="34" charset="0"/>
              <a:buChar char="○"/>
            </a:pPr>
            <a:r>
              <a:rPr lang="zh-CN" altLang="en-US" spc="200" dirty="0">
                <a:solidFill>
                  <a:schemeClr val="tx1"/>
                </a:solidFill>
                <a:uLnTx/>
                <a:uFillTx/>
                <a:latin typeface="Arial" panose="020B0604020202090204" pitchFamily="34" charset="0"/>
                <a:ea typeface="微软雅黑" panose="020B0503020204020204" charset="-122"/>
                <a:sym typeface="+mn-ea"/>
              </a:rPr>
              <a:t>不通过感觉，我们就不能知道实物的任何形式，也不能知道运动的任何形式。”</a:t>
            </a:r>
            <a:endParaRPr lang="zh-CN" altLang="en-US" spc="200" dirty="0">
              <a:solidFill>
                <a:schemeClr val="tx1"/>
              </a:solidFill>
              <a:uLnTx/>
              <a:uFillTx/>
              <a:latin typeface="Arial" panose="020B0604020202090204" pitchFamily="34" charset="0"/>
              <a:ea typeface="微软雅黑" panose="020B0503020204020204" charset="-122"/>
              <a:sym typeface="+mn-ea"/>
            </a:endParaRPr>
          </a:p>
          <a:p>
            <a:pPr marL="355600" lvl="0" indent="-355600" algn="l" fontAlgn="ctr">
              <a:lnSpc>
                <a:spcPct val="120000"/>
              </a:lnSpc>
              <a:spcBef>
                <a:spcPts val="0"/>
              </a:spcBef>
              <a:spcAft>
                <a:spcPts val="800"/>
              </a:spcAft>
              <a:buSzPct val="100000"/>
              <a:buFont typeface="WPS-Bullets" pitchFamily="2" charset="0"/>
              <a:buChar char=""/>
            </a:pPr>
            <a:r>
              <a:rPr lang="en-US" altLang="zh-CN" sz="2000" b="1" spc="120" dirty="0">
                <a:solidFill>
                  <a:schemeClr val="tx1"/>
                </a:solidFill>
                <a:uLnTx/>
                <a:uFillTx/>
                <a:latin typeface="Arial" panose="020B0604020202090204" pitchFamily="34" charset="0"/>
                <a:ea typeface="微软雅黑" panose="020B0503020204020204" charset="-122"/>
                <a:sym typeface="+mn-ea"/>
              </a:rPr>
              <a:t>2.</a:t>
            </a:r>
            <a:r>
              <a:rPr lang="en-US" altLang="zh-CN" sz="2000" b="1" spc="120" dirty="0">
                <a:solidFill>
                  <a:srgbClr val="53B9A3"/>
                </a:solidFill>
                <a:uLnTx/>
                <a:uFillTx/>
                <a:latin typeface="Arial" panose="020B0604020202090204" pitchFamily="34" charset="0"/>
                <a:ea typeface="微软雅黑" panose="020B0503020204020204" charset="-122"/>
                <a:sym typeface="+mn-ea"/>
              </a:rPr>
              <a:t>感觉是维持人的正常心理活动所必需的过程</a:t>
            </a:r>
            <a:endParaRPr lang="en-US" altLang="zh-CN" sz="2000" b="1" spc="120" dirty="0">
              <a:solidFill>
                <a:srgbClr val="53B9A3"/>
              </a:solidFill>
              <a:uLnTx/>
              <a:uFillTx/>
              <a:latin typeface="Arial" panose="020B0604020202090204" pitchFamily="34" charset="0"/>
              <a:ea typeface="微软雅黑" panose="020B0503020204020204" charset="-122"/>
              <a:sym typeface="+mn-ea"/>
            </a:endParaRPr>
          </a:p>
        </p:txBody>
      </p:sp>
      <p:sp>
        <p:nvSpPr>
          <p:cNvPr id="18" name="文本框 17"/>
          <p:cNvSpPr txBox="1"/>
          <p:nvPr>
            <p:custDataLst>
              <p:tags r:id="rId4"/>
            </p:custDataLst>
          </p:nvPr>
        </p:nvSpPr>
        <p:spPr>
          <a:xfrm>
            <a:off x="1962150" y="1760855"/>
            <a:ext cx="3718560" cy="624840"/>
          </a:xfrm>
          <a:prstGeom prst="rect">
            <a:avLst/>
          </a:prstGeom>
          <a:noFill/>
        </p:spPr>
        <p:txBody>
          <a:bodyPr wrap="square" lIns="90170" tIns="46990" rIns="90170" bIns="46990" rtlCol="0">
            <a:noAutofit/>
          </a:bodyPr>
          <a:lstStyle/>
          <a:p>
            <a:pPr marL="0" indent="0" algn="l">
              <a:lnSpc>
                <a:spcPct val="100000"/>
              </a:lnSpc>
              <a:spcBef>
                <a:spcPts val="0"/>
              </a:spcBef>
              <a:spcAft>
                <a:spcPts val="0"/>
              </a:spcAft>
              <a:buSzPct val="100000"/>
              <a:buNone/>
            </a:pPr>
            <a:r>
              <a:rPr lang="zh-CN" altLang="en-US" sz="3200" b="1" u="none" strike="noStrike" spc="160" baseline="0" dirty="0" smtClean="0">
                <a:solidFill>
                  <a:schemeClr val="accent1">
                    <a:lumMod val="75000"/>
                  </a:schemeClr>
                </a:solidFill>
                <a:uLnTx/>
                <a:uFillTx/>
                <a:latin typeface="Arial" panose="020B0604020202090204" pitchFamily="34" charset="0"/>
                <a:ea typeface="微软雅黑" panose="020B0503020204020204" charset="-122"/>
              </a:rPr>
              <a:t>感觉的作用：</a:t>
            </a:r>
            <a:endParaRPr lang="zh-CN" altLang="en-US" sz="3200" b="1" u="none" strike="noStrike" spc="160" baseline="0" dirty="0" smtClean="0">
              <a:solidFill>
                <a:schemeClr val="accent1">
                  <a:lumMod val="75000"/>
                </a:schemeClr>
              </a:solidFill>
              <a:uLnTx/>
              <a:uFillTx/>
              <a:latin typeface="Arial" panose="020B0604020202090204" pitchFamily="34" charset="0"/>
              <a:ea typeface="微软雅黑" panose="020B0503020204020204" charset="-122"/>
            </a:endParaRPr>
          </a:p>
        </p:txBody>
      </p:sp>
      <p:grpSp>
        <p:nvGrpSpPr>
          <p:cNvPr id="19" name="组合 18"/>
          <p:cNvGrpSpPr/>
          <p:nvPr>
            <p:custDataLst>
              <p:tags r:id="rId5"/>
            </p:custDataLst>
          </p:nvPr>
        </p:nvGrpSpPr>
        <p:grpSpPr>
          <a:xfrm>
            <a:off x="2069182" y="1092420"/>
            <a:ext cx="511969" cy="62555"/>
            <a:chOff x="3219450" y="1159669"/>
            <a:chExt cx="511969" cy="62555"/>
          </a:xfrm>
        </p:grpSpPr>
        <p:sp>
          <p:nvSpPr>
            <p:cNvPr id="20" name="矩形 19"/>
            <p:cNvSpPr/>
            <p:nvPr>
              <p:custDataLst>
                <p:tags r:id="rId6"/>
              </p:custDataLst>
            </p:nvPr>
          </p:nvSpPr>
          <p:spPr>
            <a:xfrm>
              <a:off x="3219450" y="1159669"/>
              <a:ext cx="511969" cy="61911"/>
            </a:xfrm>
            <a:prstGeom prst="rect">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dirty="0">
                <a:solidFill>
                  <a:schemeClr val="bg1"/>
                </a:solidFill>
                <a:latin typeface="+mn-ea"/>
              </a:endParaRPr>
            </a:p>
          </p:txBody>
        </p:sp>
        <p:sp>
          <p:nvSpPr>
            <p:cNvPr id="21" name="矩形 20"/>
            <p:cNvSpPr/>
            <p:nvPr>
              <p:custDataLst>
                <p:tags r:id="rId7"/>
              </p:custDataLst>
            </p:nvPr>
          </p:nvSpPr>
          <p:spPr>
            <a:xfrm>
              <a:off x="3349441" y="1160313"/>
              <a:ext cx="61200" cy="6191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dirty="0">
                <a:solidFill>
                  <a:schemeClr val="bg1"/>
                </a:solidFill>
                <a:latin typeface="+mn-ea"/>
              </a:endParaRPr>
            </a:p>
          </p:txBody>
        </p:sp>
        <p:sp>
          <p:nvSpPr>
            <p:cNvPr id="22" name="矩形 21"/>
            <p:cNvSpPr/>
            <p:nvPr>
              <p:custDataLst>
                <p:tags r:id="rId8"/>
              </p:custDataLst>
            </p:nvPr>
          </p:nvSpPr>
          <p:spPr>
            <a:xfrm>
              <a:off x="3550800" y="1160313"/>
              <a:ext cx="61200" cy="6191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dirty="0">
                <a:solidFill>
                  <a:schemeClr val="bg1"/>
                </a:solidFill>
                <a:latin typeface="+mn-ea"/>
              </a:endParaRPr>
            </a:p>
          </p:txBody>
        </p:sp>
      </p:grpSp>
      <p:grpSp>
        <p:nvGrpSpPr>
          <p:cNvPr id="89" name="组合 88"/>
          <p:cNvGrpSpPr/>
          <p:nvPr>
            <p:custDataLst>
              <p:tags r:id="rId9"/>
            </p:custDataLst>
          </p:nvPr>
        </p:nvGrpSpPr>
        <p:grpSpPr>
          <a:xfrm>
            <a:off x="8396043" y="1796469"/>
            <a:ext cx="1596000" cy="834000"/>
            <a:chOff x="1019198" y="41511"/>
            <a:chExt cx="1596000" cy="834000"/>
          </a:xfrm>
        </p:grpSpPr>
        <p:grpSp>
          <p:nvGrpSpPr>
            <p:cNvPr id="23" name="组合 22"/>
            <p:cNvGrpSpPr/>
            <p:nvPr/>
          </p:nvGrpSpPr>
          <p:grpSpPr>
            <a:xfrm>
              <a:off x="1019198" y="41511"/>
              <a:ext cx="1596000" cy="72000"/>
              <a:chOff x="2266951" y="628651"/>
              <a:chExt cx="1596000" cy="72000"/>
            </a:xfrm>
            <a:solidFill>
              <a:schemeClr val="bg1">
                <a:lumMod val="95000"/>
              </a:schemeClr>
            </a:solidFill>
          </p:grpSpPr>
          <p:sp>
            <p:nvSpPr>
              <p:cNvPr id="24" name="椭圆 23"/>
              <p:cNvSpPr/>
              <p:nvPr>
                <p:custDataLst>
                  <p:tags r:id="rId10"/>
                </p:custDataLst>
              </p:nvPr>
            </p:nvSpPr>
            <p:spPr>
              <a:xfrm>
                <a:off x="22669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custDataLst>
                  <p:tags r:id="rId11"/>
                </p:custDataLst>
              </p:nvPr>
            </p:nvSpPr>
            <p:spPr>
              <a:xfrm>
                <a:off x="24193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custDataLst>
                  <p:tags r:id="rId12"/>
                </p:custDataLst>
              </p:nvPr>
            </p:nvSpPr>
            <p:spPr>
              <a:xfrm>
                <a:off x="25717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custDataLst>
                  <p:tags r:id="rId13"/>
                </p:custDataLst>
              </p:nvPr>
            </p:nvSpPr>
            <p:spPr>
              <a:xfrm>
                <a:off x="27241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custDataLst>
                  <p:tags r:id="rId14"/>
                </p:custDataLst>
              </p:nvPr>
            </p:nvSpPr>
            <p:spPr>
              <a:xfrm>
                <a:off x="28765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custDataLst>
                  <p:tags r:id="rId15"/>
                </p:custDataLst>
              </p:nvPr>
            </p:nvSpPr>
            <p:spPr>
              <a:xfrm>
                <a:off x="30289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custDataLst>
                  <p:tags r:id="rId16"/>
                </p:custDataLst>
              </p:nvPr>
            </p:nvSpPr>
            <p:spPr>
              <a:xfrm>
                <a:off x="31813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custDataLst>
                  <p:tags r:id="rId17"/>
                </p:custDataLst>
              </p:nvPr>
            </p:nvSpPr>
            <p:spPr>
              <a:xfrm>
                <a:off x="33337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custDataLst>
                  <p:tags r:id="rId18"/>
                </p:custDataLst>
              </p:nvPr>
            </p:nvSpPr>
            <p:spPr>
              <a:xfrm>
                <a:off x="34861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custDataLst>
                  <p:tags r:id="rId19"/>
                </p:custDataLst>
              </p:nvPr>
            </p:nvSpPr>
            <p:spPr>
              <a:xfrm>
                <a:off x="36385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custDataLst>
                  <p:tags r:id="rId20"/>
                </p:custDataLst>
              </p:nvPr>
            </p:nvSpPr>
            <p:spPr>
              <a:xfrm>
                <a:off x="37909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1019198" y="193911"/>
              <a:ext cx="1596000" cy="72000"/>
              <a:chOff x="2266951" y="628651"/>
              <a:chExt cx="1596000" cy="72000"/>
            </a:xfrm>
            <a:solidFill>
              <a:schemeClr val="bg1">
                <a:lumMod val="95000"/>
              </a:schemeClr>
            </a:solidFill>
          </p:grpSpPr>
          <p:sp>
            <p:nvSpPr>
              <p:cNvPr id="36" name="椭圆 35"/>
              <p:cNvSpPr/>
              <p:nvPr>
                <p:custDataLst>
                  <p:tags r:id="rId21"/>
                </p:custDataLst>
              </p:nvPr>
            </p:nvSpPr>
            <p:spPr>
              <a:xfrm>
                <a:off x="22669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custDataLst>
                  <p:tags r:id="rId22"/>
                </p:custDataLst>
              </p:nvPr>
            </p:nvSpPr>
            <p:spPr>
              <a:xfrm>
                <a:off x="24193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custDataLst>
                  <p:tags r:id="rId23"/>
                </p:custDataLst>
              </p:nvPr>
            </p:nvSpPr>
            <p:spPr>
              <a:xfrm>
                <a:off x="25717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custDataLst>
                  <p:tags r:id="rId24"/>
                </p:custDataLst>
              </p:nvPr>
            </p:nvSpPr>
            <p:spPr>
              <a:xfrm>
                <a:off x="27241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custDataLst>
                  <p:tags r:id="rId25"/>
                </p:custDataLst>
              </p:nvPr>
            </p:nvSpPr>
            <p:spPr>
              <a:xfrm>
                <a:off x="28765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custDataLst>
                  <p:tags r:id="rId26"/>
                </p:custDataLst>
              </p:nvPr>
            </p:nvSpPr>
            <p:spPr>
              <a:xfrm>
                <a:off x="30289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custDataLst>
                  <p:tags r:id="rId27"/>
                </p:custDataLst>
              </p:nvPr>
            </p:nvSpPr>
            <p:spPr>
              <a:xfrm>
                <a:off x="31813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custDataLst>
                  <p:tags r:id="rId28"/>
                </p:custDataLst>
              </p:nvPr>
            </p:nvSpPr>
            <p:spPr>
              <a:xfrm>
                <a:off x="33337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custDataLst>
                  <p:tags r:id="rId29"/>
                </p:custDataLst>
              </p:nvPr>
            </p:nvSpPr>
            <p:spPr>
              <a:xfrm>
                <a:off x="34861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custDataLst>
                  <p:tags r:id="rId30"/>
                </p:custDataLst>
              </p:nvPr>
            </p:nvSpPr>
            <p:spPr>
              <a:xfrm>
                <a:off x="36385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custDataLst>
                  <p:tags r:id="rId31"/>
                </p:custDataLst>
              </p:nvPr>
            </p:nvSpPr>
            <p:spPr>
              <a:xfrm>
                <a:off x="37909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 name="组合 46"/>
            <p:cNvGrpSpPr/>
            <p:nvPr/>
          </p:nvGrpSpPr>
          <p:grpSpPr>
            <a:xfrm>
              <a:off x="1019198" y="346311"/>
              <a:ext cx="1596000" cy="72000"/>
              <a:chOff x="2266951" y="628651"/>
              <a:chExt cx="1596000" cy="72000"/>
            </a:xfrm>
            <a:solidFill>
              <a:schemeClr val="bg1">
                <a:lumMod val="95000"/>
              </a:schemeClr>
            </a:solidFill>
          </p:grpSpPr>
          <p:sp>
            <p:nvSpPr>
              <p:cNvPr id="48" name="椭圆 47"/>
              <p:cNvSpPr/>
              <p:nvPr>
                <p:custDataLst>
                  <p:tags r:id="rId32"/>
                </p:custDataLst>
              </p:nvPr>
            </p:nvSpPr>
            <p:spPr>
              <a:xfrm>
                <a:off x="22669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custDataLst>
                  <p:tags r:id="rId33"/>
                </p:custDataLst>
              </p:nvPr>
            </p:nvSpPr>
            <p:spPr>
              <a:xfrm>
                <a:off x="24193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custDataLst>
                  <p:tags r:id="rId34"/>
                </p:custDataLst>
              </p:nvPr>
            </p:nvSpPr>
            <p:spPr>
              <a:xfrm>
                <a:off x="25717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custDataLst>
                  <p:tags r:id="rId35"/>
                </p:custDataLst>
              </p:nvPr>
            </p:nvSpPr>
            <p:spPr>
              <a:xfrm>
                <a:off x="27241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custDataLst>
                  <p:tags r:id="rId36"/>
                </p:custDataLst>
              </p:nvPr>
            </p:nvSpPr>
            <p:spPr>
              <a:xfrm>
                <a:off x="28765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custDataLst>
                  <p:tags r:id="rId37"/>
                </p:custDataLst>
              </p:nvPr>
            </p:nvSpPr>
            <p:spPr>
              <a:xfrm>
                <a:off x="30289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custDataLst>
                  <p:tags r:id="rId38"/>
                </p:custDataLst>
              </p:nvPr>
            </p:nvSpPr>
            <p:spPr>
              <a:xfrm>
                <a:off x="31813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custDataLst>
                  <p:tags r:id="rId39"/>
                </p:custDataLst>
              </p:nvPr>
            </p:nvSpPr>
            <p:spPr>
              <a:xfrm>
                <a:off x="33337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custDataLst>
                  <p:tags r:id="rId40"/>
                </p:custDataLst>
              </p:nvPr>
            </p:nvSpPr>
            <p:spPr>
              <a:xfrm>
                <a:off x="34861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custDataLst>
                  <p:tags r:id="rId41"/>
                </p:custDataLst>
              </p:nvPr>
            </p:nvSpPr>
            <p:spPr>
              <a:xfrm>
                <a:off x="36385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custDataLst>
                  <p:tags r:id="rId42"/>
                </p:custDataLst>
              </p:nvPr>
            </p:nvSpPr>
            <p:spPr>
              <a:xfrm>
                <a:off x="37909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9" name="组合 58"/>
            <p:cNvGrpSpPr/>
            <p:nvPr/>
          </p:nvGrpSpPr>
          <p:grpSpPr>
            <a:xfrm>
              <a:off x="1019198" y="498711"/>
              <a:ext cx="1596000" cy="72000"/>
              <a:chOff x="2266951" y="628651"/>
              <a:chExt cx="1596000" cy="72000"/>
            </a:xfrm>
            <a:solidFill>
              <a:schemeClr val="bg1">
                <a:lumMod val="95000"/>
              </a:schemeClr>
            </a:solidFill>
          </p:grpSpPr>
          <p:sp>
            <p:nvSpPr>
              <p:cNvPr id="60" name="椭圆 59"/>
              <p:cNvSpPr/>
              <p:nvPr>
                <p:custDataLst>
                  <p:tags r:id="rId43"/>
                </p:custDataLst>
              </p:nvPr>
            </p:nvSpPr>
            <p:spPr>
              <a:xfrm>
                <a:off x="22669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custDataLst>
                  <p:tags r:id="rId44"/>
                </p:custDataLst>
              </p:nvPr>
            </p:nvSpPr>
            <p:spPr>
              <a:xfrm>
                <a:off x="24193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custDataLst>
                  <p:tags r:id="rId45"/>
                </p:custDataLst>
              </p:nvPr>
            </p:nvSpPr>
            <p:spPr>
              <a:xfrm>
                <a:off x="25717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custDataLst>
                  <p:tags r:id="rId46"/>
                </p:custDataLst>
              </p:nvPr>
            </p:nvSpPr>
            <p:spPr>
              <a:xfrm>
                <a:off x="27241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custDataLst>
                  <p:tags r:id="rId47"/>
                </p:custDataLst>
              </p:nvPr>
            </p:nvSpPr>
            <p:spPr>
              <a:xfrm>
                <a:off x="28765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custDataLst>
                  <p:tags r:id="rId48"/>
                </p:custDataLst>
              </p:nvPr>
            </p:nvSpPr>
            <p:spPr>
              <a:xfrm>
                <a:off x="30289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custDataLst>
                  <p:tags r:id="rId49"/>
                </p:custDataLst>
              </p:nvPr>
            </p:nvSpPr>
            <p:spPr>
              <a:xfrm>
                <a:off x="31813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custDataLst>
                  <p:tags r:id="rId50"/>
                </p:custDataLst>
              </p:nvPr>
            </p:nvSpPr>
            <p:spPr>
              <a:xfrm>
                <a:off x="33337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custDataLst>
                  <p:tags r:id="rId51"/>
                </p:custDataLst>
              </p:nvPr>
            </p:nvSpPr>
            <p:spPr>
              <a:xfrm>
                <a:off x="34861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custDataLst>
                  <p:tags r:id="rId52"/>
                </p:custDataLst>
              </p:nvPr>
            </p:nvSpPr>
            <p:spPr>
              <a:xfrm>
                <a:off x="36385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custDataLst>
                  <p:tags r:id="rId53"/>
                </p:custDataLst>
              </p:nvPr>
            </p:nvSpPr>
            <p:spPr>
              <a:xfrm>
                <a:off x="37909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1" name="组合 70"/>
            <p:cNvGrpSpPr/>
            <p:nvPr/>
          </p:nvGrpSpPr>
          <p:grpSpPr>
            <a:xfrm>
              <a:off x="1019198" y="651111"/>
              <a:ext cx="1596000" cy="72000"/>
              <a:chOff x="2266951" y="628651"/>
              <a:chExt cx="1596000" cy="72000"/>
            </a:xfrm>
            <a:solidFill>
              <a:schemeClr val="bg1">
                <a:lumMod val="95000"/>
              </a:schemeClr>
            </a:solidFill>
          </p:grpSpPr>
          <p:sp>
            <p:nvSpPr>
              <p:cNvPr id="72" name="椭圆 71"/>
              <p:cNvSpPr/>
              <p:nvPr>
                <p:custDataLst>
                  <p:tags r:id="rId54"/>
                </p:custDataLst>
              </p:nvPr>
            </p:nvSpPr>
            <p:spPr>
              <a:xfrm>
                <a:off x="22669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custDataLst>
                  <p:tags r:id="rId55"/>
                </p:custDataLst>
              </p:nvPr>
            </p:nvSpPr>
            <p:spPr>
              <a:xfrm>
                <a:off x="24193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custDataLst>
                  <p:tags r:id="rId56"/>
                </p:custDataLst>
              </p:nvPr>
            </p:nvSpPr>
            <p:spPr>
              <a:xfrm>
                <a:off x="25717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custDataLst>
                  <p:tags r:id="rId57"/>
                </p:custDataLst>
              </p:nvPr>
            </p:nvSpPr>
            <p:spPr>
              <a:xfrm>
                <a:off x="27241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custDataLst>
                  <p:tags r:id="rId58"/>
                </p:custDataLst>
              </p:nvPr>
            </p:nvSpPr>
            <p:spPr>
              <a:xfrm>
                <a:off x="28765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custDataLst>
                  <p:tags r:id="rId59"/>
                </p:custDataLst>
              </p:nvPr>
            </p:nvSpPr>
            <p:spPr>
              <a:xfrm>
                <a:off x="30289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custDataLst>
                  <p:tags r:id="rId60"/>
                </p:custDataLst>
              </p:nvPr>
            </p:nvSpPr>
            <p:spPr>
              <a:xfrm>
                <a:off x="31813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custDataLst>
                  <p:tags r:id="rId61"/>
                </p:custDataLst>
              </p:nvPr>
            </p:nvSpPr>
            <p:spPr>
              <a:xfrm>
                <a:off x="33337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custDataLst>
                  <p:tags r:id="rId62"/>
                </p:custDataLst>
              </p:nvPr>
            </p:nvSpPr>
            <p:spPr>
              <a:xfrm>
                <a:off x="34861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custDataLst>
                  <p:tags r:id="rId63"/>
                </p:custDataLst>
              </p:nvPr>
            </p:nvSpPr>
            <p:spPr>
              <a:xfrm>
                <a:off x="36385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custDataLst>
                  <p:tags r:id="rId64"/>
                </p:custDataLst>
              </p:nvPr>
            </p:nvSpPr>
            <p:spPr>
              <a:xfrm>
                <a:off x="37909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3" name="组合 82"/>
            <p:cNvGrpSpPr/>
            <p:nvPr/>
          </p:nvGrpSpPr>
          <p:grpSpPr>
            <a:xfrm>
              <a:off x="1019198" y="803511"/>
              <a:ext cx="1596000" cy="72000"/>
              <a:chOff x="2266951" y="628651"/>
              <a:chExt cx="1596000" cy="72000"/>
            </a:xfrm>
            <a:solidFill>
              <a:schemeClr val="bg1">
                <a:lumMod val="95000"/>
              </a:schemeClr>
            </a:solidFill>
          </p:grpSpPr>
          <p:sp>
            <p:nvSpPr>
              <p:cNvPr id="84" name="椭圆 83"/>
              <p:cNvSpPr/>
              <p:nvPr>
                <p:custDataLst>
                  <p:tags r:id="rId65"/>
                </p:custDataLst>
              </p:nvPr>
            </p:nvSpPr>
            <p:spPr>
              <a:xfrm>
                <a:off x="22669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custDataLst>
                  <p:tags r:id="rId66"/>
                </p:custDataLst>
              </p:nvPr>
            </p:nvSpPr>
            <p:spPr>
              <a:xfrm>
                <a:off x="24193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custDataLst>
                  <p:tags r:id="rId67"/>
                </p:custDataLst>
              </p:nvPr>
            </p:nvSpPr>
            <p:spPr>
              <a:xfrm>
                <a:off x="25717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custDataLst>
                  <p:tags r:id="rId68"/>
                </p:custDataLst>
              </p:nvPr>
            </p:nvSpPr>
            <p:spPr>
              <a:xfrm>
                <a:off x="27241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custDataLst>
                  <p:tags r:id="rId69"/>
                </p:custDataLst>
              </p:nvPr>
            </p:nvSpPr>
            <p:spPr>
              <a:xfrm>
                <a:off x="28765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custDataLst>
                  <p:tags r:id="rId70"/>
                </p:custDataLst>
              </p:nvPr>
            </p:nvSpPr>
            <p:spPr>
              <a:xfrm>
                <a:off x="30289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custDataLst>
                  <p:tags r:id="rId71"/>
                </p:custDataLst>
              </p:nvPr>
            </p:nvSpPr>
            <p:spPr>
              <a:xfrm>
                <a:off x="31813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custDataLst>
                  <p:tags r:id="rId72"/>
                </p:custDataLst>
              </p:nvPr>
            </p:nvSpPr>
            <p:spPr>
              <a:xfrm>
                <a:off x="33337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custDataLst>
                  <p:tags r:id="rId73"/>
                </p:custDataLst>
              </p:nvPr>
            </p:nvSpPr>
            <p:spPr>
              <a:xfrm>
                <a:off x="34861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custDataLst>
                  <p:tags r:id="rId74"/>
                </p:custDataLst>
              </p:nvPr>
            </p:nvSpPr>
            <p:spPr>
              <a:xfrm>
                <a:off x="36385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custDataLst>
                  <p:tags r:id="rId75"/>
                </p:custDataLst>
              </p:nvPr>
            </p:nvSpPr>
            <p:spPr>
              <a:xfrm>
                <a:off x="3790951" y="628651"/>
                <a:ext cx="72000" cy="72000"/>
              </a:xfrm>
              <a:prstGeom prst="ellipse">
                <a:avLst/>
              </a:pr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0" name="任意多边形: 形状 9"/>
          <p:cNvSpPr/>
          <p:nvPr>
            <p:custDataLst>
              <p:tags r:id="rId76"/>
            </p:custDataLst>
          </p:nvPr>
        </p:nvSpPr>
        <p:spPr>
          <a:xfrm>
            <a:off x="10675687" y="375700"/>
            <a:ext cx="324912" cy="301247"/>
          </a:xfrm>
          <a:custGeom>
            <a:avLst/>
            <a:gdLst>
              <a:gd name="connsiteX0" fmla="*/ 0 w 324912"/>
              <a:gd name="connsiteY0" fmla="*/ 1919 h 301247"/>
              <a:gd name="connsiteX1" fmla="*/ 118324 w 324912"/>
              <a:gd name="connsiteY1" fmla="*/ 301247 h 301247"/>
              <a:gd name="connsiteX2" fmla="*/ 324912 w 324912"/>
              <a:gd name="connsiteY2" fmla="*/ 0 h 301247"/>
            </a:gdLst>
            <a:ahLst/>
            <a:cxnLst>
              <a:cxn ang="0">
                <a:pos x="connsiteX0" y="connsiteY0"/>
              </a:cxn>
              <a:cxn ang="0">
                <a:pos x="connsiteX1" y="connsiteY1"/>
              </a:cxn>
              <a:cxn ang="0">
                <a:pos x="connsiteX2" y="connsiteY2"/>
              </a:cxn>
            </a:cxnLst>
            <a:rect l="l" t="t" r="r" b="b"/>
            <a:pathLst>
              <a:path w="324912" h="301247">
                <a:moveTo>
                  <a:pt x="0" y="1919"/>
                </a:moveTo>
                <a:lnTo>
                  <a:pt x="118324" y="301247"/>
                </a:lnTo>
                <a:lnTo>
                  <a:pt x="324912" y="0"/>
                </a:lnTo>
                <a:close/>
              </a:path>
            </a:pathLst>
          </a:custGeom>
          <a:solidFill>
            <a:schemeClr val="accent2"/>
          </a:solidFill>
          <a:ln w="6380" cap="flat">
            <a:noFill/>
            <a:prstDash val="solid"/>
            <a:miter/>
          </a:ln>
        </p:spPr>
        <p:txBody>
          <a:bodyPr rtlCol="0" anchor="ctr"/>
          <a:p>
            <a:endParaRPr lang="zh-CN" altLang="en-US"/>
          </a:p>
        </p:txBody>
      </p:sp>
      <p:sp>
        <p:nvSpPr>
          <p:cNvPr id="3" name="任意多边形: 形状 21"/>
          <p:cNvSpPr/>
          <p:nvPr>
            <p:custDataLst>
              <p:tags r:id="rId77"/>
            </p:custDataLst>
          </p:nvPr>
        </p:nvSpPr>
        <p:spPr>
          <a:xfrm>
            <a:off x="11365230" y="6069330"/>
            <a:ext cx="618490" cy="572135"/>
          </a:xfrm>
          <a:custGeom>
            <a:avLst/>
            <a:gdLst>
              <a:gd name="connsiteX0" fmla="*/ 0 w 373773"/>
              <a:gd name="connsiteY0" fmla="*/ 1661 h 346086"/>
              <a:gd name="connsiteX1" fmla="*/ 135666 w 373773"/>
              <a:gd name="connsiteY1" fmla="*/ 346086 h 346086"/>
              <a:gd name="connsiteX2" fmla="*/ 373773 w 373773"/>
              <a:gd name="connsiteY2" fmla="*/ 0 h 346086"/>
            </a:gdLst>
            <a:ahLst/>
            <a:cxnLst>
              <a:cxn ang="0">
                <a:pos x="connsiteX0" y="connsiteY0"/>
              </a:cxn>
              <a:cxn ang="0">
                <a:pos x="connsiteX1" y="connsiteY1"/>
              </a:cxn>
              <a:cxn ang="0">
                <a:pos x="connsiteX2" y="connsiteY2"/>
              </a:cxn>
            </a:cxnLst>
            <a:rect l="l" t="t" r="r" b="b"/>
            <a:pathLst>
              <a:path w="373773" h="346086">
                <a:moveTo>
                  <a:pt x="0" y="1661"/>
                </a:moveTo>
                <a:lnTo>
                  <a:pt x="135666" y="346086"/>
                </a:lnTo>
                <a:lnTo>
                  <a:pt x="373773" y="0"/>
                </a:lnTo>
                <a:close/>
              </a:path>
            </a:pathLst>
          </a:custGeom>
          <a:solidFill>
            <a:schemeClr val="accent1"/>
          </a:solidFill>
          <a:ln w="5521" cap="flat">
            <a:noFill/>
            <a:prstDash val="solid"/>
            <a:miter/>
          </a:ln>
        </p:spPr>
        <p:txBody>
          <a:bodyPr rtlCol="0" anchor="ctr"/>
          <a:p>
            <a:endParaRPr lang="zh-CN" altLang="en-US"/>
          </a:p>
        </p:txBody>
      </p:sp>
      <p:sp>
        <p:nvSpPr>
          <p:cNvPr id="4" name="任意多边形: 形状 21"/>
          <p:cNvSpPr/>
          <p:nvPr>
            <p:custDataLst>
              <p:tags r:id="rId78"/>
            </p:custDataLst>
          </p:nvPr>
        </p:nvSpPr>
        <p:spPr>
          <a:xfrm rot="17160000">
            <a:off x="337185" y="255905"/>
            <a:ext cx="558165" cy="516255"/>
          </a:xfrm>
          <a:custGeom>
            <a:avLst/>
            <a:gdLst>
              <a:gd name="connsiteX0" fmla="*/ 0 w 373773"/>
              <a:gd name="connsiteY0" fmla="*/ 1661 h 346086"/>
              <a:gd name="connsiteX1" fmla="*/ 135666 w 373773"/>
              <a:gd name="connsiteY1" fmla="*/ 346086 h 346086"/>
              <a:gd name="connsiteX2" fmla="*/ 373773 w 373773"/>
              <a:gd name="connsiteY2" fmla="*/ 0 h 346086"/>
            </a:gdLst>
            <a:ahLst/>
            <a:cxnLst>
              <a:cxn ang="0">
                <a:pos x="connsiteX0" y="connsiteY0"/>
              </a:cxn>
              <a:cxn ang="0">
                <a:pos x="connsiteX1" y="connsiteY1"/>
              </a:cxn>
              <a:cxn ang="0">
                <a:pos x="connsiteX2" y="connsiteY2"/>
              </a:cxn>
            </a:cxnLst>
            <a:rect l="l" t="t" r="r" b="b"/>
            <a:pathLst>
              <a:path w="373773" h="346086">
                <a:moveTo>
                  <a:pt x="0" y="1661"/>
                </a:moveTo>
                <a:lnTo>
                  <a:pt x="135666" y="346086"/>
                </a:lnTo>
                <a:lnTo>
                  <a:pt x="373773" y="0"/>
                </a:lnTo>
                <a:close/>
              </a:path>
            </a:pathLst>
          </a:custGeom>
          <a:solidFill>
            <a:schemeClr val="accent1"/>
          </a:solidFill>
          <a:ln w="5521" cap="flat">
            <a:noFill/>
            <a:prstDash val="solid"/>
            <a:miter/>
          </a:ln>
        </p:spPr>
        <p:txBody>
          <a:bodyPr rtlCol="0" anchor="ctr"/>
          <a:p>
            <a:endParaRPr lang="zh-CN" altLang="en-US"/>
          </a:p>
        </p:txBody>
      </p:sp>
      <p:sp>
        <p:nvSpPr>
          <p:cNvPr id="2" name="任意多边形: 形状 9"/>
          <p:cNvSpPr/>
          <p:nvPr>
            <p:custDataLst>
              <p:tags r:id="rId79"/>
            </p:custDataLst>
          </p:nvPr>
        </p:nvSpPr>
        <p:spPr>
          <a:xfrm>
            <a:off x="616652" y="790990"/>
            <a:ext cx="324912" cy="301247"/>
          </a:xfrm>
          <a:custGeom>
            <a:avLst/>
            <a:gdLst>
              <a:gd name="connsiteX0" fmla="*/ 0 w 324912"/>
              <a:gd name="connsiteY0" fmla="*/ 1919 h 301247"/>
              <a:gd name="connsiteX1" fmla="*/ 118324 w 324912"/>
              <a:gd name="connsiteY1" fmla="*/ 301247 h 301247"/>
              <a:gd name="connsiteX2" fmla="*/ 324912 w 324912"/>
              <a:gd name="connsiteY2" fmla="*/ 0 h 301247"/>
            </a:gdLst>
            <a:ahLst/>
            <a:cxnLst>
              <a:cxn ang="0">
                <a:pos x="connsiteX0" y="connsiteY0"/>
              </a:cxn>
              <a:cxn ang="0">
                <a:pos x="connsiteX1" y="connsiteY1"/>
              </a:cxn>
              <a:cxn ang="0">
                <a:pos x="connsiteX2" y="connsiteY2"/>
              </a:cxn>
            </a:cxnLst>
            <a:rect l="l" t="t" r="r" b="b"/>
            <a:pathLst>
              <a:path w="324912" h="301247">
                <a:moveTo>
                  <a:pt x="0" y="1919"/>
                </a:moveTo>
                <a:lnTo>
                  <a:pt x="118324" y="301247"/>
                </a:lnTo>
                <a:lnTo>
                  <a:pt x="324912" y="0"/>
                </a:lnTo>
                <a:close/>
              </a:path>
            </a:pathLst>
          </a:custGeom>
          <a:solidFill>
            <a:schemeClr val="accent2"/>
          </a:solidFill>
          <a:ln w="6380" cap="flat">
            <a:noFill/>
            <a:prstDash val="solid"/>
            <a:miter/>
          </a:ln>
        </p:spPr>
        <p:txBody>
          <a:bodyPr rtlCol="0" anchor="ctr"/>
          <a:p>
            <a:endParaRPr lang="zh-CN" altLang="en-US"/>
          </a:p>
        </p:txBody>
      </p:sp>
      <p:sp>
        <p:nvSpPr>
          <p:cNvPr id="7" name="任意多边形: 形状 9"/>
          <p:cNvSpPr/>
          <p:nvPr>
            <p:custDataLst>
              <p:tags r:id="rId80"/>
            </p:custDataLst>
          </p:nvPr>
        </p:nvSpPr>
        <p:spPr>
          <a:xfrm rot="8880000">
            <a:off x="5933507" y="1510445"/>
            <a:ext cx="324912" cy="301247"/>
          </a:xfrm>
          <a:custGeom>
            <a:avLst/>
            <a:gdLst>
              <a:gd name="connsiteX0" fmla="*/ 0 w 324912"/>
              <a:gd name="connsiteY0" fmla="*/ 1919 h 301247"/>
              <a:gd name="connsiteX1" fmla="*/ 118324 w 324912"/>
              <a:gd name="connsiteY1" fmla="*/ 301247 h 301247"/>
              <a:gd name="connsiteX2" fmla="*/ 324912 w 324912"/>
              <a:gd name="connsiteY2" fmla="*/ 0 h 301247"/>
            </a:gdLst>
            <a:ahLst/>
            <a:cxnLst>
              <a:cxn ang="0">
                <a:pos x="connsiteX0" y="connsiteY0"/>
              </a:cxn>
              <a:cxn ang="0">
                <a:pos x="connsiteX1" y="connsiteY1"/>
              </a:cxn>
              <a:cxn ang="0">
                <a:pos x="connsiteX2" y="connsiteY2"/>
              </a:cxn>
            </a:cxnLst>
            <a:rect l="l" t="t" r="r" b="b"/>
            <a:pathLst>
              <a:path w="324912" h="301247">
                <a:moveTo>
                  <a:pt x="0" y="1919"/>
                </a:moveTo>
                <a:lnTo>
                  <a:pt x="118324" y="301247"/>
                </a:lnTo>
                <a:lnTo>
                  <a:pt x="324912" y="0"/>
                </a:lnTo>
                <a:close/>
              </a:path>
            </a:pathLst>
          </a:custGeom>
          <a:solidFill>
            <a:schemeClr val="accent2"/>
          </a:solidFill>
          <a:ln w="6380" cap="flat">
            <a:noFill/>
            <a:prstDash val="solid"/>
            <a:miter/>
          </a:ln>
        </p:spPr>
        <p:txBody>
          <a:bodyPr rtlCol="0" anchor="ctr"/>
          <a:p>
            <a:endParaRPr lang="zh-CN" altLang="en-US"/>
          </a:p>
        </p:txBody>
      </p:sp>
      <p:sp>
        <p:nvSpPr>
          <p:cNvPr id="12" name="任意多边形: 形状 21"/>
          <p:cNvSpPr/>
          <p:nvPr>
            <p:custDataLst>
              <p:tags r:id="rId81"/>
            </p:custDataLst>
          </p:nvPr>
        </p:nvSpPr>
        <p:spPr>
          <a:xfrm rot="16200000">
            <a:off x="11422091" y="138141"/>
            <a:ext cx="929005" cy="632404"/>
          </a:xfrm>
          <a:custGeom>
            <a:avLst/>
            <a:gdLst>
              <a:gd name="connsiteX0" fmla="*/ 0 w 373773"/>
              <a:gd name="connsiteY0" fmla="*/ 1661 h 346086"/>
              <a:gd name="connsiteX1" fmla="*/ 135666 w 373773"/>
              <a:gd name="connsiteY1" fmla="*/ 346086 h 346086"/>
              <a:gd name="connsiteX2" fmla="*/ 373773 w 373773"/>
              <a:gd name="connsiteY2" fmla="*/ 0 h 346086"/>
            </a:gdLst>
            <a:ahLst/>
            <a:cxnLst>
              <a:cxn ang="0">
                <a:pos x="connsiteX0" y="connsiteY0"/>
              </a:cxn>
              <a:cxn ang="0">
                <a:pos x="connsiteX1" y="connsiteY1"/>
              </a:cxn>
              <a:cxn ang="0">
                <a:pos x="connsiteX2" y="connsiteY2"/>
              </a:cxn>
            </a:cxnLst>
            <a:rect l="l" t="t" r="r" b="b"/>
            <a:pathLst>
              <a:path w="1463" h="996">
                <a:moveTo>
                  <a:pt x="1463" y="0"/>
                </a:moveTo>
                <a:lnTo>
                  <a:pt x="1463" y="996"/>
                </a:lnTo>
                <a:lnTo>
                  <a:pt x="390" y="996"/>
                </a:lnTo>
                <a:lnTo>
                  <a:pt x="0" y="7"/>
                </a:lnTo>
                <a:lnTo>
                  <a:pt x="1463" y="0"/>
                </a:lnTo>
                <a:close/>
              </a:path>
            </a:pathLst>
          </a:custGeom>
          <a:solidFill>
            <a:schemeClr val="accent1"/>
          </a:solidFill>
          <a:ln w="5521" cap="flat">
            <a:noFill/>
            <a:prstDash val="solid"/>
            <a:miter/>
          </a:ln>
        </p:spPr>
        <p:txBody>
          <a:bodyPr wrap="square" rtlCol="0" anchor="ctr">
            <a:noAutofit/>
          </a:bodyPr>
          <a:p>
            <a:endParaRPr lang="zh-CN" altLang="en-US"/>
          </a:p>
        </p:txBody>
      </p:sp>
      <p:sp>
        <p:nvSpPr>
          <p:cNvPr id="14" name="任意多边形: 形状 21"/>
          <p:cNvSpPr/>
          <p:nvPr>
            <p:custDataLst>
              <p:tags r:id="rId82"/>
            </p:custDataLst>
          </p:nvPr>
        </p:nvSpPr>
        <p:spPr>
          <a:xfrm>
            <a:off x="11486837" y="1415009"/>
            <a:ext cx="373773" cy="346086"/>
          </a:xfrm>
          <a:custGeom>
            <a:avLst/>
            <a:gdLst>
              <a:gd name="connsiteX0" fmla="*/ 0 w 373773"/>
              <a:gd name="connsiteY0" fmla="*/ 1661 h 346086"/>
              <a:gd name="connsiteX1" fmla="*/ 135666 w 373773"/>
              <a:gd name="connsiteY1" fmla="*/ 346086 h 346086"/>
              <a:gd name="connsiteX2" fmla="*/ 373773 w 373773"/>
              <a:gd name="connsiteY2" fmla="*/ 0 h 346086"/>
            </a:gdLst>
            <a:ahLst/>
            <a:cxnLst>
              <a:cxn ang="0">
                <a:pos x="connsiteX0" y="connsiteY0"/>
              </a:cxn>
              <a:cxn ang="0">
                <a:pos x="connsiteX1" y="connsiteY1"/>
              </a:cxn>
              <a:cxn ang="0">
                <a:pos x="connsiteX2" y="connsiteY2"/>
              </a:cxn>
            </a:cxnLst>
            <a:rect l="l" t="t" r="r" b="b"/>
            <a:pathLst>
              <a:path w="373773" h="346086">
                <a:moveTo>
                  <a:pt x="0" y="1661"/>
                </a:moveTo>
                <a:lnTo>
                  <a:pt x="135666" y="346086"/>
                </a:lnTo>
                <a:lnTo>
                  <a:pt x="373773" y="0"/>
                </a:lnTo>
                <a:close/>
              </a:path>
            </a:pathLst>
          </a:custGeom>
          <a:solidFill>
            <a:schemeClr val="accent1"/>
          </a:solidFill>
          <a:ln w="5521" cap="flat">
            <a:noFill/>
            <a:prstDash val="solid"/>
            <a:miter/>
          </a:ln>
        </p:spPr>
        <p:txBody>
          <a:bodyPr rtlCol="0" anchor="ctr"/>
          <a:p>
            <a:endParaRPr lang="zh-CN" altLang="en-US"/>
          </a:p>
        </p:txBody>
      </p:sp>
      <p:sp>
        <p:nvSpPr>
          <p:cNvPr id="15" name="任意多边形: 形状 9"/>
          <p:cNvSpPr/>
          <p:nvPr>
            <p:custDataLst>
              <p:tags r:id="rId83"/>
            </p:custDataLst>
          </p:nvPr>
        </p:nvSpPr>
        <p:spPr>
          <a:xfrm rot="8880000">
            <a:off x="10862231" y="6270030"/>
            <a:ext cx="583548" cy="697665"/>
          </a:xfrm>
          <a:custGeom>
            <a:avLst/>
            <a:gdLst>
              <a:gd name="connsiteX0" fmla="*/ 0 w 324912"/>
              <a:gd name="connsiteY0" fmla="*/ 1919 h 301247"/>
              <a:gd name="connsiteX1" fmla="*/ 118324 w 324912"/>
              <a:gd name="connsiteY1" fmla="*/ 301247 h 301247"/>
              <a:gd name="connsiteX2" fmla="*/ 324912 w 324912"/>
              <a:gd name="connsiteY2" fmla="*/ 0 h 301247"/>
            </a:gdLst>
            <a:ahLst/>
            <a:cxnLst>
              <a:cxn ang="0">
                <a:pos x="connsiteX0" y="connsiteY0"/>
              </a:cxn>
              <a:cxn ang="0">
                <a:pos x="connsiteX1" y="connsiteY1"/>
              </a:cxn>
              <a:cxn ang="0">
                <a:pos x="connsiteX2" y="connsiteY2"/>
              </a:cxn>
            </a:cxnLst>
            <a:rect l="l" t="t" r="r" b="b"/>
            <a:pathLst>
              <a:path w="919" h="1099">
                <a:moveTo>
                  <a:pt x="291" y="0"/>
                </a:moveTo>
                <a:lnTo>
                  <a:pt x="919" y="392"/>
                </a:lnTo>
                <a:lnTo>
                  <a:pt x="434" y="1099"/>
                </a:lnTo>
                <a:lnTo>
                  <a:pt x="0" y="2"/>
                </a:lnTo>
                <a:lnTo>
                  <a:pt x="291" y="0"/>
                </a:lnTo>
                <a:close/>
              </a:path>
            </a:pathLst>
          </a:custGeom>
          <a:solidFill>
            <a:schemeClr val="accent2"/>
          </a:solidFill>
          <a:ln w="6380" cap="flat">
            <a:noFill/>
            <a:prstDash val="solid"/>
            <a:miter/>
          </a:ln>
        </p:spPr>
        <p:txBody>
          <a:bodyPr wrap="square" rtlCol="0" anchor="ctr">
            <a:noAutofit/>
          </a:bodyPr>
          <a:p>
            <a:endParaRPr lang="zh-CN" altLang="en-US"/>
          </a:p>
        </p:txBody>
      </p:sp>
      <p:sp>
        <p:nvSpPr>
          <p:cNvPr id="16" name="任意多边形: 形状 13"/>
          <p:cNvSpPr/>
          <p:nvPr>
            <p:custDataLst>
              <p:tags r:id="rId84"/>
            </p:custDataLst>
          </p:nvPr>
        </p:nvSpPr>
        <p:spPr>
          <a:xfrm rot="3180000">
            <a:off x="400050" y="5882005"/>
            <a:ext cx="1502410" cy="1894840"/>
          </a:xfrm>
          <a:custGeom>
            <a:avLst/>
            <a:gdLst>
              <a:gd name="connsiteX0" fmla="*/ 583457 w 583456"/>
              <a:gd name="connsiteY0" fmla="*/ 0 h 735210"/>
              <a:gd name="connsiteX1" fmla="*/ 464271 w 583456"/>
              <a:gd name="connsiteY1" fmla="*/ 22174 h 735210"/>
              <a:gd name="connsiteX2" fmla="*/ 448333 w 583456"/>
              <a:gd name="connsiteY2" fmla="*/ 29104 h 735210"/>
              <a:gd name="connsiteX3" fmla="*/ 443483 w 583456"/>
              <a:gd name="connsiteY3" fmla="*/ 47813 h 735210"/>
              <a:gd name="connsiteX4" fmla="*/ 440018 w 583456"/>
              <a:gd name="connsiteY4" fmla="*/ 178779 h 735210"/>
              <a:gd name="connsiteX5" fmla="*/ 437939 w 583456"/>
              <a:gd name="connsiteY5" fmla="*/ 190559 h 735210"/>
              <a:gd name="connsiteX6" fmla="*/ 417151 w 583456"/>
              <a:gd name="connsiteY6" fmla="*/ 201646 h 735210"/>
              <a:gd name="connsiteX7" fmla="*/ 294500 w 583456"/>
              <a:gd name="connsiteY7" fmla="*/ 225899 h 735210"/>
              <a:gd name="connsiteX8" fmla="*/ 284106 w 583456"/>
              <a:gd name="connsiteY8" fmla="*/ 230057 h 735210"/>
              <a:gd name="connsiteX9" fmla="*/ 279948 w 583456"/>
              <a:gd name="connsiteY9" fmla="*/ 246687 h 735210"/>
              <a:gd name="connsiteX10" fmla="*/ 283413 w 583456"/>
              <a:gd name="connsiteY10" fmla="*/ 359637 h 735210"/>
              <a:gd name="connsiteX11" fmla="*/ 280641 w 583456"/>
              <a:gd name="connsiteY11" fmla="*/ 373495 h 735210"/>
              <a:gd name="connsiteX12" fmla="*/ 266783 w 583456"/>
              <a:gd name="connsiteY12" fmla="*/ 379732 h 735210"/>
              <a:gd name="connsiteX13" fmla="*/ 156605 w 583456"/>
              <a:gd name="connsiteY13" fmla="*/ 385968 h 735210"/>
              <a:gd name="connsiteX14" fmla="*/ 135124 w 583456"/>
              <a:gd name="connsiteY14" fmla="*/ 395670 h 735210"/>
              <a:gd name="connsiteX15" fmla="*/ 126115 w 583456"/>
              <a:gd name="connsiteY15" fmla="*/ 415072 h 735210"/>
              <a:gd name="connsiteX16" fmla="*/ 122651 w 583456"/>
              <a:gd name="connsiteY16" fmla="*/ 552274 h 735210"/>
              <a:gd name="connsiteX17" fmla="*/ 120572 w 583456"/>
              <a:gd name="connsiteY17" fmla="*/ 566826 h 735210"/>
              <a:gd name="connsiteX18" fmla="*/ 110871 w 583456"/>
              <a:gd name="connsiteY18" fmla="*/ 569598 h 735210"/>
              <a:gd name="connsiteX19" fmla="*/ 26332 w 583456"/>
              <a:gd name="connsiteY19" fmla="*/ 572370 h 735210"/>
              <a:gd name="connsiteX20" fmla="*/ 5544 w 583456"/>
              <a:gd name="connsiteY20" fmla="*/ 578606 h 735210"/>
              <a:gd name="connsiteX21" fmla="*/ 0 w 583456"/>
              <a:gd name="connsiteY21" fmla="*/ 601473 h 735210"/>
              <a:gd name="connsiteX22" fmla="*/ 27718 w 583456"/>
              <a:gd name="connsiteY22" fmla="*/ 735211 h 735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83456" h="735210">
                <a:moveTo>
                  <a:pt x="583457" y="0"/>
                </a:moveTo>
                <a:cubicBezTo>
                  <a:pt x="543266" y="6236"/>
                  <a:pt x="503769" y="13859"/>
                  <a:pt x="464271" y="22174"/>
                </a:cubicBezTo>
                <a:cubicBezTo>
                  <a:pt x="458727" y="23560"/>
                  <a:pt x="452491" y="24946"/>
                  <a:pt x="448333" y="29104"/>
                </a:cubicBezTo>
                <a:cubicBezTo>
                  <a:pt x="444176" y="33954"/>
                  <a:pt x="443483" y="41576"/>
                  <a:pt x="443483" y="47813"/>
                </a:cubicBezTo>
                <a:cubicBezTo>
                  <a:pt x="442097" y="91468"/>
                  <a:pt x="440711" y="135124"/>
                  <a:pt x="440018" y="178779"/>
                </a:cubicBezTo>
                <a:cubicBezTo>
                  <a:pt x="440018" y="182937"/>
                  <a:pt x="440018" y="187094"/>
                  <a:pt x="437939" y="190559"/>
                </a:cubicBezTo>
                <a:cubicBezTo>
                  <a:pt x="434474" y="197488"/>
                  <a:pt x="425466" y="200260"/>
                  <a:pt x="417151" y="201646"/>
                </a:cubicBezTo>
                <a:cubicBezTo>
                  <a:pt x="376267" y="209961"/>
                  <a:pt x="335384" y="218276"/>
                  <a:pt x="294500" y="225899"/>
                </a:cubicBezTo>
                <a:cubicBezTo>
                  <a:pt x="291035" y="226592"/>
                  <a:pt x="286878" y="227285"/>
                  <a:pt x="284106" y="230057"/>
                </a:cubicBezTo>
                <a:cubicBezTo>
                  <a:pt x="279948" y="234214"/>
                  <a:pt x="279948" y="240451"/>
                  <a:pt x="279948" y="246687"/>
                </a:cubicBezTo>
                <a:cubicBezTo>
                  <a:pt x="281334" y="284106"/>
                  <a:pt x="282027" y="322218"/>
                  <a:pt x="283413" y="359637"/>
                </a:cubicBezTo>
                <a:cubicBezTo>
                  <a:pt x="283413" y="364487"/>
                  <a:pt x="283413" y="370031"/>
                  <a:pt x="280641" y="373495"/>
                </a:cubicBezTo>
                <a:cubicBezTo>
                  <a:pt x="277177" y="377653"/>
                  <a:pt x="272326" y="379039"/>
                  <a:pt x="266783" y="379732"/>
                </a:cubicBezTo>
                <a:cubicBezTo>
                  <a:pt x="230057" y="384582"/>
                  <a:pt x="192638" y="379039"/>
                  <a:pt x="156605" y="385968"/>
                </a:cubicBezTo>
                <a:cubicBezTo>
                  <a:pt x="148982" y="387354"/>
                  <a:pt x="140667" y="390126"/>
                  <a:pt x="135124" y="395670"/>
                </a:cubicBezTo>
                <a:cubicBezTo>
                  <a:pt x="130273" y="400520"/>
                  <a:pt x="128194" y="408143"/>
                  <a:pt x="126115" y="415072"/>
                </a:cubicBezTo>
                <a:cubicBezTo>
                  <a:pt x="115028" y="459420"/>
                  <a:pt x="113642" y="507233"/>
                  <a:pt x="122651" y="552274"/>
                </a:cubicBezTo>
                <a:cubicBezTo>
                  <a:pt x="123344" y="557125"/>
                  <a:pt x="124729" y="563361"/>
                  <a:pt x="120572" y="566826"/>
                </a:cubicBezTo>
                <a:cubicBezTo>
                  <a:pt x="117800" y="568905"/>
                  <a:pt x="114335" y="569598"/>
                  <a:pt x="110871" y="569598"/>
                </a:cubicBezTo>
                <a:cubicBezTo>
                  <a:pt x="82460" y="570291"/>
                  <a:pt x="54742" y="571677"/>
                  <a:pt x="26332" y="572370"/>
                </a:cubicBezTo>
                <a:cubicBezTo>
                  <a:pt x="18709" y="572370"/>
                  <a:pt x="10394" y="573063"/>
                  <a:pt x="5544" y="578606"/>
                </a:cubicBezTo>
                <a:cubicBezTo>
                  <a:pt x="0" y="584843"/>
                  <a:pt x="0" y="593851"/>
                  <a:pt x="0" y="601473"/>
                </a:cubicBezTo>
                <a:cubicBezTo>
                  <a:pt x="2079" y="647207"/>
                  <a:pt x="11087" y="692941"/>
                  <a:pt x="27718" y="735211"/>
                </a:cubicBezTo>
              </a:path>
            </a:pathLst>
          </a:custGeom>
          <a:solidFill>
            <a:schemeClr val="accent2"/>
          </a:solidFill>
          <a:ln w="6926" cap="flat">
            <a:noFill/>
            <a:prstDash val="solid"/>
            <a:miter/>
          </a:ln>
        </p:spPr>
        <p:txBody>
          <a:bodyPr rtlCol="0" anchor="ctr"/>
          <a:p>
            <a:endParaRPr lang="zh-CN" altLang="en-US"/>
          </a:p>
        </p:txBody>
      </p:sp>
    </p:spTree>
    <p:custDataLst>
      <p:tags r:id="rId85"/>
    </p:custDataLst>
  </p:cSld>
  <p:clrMapOvr>
    <a:masterClrMapping/>
  </p:clrMapOvr>
  <p:transition>
    <p:push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4" name="PA-直接连接符 9"/>
          <p:cNvCxnSpPr/>
          <p:nvPr>
            <p:custDataLst>
              <p:tags r:id="rId1"/>
            </p:custDataLst>
          </p:nvPr>
        </p:nvCxnSpPr>
        <p:spPr>
          <a:xfrm flipH="1" flipV="1">
            <a:off x="9601835" y="0"/>
            <a:ext cx="2557145" cy="2571115"/>
          </a:xfrm>
          <a:prstGeom prst="line">
            <a:avLst/>
          </a:prstGeom>
          <a:ln w="1270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5" name="PA-直角三角形 5"/>
          <p:cNvSpPr/>
          <p:nvPr>
            <p:custDataLst>
              <p:tags r:id="rId2"/>
            </p:custDataLst>
          </p:nvPr>
        </p:nvSpPr>
        <p:spPr>
          <a:xfrm>
            <a:off x="9923145" y="635"/>
            <a:ext cx="2268855" cy="2284730"/>
          </a:xfrm>
          <a:custGeom>
            <a:avLst/>
            <a:gdLst>
              <a:gd name="connsiteX0" fmla="*/ 0 w 2268855"/>
              <a:gd name="connsiteY0" fmla="*/ 0 h 2284730"/>
              <a:gd name="connsiteX1" fmla="*/ 2268855 w 2268855"/>
              <a:gd name="connsiteY1" fmla="*/ 0 h 2284730"/>
              <a:gd name="connsiteX2" fmla="*/ 2268855 w 2268855"/>
              <a:gd name="connsiteY2" fmla="*/ 2284730 h 2284730"/>
            </a:gdLst>
            <a:ahLst/>
            <a:cxnLst>
              <a:cxn ang="0">
                <a:pos x="connsiteX0" y="connsiteY0"/>
              </a:cxn>
              <a:cxn ang="0">
                <a:pos x="connsiteX1" y="connsiteY1"/>
              </a:cxn>
              <a:cxn ang="0">
                <a:pos x="connsiteX2" y="connsiteY2"/>
              </a:cxn>
            </a:cxnLst>
            <a:rect l="l" t="t" r="r" b="b"/>
            <a:pathLst>
              <a:path w="2268855" h="2284730">
                <a:moveTo>
                  <a:pt x="0" y="0"/>
                </a:moveTo>
                <a:lnTo>
                  <a:pt x="2268855" y="0"/>
                </a:lnTo>
                <a:lnTo>
                  <a:pt x="2268855" y="2284730"/>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6" name="PA-直角三角形 8"/>
          <p:cNvSpPr/>
          <p:nvPr>
            <p:custDataLst>
              <p:tags r:id="rId3"/>
            </p:custDataLst>
          </p:nvPr>
        </p:nvSpPr>
        <p:spPr>
          <a:xfrm>
            <a:off x="0" y="5401945"/>
            <a:ext cx="1459865" cy="1456055"/>
          </a:xfrm>
          <a:prstGeom prst="r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cxnSp>
        <p:nvCxnSpPr>
          <p:cNvPr id="7" name="PA-直接连接符 9"/>
          <p:cNvCxnSpPr/>
          <p:nvPr>
            <p:custDataLst>
              <p:tags r:id="rId4"/>
            </p:custDataLst>
          </p:nvPr>
        </p:nvCxnSpPr>
        <p:spPr>
          <a:xfrm flipH="1" flipV="1">
            <a:off x="10160" y="4983480"/>
            <a:ext cx="1980565" cy="1905000"/>
          </a:xfrm>
          <a:prstGeom prst="line">
            <a:avLst/>
          </a:prstGeom>
          <a:ln w="1270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5"/>
            </p:custDataLst>
          </p:nvPr>
        </p:nvSpPr>
        <p:spPr>
          <a:xfrm>
            <a:off x="609562" y="990608"/>
            <a:ext cx="10972876" cy="762000"/>
          </a:xfrm>
          <a:prstGeom prst="rect">
            <a:avLst/>
          </a:prstGeom>
          <a:noFill/>
        </p:spPr>
        <p:txBody>
          <a:bodyPr wrap="square" lIns="63500" tIns="25400" rIns="63500" bIns="25400" rtlCol="0" anchor="t" anchorCtr="0">
            <a:normAutofit lnSpcReduction="10000"/>
          </a:bodyPr>
          <a:p>
            <a:pPr marL="0" indent="0" algn="ctr">
              <a:lnSpc>
                <a:spcPct val="100000"/>
              </a:lnSpc>
              <a:spcBef>
                <a:spcPts val="0"/>
              </a:spcBef>
              <a:spcAft>
                <a:spcPts val="0"/>
              </a:spcAft>
              <a:buSzPct val="100000"/>
              <a:buNone/>
            </a:pPr>
            <a:r>
              <a:rPr lang="zh-CN" altLang="zh-CN" sz="4400" b="1" spc="280" dirty="0">
                <a:solidFill>
                  <a:schemeClr val="accent1">
                    <a:lumMod val="75000"/>
                  </a:schemeClr>
                </a:solidFill>
                <a:latin typeface="微软雅黑" panose="020B0503020204020204" charset="-122"/>
                <a:ea typeface="微软雅黑" panose="020B0503020204020204" charset="-122"/>
              </a:rPr>
              <a:t>感觉剥夺实验示意图</a:t>
            </a:r>
            <a:endParaRPr lang="zh-CN" altLang="zh-CN" sz="4400" b="1" spc="280" dirty="0">
              <a:solidFill>
                <a:schemeClr val="accent1">
                  <a:lumMod val="75000"/>
                </a:schemeClr>
              </a:solidFill>
              <a:latin typeface="微软雅黑" panose="020B0503020204020204" charset="-122"/>
              <a:ea typeface="微软雅黑" panose="020B0503020204020204" charset="-122"/>
            </a:endParaRPr>
          </a:p>
        </p:txBody>
      </p:sp>
      <p:pic>
        <p:nvPicPr>
          <p:cNvPr id="8" name="图片 7"/>
          <p:cNvPicPr>
            <a:picLocks noChangeAspect="1"/>
          </p:cNvPicPr>
          <p:nvPr>
            <p:custDataLst>
              <p:tags r:id="rId6"/>
            </p:custDataLst>
          </p:nvPr>
        </p:nvPicPr>
        <p:blipFill rotWithShape="1">
          <a:blip r:embed="rId7"/>
          <a:srcRect t="724" b="724"/>
          <a:stretch>
            <a:fillRect/>
          </a:stretch>
        </p:blipFill>
        <p:spPr>
          <a:xfrm>
            <a:off x="2152650" y="1981216"/>
            <a:ext cx="7886700" cy="4254703"/>
          </a:xfrm>
          <a:custGeom>
            <a:avLst/>
            <a:gdLst/>
            <a:ahLst/>
            <a:cxnLst>
              <a:cxn ang="3">
                <a:pos x="hc" y="t"/>
              </a:cxn>
              <a:cxn ang="cd2">
                <a:pos x="l" y="vc"/>
              </a:cxn>
              <a:cxn ang="cd4">
                <a:pos x="hc" y="b"/>
              </a:cxn>
              <a:cxn ang="0">
                <a:pos x="r" y="vc"/>
              </a:cxn>
            </a:cxnLst>
            <a:rect l="l" t="t" r="r" b="b"/>
            <a:pathLst>
              <a:path w="9120" h="6240">
                <a:moveTo>
                  <a:pt x="0" y="0"/>
                </a:moveTo>
                <a:lnTo>
                  <a:pt x="9120" y="0"/>
                </a:lnTo>
                <a:lnTo>
                  <a:pt x="9120" y="6240"/>
                </a:lnTo>
                <a:lnTo>
                  <a:pt x="0" y="6240"/>
                </a:lnTo>
                <a:lnTo>
                  <a:pt x="0" y="0"/>
                </a:lnTo>
                <a:close/>
              </a:path>
            </a:pathLst>
          </a:custGeom>
        </p:spPr>
      </p:pic>
    </p:spTree>
    <p:custDataLst>
      <p:tags r:id="rId8"/>
    </p:custDataLst>
  </p:cSld>
  <p:clrMapOvr>
    <a:masterClrMapping/>
  </p:clrMapOvr>
  <p:transition>
    <p:push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形 1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639592" y="1700527"/>
            <a:ext cx="501660" cy="501660"/>
          </a:xfrm>
          <a:prstGeom prst="rect">
            <a:avLst/>
          </a:prstGeom>
          <a:effectLst>
            <a:outerShdw blurRad="12700" dist="12700" dir="2700000" algn="tl" rotWithShape="0">
              <a:prstClr val="black">
                <a:alpha val="40000"/>
              </a:prstClr>
            </a:outerShdw>
          </a:effectLst>
        </p:spPr>
      </p:pic>
      <p:pic>
        <p:nvPicPr>
          <p:cNvPr id="3" name="图片 2"/>
          <p:cNvPicPr>
            <a:picLocks noChangeAspect="1"/>
          </p:cNvPicPr>
          <p:nvPr/>
        </p:nvPicPr>
        <p:blipFill>
          <a:blip r:embed="rId5">
            <a:clrChange>
              <a:clrFrom>
                <a:srgbClr val="FFFFFF">
                  <a:alpha val="100000"/>
                </a:srgbClr>
              </a:clrFrom>
              <a:clrTo>
                <a:srgbClr val="FFFFFF">
                  <a:alpha val="100000"/>
                  <a:alpha val="0"/>
                </a:srgbClr>
              </a:clrTo>
            </a:clrChange>
          </a:blip>
          <a:stretch>
            <a:fillRect/>
          </a:stretch>
        </p:blipFill>
        <p:spPr>
          <a:xfrm>
            <a:off x="1477645" y="1700530"/>
            <a:ext cx="9236710" cy="5008880"/>
          </a:xfrm>
          <a:prstGeom prst="rect">
            <a:avLst/>
          </a:prstGeom>
        </p:spPr>
      </p:pic>
      <p:sp>
        <p:nvSpPr>
          <p:cNvPr id="4" name="文本框 3"/>
          <p:cNvSpPr txBox="1"/>
          <p:nvPr/>
        </p:nvSpPr>
        <p:spPr>
          <a:xfrm>
            <a:off x="1369060" y="623075"/>
            <a:ext cx="4072890" cy="755650"/>
          </a:xfrm>
          <a:prstGeom prst="rect">
            <a:avLst/>
          </a:prstGeom>
          <a:noFill/>
          <a:effectLst/>
        </p:spPr>
        <p:txBody>
          <a:bodyPr wrap="square" rtlCol="0">
            <a:spAutoFit/>
          </a:bodyPr>
          <a:p>
            <a:pPr>
              <a:lnSpc>
                <a:spcPct val="120000"/>
              </a:lnSpc>
            </a:pPr>
            <a:r>
              <a:rPr lang="zh-CN" altLang="en-US" sz="3600" dirty="0">
                <a:solidFill>
                  <a:schemeClr val="dk1">
                    <a:lumMod val="85000"/>
                    <a:lumOff val="1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rPr>
              <a:t>感觉的种类</a:t>
            </a:r>
            <a:endParaRPr lang="zh-CN" altLang="en-US" sz="3600" dirty="0">
              <a:solidFill>
                <a:schemeClr val="dk1">
                  <a:lumMod val="85000"/>
                  <a:lumOff val="1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endParaRPr>
          </a:p>
        </p:txBody>
      </p:sp>
      <p:pic>
        <p:nvPicPr>
          <p:cNvPr id="5" name="图形 15"/>
          <p:cNvPicPr>
            <a:picLocks noChangeAspect="1"/>
          </p:cNvPicPr>
          <p:nvPr/>
        </p:nvPicPr>
        <p:blipFill>
          <a:blip r:embed="rId6"/>
          <a:stretch>
            <a:fillRect/>
          </a:stretch>
        </p:blipFill>
        <p:spPr>
          <a:xfrm>
            <a:off x="507944" y="628239"/>
            <a:ext cx="861262" cy="745322"/>
          </a:xfrm>
          <a:prstGeom prst="rect">
            <a:avLst/>
          </a:prstGeom>
          <a:effectLst>
            <a:outerShdw blurRad="25400" dist="25400" dir="8100000" algn="tr"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29"/>
          <p:cNvSpPr/>
          <p:nvPr>
            <p:custDataLst>
              <p:tags r:id="rId1"/>
            </p:custDataLst>
          </p:nvPr>
        </p:nvSpPr>
        <p:spPr>
          <a:xfrm>
            <a:off x="0" y="-1270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1" name="任意多边形: 形状 11"/>
          <p:cNvSpPr/>
          <p:nvPr>
            <p:custDataLst>
              <p:tags r:id="rId2"/>
            </p:custDataLst>
          </p:nvPr>
        </p:nvSpPr>
        <p:spPr>
          <a:xfrm>
            <a:off x="707390" y="-12700"/>
            <a:ext cx="11163300" cy="6858000"/>
          </a:xfrm>
          <a:custGeom>
            <a:avLst/>
            <a:gdLst>
              <a:gd name="connsiteX0" fmla="*/ 1391964 w 11162996"/>
              <a:gd name="connsiteY0" fmla="*/ 0 h 6841459"/>
              <a:gd name="connsiteX1" fmla="*/ 9771032 w 11162996"/>
              <a:gd name="connsiteY1" fmla="*/ 0 h 6841459"/>
              <a:gd name="connsiteX2" fmla="*/ 9888453 w 11162996"/>
              <a:gd name="connsiteY2" fmla="*/ 135555 h 6841459"/>
              <a:gd name="connsiteX3" fmla="*/ 11162996 w 11162996"/>
              <a:gd name="connsiteY3" fmla="*/ 3685906 h 6841459"/>
              <a:gd name="connsiteX4" fmla="*/ 10209764 w 11162996"/>
              <a:gd name="connsiteY4" fmla="*/ 6806575 h 6841459"/>
              <a:gd name="connsiteX5" fmla="*/ 10184957 w 11162996"/>
              <a:gd name="connsiteY5" fmla="*/ 6841459 h 6841459"/>
              <a:gd name="connsiteX6" fmla="*/ 978039 w 11162996"/>
              <a:gd name="connsiteY6" fmla="*/ 6841459 h 6841459"/>
              <a:gd name="connsiteX7" fmla="*/ 953232 w 11162996"/>
              <a:gd name="connsiteY7" fmla="*/ 6806575 h 6841459"/>
              <a:gd name="connsiteX8" fmla="*/ 0 w 11162996"/>
              <a:gd name="connsiteY8" fmla="*/ 3685906 h 6841459"/>
              <a:gd name="connsiteX9" fmla="*/ 1274543 w 11162996"/>
              <a:gd name="connsiteY9" fmla="*/ 135555 h 684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62996" h="6841459">
                <a:moveTo>
                  <a:pt x="1391964" y="0"/>
                </a:moveTo>
                <a:lnTo>
                  <a:pt x="9771032" y="0"/>
                </a:lnTo>
                <a:lnTo>
                  <a:pt x="9888453" y="135555"/>
                </a:lnTo>
                <a:cubicBezTo>
                  <a:pt x="10684687" y="1100367"/>
                  <a:pt x="11162996" y="2337279"/>
                  <a:pt x="11162996" y="3685906"/>
                </a:cubicBezTo>
                <a:cubicBezTo>
                  <a:pt x="11162996" y="4841872"/>
                  <a:pt x="10811585" y="5915762"/>
                  <a:pt x="10209764" y="6806575"/>
                </a:cubicBezTo>
                <a:lnTo>
                  <a:pt x="10184957" y="6841459"/>
                </a:lnTo>
                <a:lnTo>
                  <a:pt x="978039" y="6841459"/>
                </a:lnTo>
                <a:lnTo>
                  <a:pt x="953232" y="6806575"/>
                </a:lnTo>
                <a:cubicBezTo>
                  <a:pt x="351411" y="5915762"/>
                  <a:pt x="0" y="4841872"/>
                  <a:pt x="0" y="3685906"/>
                </a:cubicBezTo>
                <a:cubicBezTo>
                  <a:pt x="0" y="2337279"/>
                  <a:pt x="478309" y="1100367"/>
                  <a:pt x="1274543" y="135555"/>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charset="-122"/>
              <a:ea typeface="微软雅黑" panose="020B0503020204020204" charset="-122"/>
            </a:endParaRPr>
          </a:p>
        </p:txBody>
      </p:sp>
      <p:sp>
        <p:nvSpPr>
          <p:cNvPr id="32" name="椭圆 31"/>
          <p:cNvSpPr/>
          <p:nvPr>
            <p:custDataLst>
              <p:tags r:id="rId3"/>
            </p:custDataLst>
          </p:nvPr>
        </p:nvSpPr>
        <p:spPr>
          <a:xfrm>
            <a:off x="1096010" y="818515"/>
            <a:ext cx="776605" cy="777240"/>
          </a:xfrm>
          <a:prstGeom prst="ellipse">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3" name="椭圆 32"/>
          <p:cNvSpPr/>
          <p:nvPr>
            <p:custDataLst>
              <p:tags r:id="rId4"/>
            </p:custDataLst>
          </p:nvPr>
        </p:nvSpPr>
        <p:spPr>
          <a:xfrm>
            <a:off x="1340485" y="944245"/>
            <a:ext cx="776605" cy="77724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椭圆 35"/>
          <p:cNvSpPr/>
          <p:nvPr>
            <p:custDataLst>
              <p:tags r:id="rId5"/>
            </p:custDataLst>
          </p:nvPr>
        </p:nvSpPr>
        <p:spPr>
          <a:xfrm>
            <a:off x="1508125" y="5896610"/>
            <a:ext cx="765175" cy="765175"/>
          </a:xfrm>
          <a:prstGeom prst="ellipse">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nvGrpSpPr>
          <p:cNvPr id="4" name="组合 3"/>
          <p:cNvGrpSpPr/>
          <p:nvPr>
            <p:custDataLst>
              <p:tags r:id="rId6"/>
            </p:custDataLst>
          </p:nvPr>
        </p:nvGrpSpPr>
        <p:grpSpPr>
          <a:xfrm>
            <a:off x="10013950" y="4904105"/>
            <a:ext cx="1777365" cy="1687830"/>
            <a:chOff x="14021" y="6063"/>
            <a:chExt cx="4548" cy="4318"/>
          </a:xfrm>
        </p:grpSpPr>
        <p:sp>
          <p:nvSpPr>
            <p:cNvPr id="5" name="椭圆 4"/>
            <p:cNvSpPr/>
            <p:nvPr>
              <p:custDataLst>
                <p:tags r:id="rId7"/>
              </p:custDataLst>
            </p:nvPr>
          </p:nvSpPr>
          <p:spPr>
            <a:xfrm>
              <a:off x="14999" y="6811"/>
              <a:ext cx="3571" cy="3571"/>
            </a:xfrm>
            <a:prstGeom prst="ellipse">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6" name="椭圆 5"/>
            <p:cNvSpPr/>
            <p:nvPr>
              <p:custDataLst>
                <p:tags r:id="rId8"/>
              </p:custDataLst>
            </p:nvPr>
          </p:nvSpPr>
          <p:spPr>
            <a:xfrm>
              <a:off x="14021" y="6063"/>
              <a:ext cx="2650" cy="2650"/>
            </a:xfrm>
            <a:prstGeom prst="ellipse">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sp>
        <p:nvSpPr>
          <p:cNvPr id="37" name="矩形 36"/>
          <p:cNvSpPr/>
          <p:nvPr>
            <p:custDataLst>
              <p:tags r:id="rId9"/>
            </p:custDataLst>
          </p:nvPr>
        </p:nvSpPr>
        <p:spPr>
          <a:xfrm>
            <a:off x="2690368" y="2101699"/>
            <a:ext cx="6811275"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8" name="文本框 7"/>
          <p:cNvSpPr txBox="1"/>
          <p:nvPr>
            <p:custDataLst>
              <p:tags r:id="rId10"/>
            </p:custDataLst>
          </p:nvPr>
        </p:nvSpPr>
        <p:spPr>
          <a:xfrm>
            <a:off x="1523968" y="1066785"/>
            <a:ext cx="9144064" cy="776478"/>
          </a:xfrm>
          <a:prstGeom prst="rect">
            <a:avLst/>
          </a:prstGeom>
          <a:noFill/>
        </p:spPr>
        <p:txBody>
          <a:bodyPr wrap="square" lIns="63500" tIns="25400" rIns="63500" bIns="25400" rtlCol="0" anchor="ctr" anchorCtr="0">
            <a:normAutofit/>
          </a:bodyPr>
          <a:p>
            <a:pPr marL="0" indent="0" algn="ctr">
              <a:lnSpc>
                <a:spcPct val="100000"/>
              </a:lnSpc>
              <a:spcBef>
                <a:spcPts val="0"/>
              </a:spcBef>
              <a:spcAft>
                <a:spcPts val="0"/>
              </a:spcAft>
              <a:buSzPct val="100000"/>
              <a:buNone/>
            </a:pPr>
            <a:r>
              <a:rPr lang="en-US" altLang="zh-CN" sz="4400" b="1" spc="280" dirty="0">
                <a:solidFill>
                  <a:schemeClr val="accent1">
                    <a:lumMod val="75000"/>
                  </a:schemeClr>
                </a:solidFill>
                <a:latin typeface="微软雅黑" panose="020B0503020204020204" charset="-122"/>
                <a:ea typeface="微软雅黑" panose="020B0503020204020204" charset="-122"/>
              </a:rPr>
              <a:t>同一种感觉中的相互作用</a:t>
            </a:r>
            <a:endParaRPr lang="en-US" altLang="zh-CN" sz="4400" b="1" spc="280" dirty="0">
              <a:solidFill>
                <a:schemeClr val="accent1">
                  <a:lumMod val="75000"/>
                </a:schemeClr>
              </a:solidFill>
              <a:latin typeface="微软雅黑" panose="020B0503020204020204" charset="-122"/>
              <a:ea typeface="微软雅黑" panose="020B0503020204020204" charset="-122"/>
            </a:endParaRPr>
          </a:p>
        </p:txBody>
      </p:sp>
      <p:sp>
        <p:nvSpPr>
          <p:cNvPr id="11" name="Title 6"/>
          <p:cNvSpPr txBox="1"/>
          <p:nvPr>
            <p:custDataLst>
              <p:tags r:id="rId11"/>
            </p:custDataLst>
          </p:nvPr>
        </p:nvSpPr>
        <p:spPr>
          <a:xfrm>
            <a:off x="1524604" y="2452880"/>
            <a:ext cx="9143429" cy="705879"/>
          </a:xfrm>
          <a:prstGeom prst="rect">
            <a:avLst/>
          </a:prstGeom>
          <a:noFill/>
          <a:ln w="3175">
            <a:noFill/>
            <a:prstDash val="dash"/>
          </a:ln>
        </p:spPr>
        <p:txBody>
          <a:bodyPr wrap="square" lIns="63500" tIns="25400" rIns="63500" bIns="254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0"/>
              </a:spcBef>
              <a:spcAft>
                <a:spcPts val="0"/>
              </a:spcAft>
              <a:buSzPct val="100000"/>
              <a:buFontTx/>
              <a:buNone/>
            </a:pPr>
            <a:r>
              <a:rPr kumimoji="0" lang="zh-CN" altLang="en-US" sz="3800" b="1" i="0" u="none" strike="noStrike" spc="220" baseline="0" noProof="0" dirty="0">
                <a:ln w="3175">
                  <a:noFill/>
                  <a:prstDash val="dash"/>
                </a:ln>
                <a:solidFill>
                  <a:schemeClr val="dk1"/>
                </a:solidFill>
                <a:effectLst/>
                <a:uLnTx/>
                <a:uFillTx/>
                <a:latin typeface="微软雅黑" panose="020B0503020204020204" charset="-122"/>
                <a:ea typeface="微软雅黑" panose="020B0503020204020204" charset="-122"/>
                <a:cs typeface="微软雅黑" panose="020B0503020204020204" charset="-122"/>
              </a:rPr>
              <a:t>感觉的对比</a:t>
            </a:r>
            <a:endParaRPr kumimoji="0" lang="zh-CN" altLang="en-US" sz="3800" b="1" i="0" u="none" strike="noStrike" spc="220" baseline="0" noProof="0" dirty="0">
              <a:ln w="3175">
                <a:noFill/>
                <a:prstDash val="dash"/>
              </a:ln>
              <a:solidFill>
                <a:schemeClr val="dk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4" name="Title 6"/>
          <p:cNvSpPr txBox="1"/>
          <p:nvPr>
            <p:custDataLst>
              <p:tags r:id="rId12"/>
            </p:custDataLst>
          </p:nvPr>
        </p:nvSpPr>
        <p:spPr>
          <a:xfrm>
            <a:off x="1523969" y="3229244"/>
            <a:ext cx="9143410" cy="2561971"/>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650240" algn="l" defTabSz="914400" rtl="0" fontAlgn="base">
              <a:lnSpc>
                <a:spcPct val="150000"/>
              </a:lnSpc>
              <a:spcBef>
                <a:spcPts val="0"/>
              </a:spcBef>
              <a:spcAft>
                <a:spcPts val="800"/>
              </a:spcAft>
              <a:buSzPct val="100000"/>
              <a:buFontTx/>
              <a:buNone/>
              <a:extLst>
                <a:ext uri="{35155182-B16C-46BC-9424-99874614C6A1}">
                  <wpsdc:indentchars xmlns:wpsdc="http://www.wps.cn/officeDocument/2017/drawingmlCustomData" val="200" checksum="3948587904"/>
                </a:ext>
              </a:extLst>
            </a:pPr>
            <a:r>
              <a:rPr lang="zh-CN" altLang="en-US" sz="2400" u="none" strike="noStrike" spc="160" baseline="0" dirty="0">
                <a:ln w="3175">
                  <a:noFill/>
                  <a:prstDash val="dash"/>
                </a:ln>
                <a:solidFill>
                  <a:schemeClr val="dk1">
                    <a:lumMod val="75000"/>
                    <a:lumOff val="25000"/>
                  </a:schemeClr>
                </a:solidFill>
                <a:uLnTx/>
                <a:uFillTx/>
                <a:latin typeface="微软雅黑" panose="020B0503020204020204" charset="-122"/>
                <a:ea typeface="微软雅黑" panose="020B0503020204020204" charset="-122"/>
                <a:cs typeface="微软雅黑" panose="020B0503020204020204" charset="-122"/>
              </a:rPr>
              <a:t>是指两种不同的刺激物作用于同一种感受器而使感受性发生 变化的现象。</a:t>
            </a:r>
            <a:endParaRPr lang="zh-CN" altLang="en-US" sz="2400" u="none" strike="noStrike" spc="160" baseline="0" dirty="0">
              <a:ln w="3175">
                <a:noFill/>
                <a:prstDash val="dash"/>
              </a:ln>
              <a:solidFill>
                <a:schemeClr val="dk1">
                  <a:lumMod val="75000"/>
                  <a:lumOff val="25000"/>
                </a:schemeClr>
              </a:solidFill>
              <a:uLnTx/>
              <a:uFillTx/>
              <a:latin typeface="微软雅黑" panose="020B0503020204020204" charset="-122"/>
              <a:ea typeface="微软雅黑" panose="020B0503020204020204" charset="-122"/>
              <a:cs typeface="微软雅黑" panose="020B0503020204020204" charset="-122"/>
            </a:endParaRPr>
          </a:p>
          <a:p>
            <a:pPr marL="787400" marR="0" lvl="1" indent="-381000" algn="l" rtl="0" fontAlgn="ctr">
              <a:lnSpc>
                <a:spcPct val="150000"/>
              </a:lnSpc>
              <a:spcBef>
                <a:spcPts val="0"/>
              </a:spcBef>
              <a:spcAft>
                <a:spcPts val="800"/>
              </a:spcAft>
              <a:buSzPct val="100000"/>
              <a:buFont typeface="Calibri Light" panose="020F0302020204030204" pitchFamily="34" charset="0"/>
              <a:buAutoNum type="arabicPeriod"/>
            </a:pPr>
            <a:r>
              <a:rPr lang="zh-CN" altLang="en-US" sz="2200" u="none" strike="noStrike" spc="140" baseline="0" dirty="0">
                <a:ln w="3175">
                  <a:noFill/>
                  <a:prstDash val="dash"/>
                </a:ln>
                <a:solidFill>
                  <a:schemeClr val="dk1">
                    <a:lumMod val="75000"/>
                    <a:lumOff val="25000"/>
                  </a:schemeClr>
                </a:solidFill>
                <a:uLnTx/>
                <a:uFillTx/>
                <a:latin typeface="微软雅黑" panose="020B0503020204020204" charset="-122"/>
                <a:ea typeface="微软雅黑" panose="020B0503020204020204" charset="-122"/>
                <a:cs typeface="微软雅黑" panose="020B0503020204020204" charset="-122"/>
              </a:rPr>
              <a:t>同时对比：月明星稀 黑人的牙</a:t>
            </a:r>
            <a:endParaRPr lang="zh-CN" altLang="en-US" sz="2200" u="none" strike="noStrike" spc="140" baseline="0" dirty="0">
              <a:ln w="3175">
                <a:noFill/>
                <a:prstDash val="dash"/>
              </a:ln>
              <a:solidFill>
                <a:schemeClr val="dk1">
                  <a:lumMod val="75000"/>
                  <a:lumOff val="25000"/>
                </a:schemeClr>
              </a:solidFill>
              <a:uLnTx/>
              <a:uFillTx/>
              <a:latin typeface="微软雅黑" panose="020B0503020204020204" charset="-122"/>
              <a:ea typeface="微软雅黑" panose="020B0503020204020204" charset="-122"/>
              <a:cs typeface="微软雅黑" panose="020B0503020204020204" charset="-122"/>
            </a:endParaRPr>
          </a:p>
          <a:p>
            <a:pPr marL="787400" marR="0" lvl="1" indent="-381000" algn="l" rtl="0" fontAlgn="ctr">
              <a:lnSpc>
                <a:spcPct val="150000"/>
              </a:lnSpc>
              <a:spcBef>
                <a:spcPts val="0"/>
              </a:spcBef>
              <a:spcAft>
                <a:spcPts val="800"/>
              </a:spcAft>
              <a:buSzPct val="100000"/>
              <a:buFont typeface="Calibri Light" panose="020F0302020204030204" pitchFamily="34" charset="0"/>
              <a:buAutoNum type="arabicPeriod"/>
            </a:pPr>
            <a:r>
              <a:rPr lang="zh-CN" altLang="en-US" sz="2200" u="none" strike="noStrike" spc="140" baseline="0" dirty="0">
                <a:ln w="3175">
                  <a:noFill/>
                  <a:prstDash val="dash"/>
                </a:ln>
                <a:solidFill>
                  <a:schemeClr val="dk1">
                    <a:lumMod val="75000"/>
                    <a:lumOff val="25000"/>
                  </a:schemeClr>
                </a:solidFill>
                <a:uLnTx/>
                <a:uFillTx/>
                <a:latin typeface="微软雅黑" panose="020B0503020204020204" charset="-122"/>
                <a:ea typeface="微软雅黑" panose="020B0503020204020204" charset="-122"/>
                <a:cs typeface="微软雅黑" panose="020B0503020204020204" charset="-122"/>
              </a:rPr>
              <a:t>继时对比：先喝糖水再吃苹果，感觉苹果有点酸</a:t>
            </a:r>
            <a:endParaRPr lang="zh-CN" altLang="en-US" sz="2200" u="none" strike="noStrike" spc="140" baseline="0" dirty="0">
              <a:ln w="3175">
                <a:noFill/>
                <a:prstDash val="dash"/>
              </a:ln>
              <a:solidFill>
                <a:schemeClr val="dk1">
                  <a:lumMod val="75000"/>
                  <a:lumOff val="25000"/>
                </a:schemeClr>
              </a:solidFill>
              <a:uLnTx/>
              <a:uFillTx/>
              <a:latin typeface="微软雅黑" panose="020B0503020204020204" charset="-122"/>
              <a:ea typeface="微软雅黑" panose="020B0503020204020204" charset="-122"/>
              <a:cs typeface="微软雅黑" panose="020B0503020204020204" charset="-122"/>
            </a:endParaRPr>
          </a:p>
        </p:txBody>
      </p:sp>
    </p:spTree>
    <p:custDataLst>
      <p:tags r:id="rId13"/>
    </p:custDataLst>
  </p:cSld>
  <p:clrMapOvr>
    <a:masterClrMapping/>
  </p:clrMapOvr>
  <p:transition>
    <p:push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3554" name="Picture 3" descr="227">
            <a:hlinkClick r:id="rId1"/>
          </p:cNvPr>
          <p:cNvPicPr>
            <a:picLocks noChangeAspect="1"/>
          </p:cNvPicPr>
          <p:nvPr/>
        </p:nvPicPr>
        <p:blipFill>
          <a:blip r:embed="rId2"/>
          <a:stretch>
            <a:fillRect/>
          </a:stretch>
        </p:blipFill>
        <p:spPr>
          <a:xfrm>
            <a:off x="4337050" y="1900238"/>
            <a:ext cx="3311525" cy="2886075"/>
          </a:xfrm>
          <a:prstGeom prst="rect">
            <a:avLst/>
          </a:prstGeom>
          <a:noFill/>
          <a:ln w="9525">
            <a:noFill/>
          </a:ln>
        </p:spPr>
      </p:pic>
      <p:sp>
        <p:nvSpPr>
          <p:cNvPr id="23555" name="Rectangle 4"/>
          <p:cNvSpPr/>
          <p:nvPr/>
        </p:nvSpPr>
        <p:spPr>
          <a:xfrm>
            <a:off x="2237740" y="1975644"/>
            <a:ext cx="936625" cy="2735262"/>
          </a:xfrm>
          <a:prstGeom prst="rect">
            <a:avLst/>
          </a:prstGeom>
          <a:solidFill>
            <a:srgbClr val="FF9900"/>
          </a:solidFill>
          <a:ln w="9525" cap="flat" cmpd="sng">
            <a:solidFill>
              <a:srgbClr val="FF9900"/>
            </a:solidFill>
            <a:prstDash val="solid"/>
            <a:miter/>
            <a:headEnd type="none" w="med" len="med"/>
            <a:tailEnd type="none" w="med" len="med"/>
          </a:ln>
        </p:spPr>
        <p:txBody>
          <a:bodyPr wrap="none" anchor="ctr"/>
          <a:p>
            <a:pPr algn="ctr"/>
            <a:r>
              <a:rPr lang="zh-CN" altLang="en-US" sz="2400" b="1" dirty="0">
                <a:solidFill>
                  <a:schemeClr val="bg1"/>
                </a:solidFill>
                <a:latin typeface="Times New Roman" panose="02020603050405020304" pitchFamily="18" charset="0"/>
                <a:ea typeface="黑体" panose="02010609060101010101" charset="-122"/>
              </a:rPr>
              <a:t>客观</a:t>
            </a:r>
            <a:endParaRPr lang="zh-CN" altLang="en-US" sz="2400" b="1" dirty="0">
              <a:solidFill>
                <a:schemeClr val="bg1"/>
              </a:solidFill>
              <a:latin typeface="Times New Roman" panose="02020603050405020304" pitchFamily="18" charset="0"/>
              <a:ea typeface="黑体" panose="02010609060101010101" charset="-122"/>
            </a:endParaRPr>
          </a:p>
          <a:p>
            <a:pPr algn="ctr"/>
            <a:r>
              <a:rPr lang="zh-CN" altLang="en-US" sz="2400" b="1" dirty="0">
                <a:solidFill>
                  <a:schemeClr val="bg1"/>
                </a:solidFill>
                <a:latin typeface="Times New Roman" panose="02020603050405020304" pitchFamily="18" charset="0"/>
                <a:ea typeface="黑体" panose="02010609060101010101" charset="-122"/>
              </a:rPr>
              <a:t>事物</a:t>
            </a:r>
            <a:endParaRPr lang="zh-CN" altLang="en-US" sz="2400" b="1" dirty="0">
              <a:solidFill>
                <a:schemeClr val="bg1"/>
              </a:solidFill>
              <a:latin typeface="Times New Roman" panose="02020603050405020304" pitchFamily="18" charset="0"/>
              <a:ea typeface="黑体" panose="02010609060101010101" charset="-122"/>
            </a:endParaRPr>
          </a:p>
          <a:p>
            <a:pPr algn="ctr"/>
            <a:r>
              <a:rPr lang="zh-CN" altLang="en-US" sz="2400" b="1" dirty="0">
                <a:solidFill>
                  <a:schemeClr val="bg1"/>
                </a:solidFill>
                <a:latin typeface="Times New Roman" panose="02020603050405020304" pitchFamily="18" charset="0"/>
                <a:ea typeface="黑体" panose="02010609060101010101" charset="-122"/>
              </a:rPr>
              <a:t>直接</a:t>
            </a:r>
            <a:endParaRPr lang="zh-CN" altLang="en-US" sz="2400" b="1" dirty="0">
              <a:solidFill>
                <a:schemeClr val="bg1"/>
              </a:solidFill>
              <a:latin typeface="Times New Roman" panose="02020603050405020304" pitchFamily="18" charset="0"/>
              <a:ea typeface="黑体" panose="02010609060101010101" charset="-122"/>
            </a:endParaRPr>
          </a:p>
          <a:p>
            <a:pPr algn="ctr"/>
            <a:r>
              <a:rPr lang="zh-CN" altLang="en-US" sz="2400" b="1" dirty="0">
                <a:solidFill>
                  <a:schemeClr val="bg1"/>
                </a:solidFill>
                <a:latin typeface="Times New Roman" panose="02020603050405020304" pitchFamily="18" charset="0"/>
                <a:ea typeface="黑体" panose="02010609060101010101" charset="-122"/>
              </a:rPr>
              <a:t>作用</a:t>
            </a:r>
            <a:endParaRPr lang="zh-CN" altLang="en-US" sz="2400" b="1" dirty="0">
              <a:solidFill>
                <a:schemeClr val="bg1"/>
              </a:solidFill>
              <a:latin typeface="Times New Roman" panose="02020603050405020304" pitchFamily="18" charset="0"/>
              <a:ea typeface="黑体" panose="02010609060101010101" charset="-122"/>
            </a:endParaRPr>
          </a:p>
          <a:p>
            <a:pPr algn="ctr"/>
            <a:r>
              <a:rPr lang="zh-CN" altLang="en-US" sz="2400" b="1" dirty="0">
                <a:solidFill>
                  <a:schemeClr val="bg1"/>
                </a:solidFill>
                <a:latin typeface="Times New Roman" panose="02020603050405020304" pitchFamily="18" charset="0"/>
                <a:ea typeface="黑体" panose="02010609060101010101" charset="-122"/>
              </a:rPr>
              <a:t>于感</a:t>
            </a:r>
            <a:endParaRPr lang="zh-CN" altLang="en-US" sz="2400" b="1" dirty="0">
              <a:solidFill>
                <a:schemeClr val="bg1"/>
              </a:solidFill>
              <a:latin typeface="Times New Roman" panose="02020603050405020304" pitchFamily="18" charset="0"/>
              <a:ea typeface="黑体" panose="02010609060101010101" charset="-122"/>
            </a:endParaRPr>
          </a:p>
          <a:p>
            <a:pPr algn="ctr"/>
            <a:r>
              <a:rPr lang="zh-CN" altLang="en-US" sz="2400" b="1" dirty="0">
                <a:solidFill>
                  <a:schemeClr val="bg1"/>
                </a:solidFill>
                <a:latin typeface="Times New Roman" panose="02020603050405020304" pitchFamily="18" charset="0"/>
                <a:ea typeface="黑体" panose="02010609060101010101" charset="-122"/>
              </a:rPr>
              <a:t>官</a:t>
            </a:r>
            <a:endParaRPr lang="zh-CN" altLang="en-US" sz="2400" b="1" dirty="0">
              <a:solidFill>
                <a:schemeClr val="bg1"/>
              </a:solidFill>
              <a:latin typeface="Times New Roman" panose="02020603050405020304" pitchFamily="18" charset="0"/>
              <a:ea typeface="黑体" panose="02010609060101010101" charset="-122"/>
            </a:endParaRPr>
          </a:p>
        </p:txBody>
      </p:sp>
      <p:sp>
        <p:nvSpPr>
          <p:cNvPr id="23556" name="Rectangle 5"/>
          <p:cNvSpPr/>
          <p:nvPr/>
        </p:nvSpPr>
        <p:spPr>
          <a:xfrm>
            <a:off x="8811260" y="2047081"/>
            <a:ext cx="864870" cy="2592388"/>
          </a:xfrm>
          <a:prstGeom prst="rect">
            <a:avLst/>
          </a:prstGeom>
          <a:solidFill>
            <a:srgbClr val="FF9900"/>
          </a:solidFill>
          <a:ln w="9525" cap="flat" cmpd="sng">
            <a:solidFill>
              <a:srgbClr val="FF9900"/>
            </a:solidFill>
            <a:prstDash val="solid"/>
            <a:miter/>
            <a:headEnd type="none" w="med" len="med"/>
            <a:tailEnd type="none" w="med" len="med"/>
          </a:ln>
        </p:spPr>
        <p:txBody>
          <a:bodyPr wrap="none" anchor="ctr"/>
          <a:p>
            <a:pPr algn="ctr"/>
            <a:r>
              <a:rPr lang="zh-CN" altLang="en-US" sz="2400" b="1" dirty="0">
                <a:solidFill>
                  <a:schemeClr val="bg1"/>
                </a:solidFill>
                <a:latin typeface="Times New Roman" panose="02020603050405020304" pitchFamily="18" charset="0"/>
                <a:ea typeface="黑体" panose="02010609060101010101" charset="-122"/>
              </a:rPr>
              <a:t>对事</a:t>
            </a:r>
            <a:endParaRPr lang="zh-CN" altLang="en-US" sz="2400" b="1" dirty="0">
              <a:solidFill>
                <a:schemeClr val="bg1"/>
              </a:solidFill>
              <a:latin typeface="Times New Roman" panose="02020603050405020304" pitchFamily="18" charset="0"/>
              <a:ea typeface="黑体" panose="02010609060101010101" charset="-122"/>
            </a:endParaRPr>
          </a:p>
          <a:p>
            <a:pPr algn="ctr"/>
            <a:r>
              <a:rPr lang="zh-CN" altLang="en-US" sz="2400" b="1" dirty="0">
                <a:solidFill>
                  <a:schemeClr val="bg1"/>
                </a:solidFill>
                <a:latin typeface="Times New Roman" panose="02020603050405020304" pitchFamily="18" charset="0"/>
                <a:ea typeface="黑体" panose="02010609060101010101" charset="-122"/>
              </a:rPr>
              <a:t>物的</a:t>
            </a:r>
            <a:endParaRPr lang="zh-CN" altLang="en-US" sz="2400" b="1" dirty="0">
              <a:solidFill>
                <a:schemeClr val="bg1"/>
              </a:solidFill>
              <a:latin typeface="Times New Roman" panose="02020603050405020304" pitchFamily="18" charset="0"/>
              <a:ea typeface="黑体" panose="02010609060101010101" charset="-122"/>
            </a:endParaRPr>
          </a:p>
          <a:p>
            <a:pPr algn="ctr"/>
            <a:r>
              <a:rPr lang="zh-CN" altLang="en-US" sz="2400" b="1" dirty="0">
                <a:solidFill>
                  <a:schemeClr val="bg1"/>
                </a:solidFill>
                <a:latin typeface="Times New Roman" panose="02020603050405020304" pitchFamily="18" charset="0"/>
                <a:ea typeface="黑体" panose="02010609060101010101" charset="-122"/>
              </a:rPr>
              <a:t>整体</a:t>
            </a:r>
            <a:endParaRPr lang="zh-CN" altLang="en-US" sz="2400" b="1" dirty="0">
              <a:solidFill>
                <a:schemeClr val="bg1"/>
              </a:solidFill>
              <a:latin typeface="Times New Roman" panose="02020603050405020304" pitchFamily="18" charset="0"/>
              <a:ea typeface="黑体" panose="02010609060101010101" charset="-122"/>
            </a:endParaRPr>
          </a:p>
          <a:p>
            <a:pPr algn="ctr"/>
            <a:r>
              <a:rPr lang="zh-CN" altLang="en-US" sz="2400" b="1" dirty="0">
                <a:solidFill>
                  <a:schemeClr val="bg1"/>
                </a:solidFill>
                <a:latin typeface="Times New Roman" panose="02020603050405020304" pitchFamily="18" charset="0"/>
                <a:ea typeface="黑体" panose="02010609060101010101" charset="-122"/>
              </a:rPr>
              <a:t>反应</a:t>
            </a:r>
            <a:endParaRPr lang="zh-CN" altLang="en-US" sz="2400" b="1" dirty="0">
              <a:solidFill>
                <a:schemeClr val="bg1"/>
              </a:solidFill>
              <a:latin typeface="Times New Roman" panose="02020603050405020304" pitchFamily="18" charset="0"/>
              <a:ea typeface="黑体" panose="02010609060101010101" charset="-122"/>
            </a:endParaRPr>
          </a:p>
        </p:txBody>
      </p:sp>
      <p:sp>
        <p:nvSpPr>
          <p:cNvPr id="23557" name="Line 6"/>
          <p:cNvSpPr/>
          <p:nvPr/>
        </p:nvSpPr>
        <p:spPr>
          <a:xfrm flipH="1">
            <a:off x="3251835" y="3343275"/>
            <a:ext cx="1007745" cy="0"/>
          </a:xfrm>
          <a:prstGeom prst="line">
            <a:avLst/>
          </a:prstGeom>
          <a:ln w="101600" cap="flat" cmpd="sng">
            <a:solidFill>
              <a:srgbClr val="FF9900"/>
            </a:solidFill>
            <a:prstDash val="solid"/>
            <a:round/>
            <a:headEnd type="none" w="med" len="med"/>
            <a:tailEnd type="triangle" w="med" len="med"/>
          </a:ln>
        </p:spPr>
      </p:sp>
      <p:sp>
        <p:nvSpPr>
          <p:cNvPr id="23558" name="Line 7"/>
          <p:cNvSpPr/>
          <p:nvPr/>
        </p:nvSpPr>
        <p:spPr>
          <a:xfrm>
            <a:off x="7726045" y="3343275"/>
            <a:ext cx="1007745" cy="0"/>
          </a:xfrm>
          <a:prstGeom prst="line">
            <a:avLst/>
          </a:prstGeom>
          <a:ln w="101600" cap="flat" cmpd="sng">
            <a:solidFill>
              <a:srgbClr val="FF9900"/>
            </a:solidFill>
            <a:prstDash val="solid"/>
            <a:round/>
            <a:headEnd type="none" w="med" len="med"/>
            <a:tailEnd type="triangle" w="med" len="med"/>
          </a:ln>
        </p:spPr>
      </p:sp>
      <p:sp>
        <p:nvSpPr>
          <p:cNvPr id="23559" name="AutoShape 8"/>
          <p:cNvSpPr/>
          <p:nvPr/>
        </p:nvSpPr>
        <p:spPr>
          <a:xfrm>
            <a:off x="2237740" y="5194300"/>
            <a:ext cx="1584325" cy="647700"/>
          </a:xfrm>
          <a:prstGeom prst="chevron">
            <a:avLst>
              <a:gd name="adj" fmla="val 33475"/>
            </a:avLst>
          </a:prstGeom>
          <a:solidFill>
            <a:srgbClr val="00CCFF"/>
          </a:solidFill>
          <a:ln w="9525" cap="flat" cmpd="sng">
            <a:solidFill>
              <a:schemeClr val="tx1"/>
            </a:solidFill>
            <a:prstDash val="solid"/>
            <a:miter/>
            <a:headEnd type="none" w="med" len="med"/>
            <a:tailEnd type="none" w="med" len="med"/>
          </a:ln>
        </p:spPr>
        <p:txBody>
          <a:bodyPr wrap="none" anchor="ctr"/>
          <a:p>
            <a:pPr algn="ctr"/>
            <a:r>
              <a:rPr lang="zh-CN" altLang="en-US" sz="2400" b="1" dirty="0">
                <a:solidFill>
                  <a:schemeClr val="bg1"/>
                </a:solidFill>
                <a:latin typeface="Times New Roman" panose="02020603050405020304" pitchFamily="18" charset="0"/>
                <a:ea typeface="黑体" panose="02010609060101010101" charset="-122"/>
              </a:rPr>
              <a:t>觉察</a:t>
            </a:r>
            <a:endParaRPr lang="zh-CN" altLang="en-US" sz="2400" b="1" dirty="0">
              <a:solidFill>
                <a:schemeClr val="bg1"/>
              </a:solidFill>
              <a:latin typeface="Times New Roman" panose="02020603050405020304" pitchFamily="18" charset="0"/>
              <a:ea typeface="黑体" panose="02010609060101010101" charset="-122"/>
            </a:endParaRPr>
          </a:p>
        </p:txBody>
      </p:sp>
      <p:sp>
        <p:nvSpPr>
          <p:cNvPr id="23560" name="AutoShape 9"/>
          <p:cNvSpPr/>
          <p:nvPr/>
        </p:nvSpPr>
        <p:spPr>
          <a:xfrm>
            <a:off x="5164455" y="5194300"/>
            <a:ext cx="1584325" cy="647700"/>
          </a:xfrm>
          <a:prstGeom prst="chevron">
            <a:avLst>
              <a:gd name="adj" fmla="val 33475"/>
            </a:avLst>
          </a:prstGeom>
          <a:solidFill>
            <a:srgbClr val="00CCFF"/>
          </a:solidFill>
          <a:ln w="9525" cap="flat" cmpd="sng">
            <a:solidFill>
              <a:schemeClr val="tx1"/>
            </a:solidFill>
            <a:prstDash val="solid"/>
            <a:miter/>
            <a:headEnd type="none" w="med" len="med"/>
            <a:tailEnd type="none" w="med" len="med"/>
          </a:ln>
        </p:spPr>
        <p:txBody>
          <a:bodyPr wrap="none" anchor="ctr"/>
          <a:p>
            <a:pPr algn="ctr"/>
            <a:r>
              <a:rPr lang="zh-CN" altLang="en-US" sz="2400" b="1" dirty="0">
                <a:solidFill>
                  <a:schemeClr val="bg1"/>
                </a:solidFill>
                <a:latin typeface="Times New Roman" panose="02020603050405020304" pitchFamily="18" charset="0"/>
                <a:ea typeface="黑体" panose="02010609060101010101" charset="-122"/>
              </a:rPr>
              <a:t>分辨</a:t>
            </a:r>
            <a:endParaRPr lang="zh-CN" altLang="en-US" sz="2400" b="1" dirty="0">
              <a:solidFill>
                <a:schemeClr val="bg1"/>
              </a:solidFill>
              <a:latin typeface="Times New Roman" panose="02020603050405020304" pitchFamily="18" charset="0"/>
              <a:ea typeface="黑体" panose="02010609060101010101" charset="-122"/>
            </a:endParaRPr>
          </a:p>
        </p:txBody>
      </p:sp>
      <p:sp>
        <p:nvSpPr>
          <p:cNvPr id="23561" name="AutoShape 10"/>
          <p:cNvSpPr/>
          <p:nvPr/>
        </p:nvSpPr>
        <p:spPr>
          <a:xfrm>
            <a:off x="8091170" y="5194300"/>
            <a:ext cx="1584325" cy="647700"/>
          </a:xfrm>
          <a:prstGeom prst="chevron">
            <a:avLst>
              <a:gd name="adj" fmla="val 33475"/>
            </a:avLst>
          </a:prstGeom>
          <a:solidFill>
            <a:srgbClr val="00CCFF"/>
          </a:solidFill>
          <a:ln w="9525" cap="flat" cmpd="sng">
            <a:solidFill>
              <a:schemeClr val="tx1"/>
            </a:solidFill>
            <a:prstDash val="solid"/>
            <a:miter/>
            <a:headEnd type="none" w="med" len="med"/>
            <a:tailEnd type="none" w="med" len="med"/>
          </a:ln>
        </p:spPr>
        <p:txBody>
          <a:bodyPr wrap="none" anchor="ctr"/>
          <a:p>
            <a:pPr algn="ctr"/>
            <a:r>
              <a:rPr lang="zh-CN" altLang="en-US" sz="2400" b="1" dirty="0">
                <a:solidFill>
                  <a:schemeClr val="bg1"/>
                </a:solidFill>
                <a:latin typeface="Times New Roman" panose="02020603050405020304" pitchFamily="18" charset="0"/>
                <a:ea typeface="黑体" panose="02010609060101010101" charset="-122"/>
              </a:rPr>
              <a:t>确认</a:t>
            </a:r>
            <a:endParaRPr lang="zh-CN" altLang="en-US" sz="2400" b="1" dirty="0">
              <a:solidFill>
                <a:schemeClr val="bg1"/>
              </a:solidFill>
              <a:latin typeface="Times New Roman" panose="02020603050405020304" pitchFamily="18" charset="0"/>
              <a:ea typeface="黑体" panose="02010609060101010101" charset="-122"/>
            </a:endParaRPr>
          </a:p>
        </p:txBody>
      </p:sp>
      <p:sp>
        <p:nvSpPr>
          <p:cNvPr id="15" name="文本框 14"/>
          <p:cNvSpPr txBox="1"/>
          <p:nvPr/>
        </p:nvSpPr>
        <p:spPr>
          <a:xfrm>
            <a:off x="1727835" y="525920"/>
            <a:ext cx="4072890" cy="755650"/>
          </a:xfrm>
          <a:prstGeom prst="rect">
            <a:avLst/>
          </a:prstGeom>
          <a:noFill/>
          <a:effectLst/>
        </p:spPr>
        <p:txBody>
          <a:bodyPr wrap="square" rtlCol="0">
            <a:spAutoFit/>
          </a:bodyPr>
          <a:p>
            <a:pPr>
              <a:lnSpc>
                <a:spcPct val="120000"/>
              </a:lnSpc>
            </a:pPr>
            <a:r>
              <a:rPr lang="zh-CN" altLang="en-US" sz="3600" b="1" dirty="0">
                <a:solidFill>
                  <a:schemeClr val="dk1">
                    <a:lumMod val="85000"/>
                    <a:lumOff val="15000"/>
                  </a:schemeClr>
                </a:solidFill>
                <a:latin typeface="Arial" panose="020B0604020202090204" pitchFamily="34" charset="0"/>
                <a:ea typeface="汉仪旗黑-55简" panose="00020600040101010101" charset="-122"/>
                <a:cs typeface="黑体" panose="02010609060101010101" charset="-122"/>
                <a:sym typeface="+mn-ea"/>
              </a:rPr>
              <a:t>知觉</a:t>
            </a:r>
            <a:endParaRPr lang="zh-CN" altLang="en-US" sz="3600" b="1" dirty="0">
              <a:solidFill>
                <a:schemeClr val="dk1">
                  <a:lumMod val="85000"/>
                  <a:lumOff val="15000"/>
                </a:schemeClr>
              </a:solidFill>
              <a:latin typeface="Arial" panose="020B0604020202090204" pitchFamily="34" charset="0"/>
              <a:ea typeface="汉仪旗黑-55简" panose="00020600040101010101" charset="-122"/>
              <a:cs typeface="黑体" panose="02010609060101010101" charset="-122"/>
              <a:sym typeface="+mn-ea"/>
            </a:endParaRPr>
          </a:p>
        </p:txBody>
      </p:sp>
      <p:pic>
        <p:nvPicPr>
          <p:cNvPr id="2" name="图形 15"/>
          <p:cNvPicPr>
            <a:picLocks noChangeAspect="1"/>
          </p:cNvPicPr>
          <p:nvPr/>
        </p:nvPicPr>
        <p:blipFill>
          <a:blip r:embed="rId3"/>
          <a:stretch>
            <a:fillRect/>
          </a:stretch>
        </p:blipFill>
        <p:spPr>
          <a:xfrm>
            <a:off x="866719" y="531084"/>
            <a:ext cx="861262" cy="745322"/>
          </a:xfrm>
          <a:prstGeom prst="rect">
            <a:avLst/>
          </a:prstGeom>
          <a:effectLst>
            <a:outerShdw blurRad="25400" dist="25400" dir="8100000" algn="tr" rotWithShape="0">
              <a:prstClr val="black">
                <a:alpha val="40000"/>
              </a:prstClr>
            </a:outerShdw>
          </a:effectLst>
        </p:spPr>
      </p:pic>
    </p:spTree>
  </p:cSld>
  <p:clrMapOvr>
    <a:masterClrMapping/>
  </p:clrMapOvr>
  <p:transition>
    <p:push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任意多边形: 形状 14"/>
          <p:cNvSpPr/>
          <p:nvPr>
            <p:custDataLst>
              <p:tags r:id="rId1"/>
            </p:custDataLst>
          </p:nvPr>
        </p:nvSpPr>
        <p:spPr>
          <a:xfrm flipH="1">
            <a:off x="0" y="6338997"/>
            <a:ext cx="12192000" cy="524350"/>
          </a:xfrm>
          <a:custGeom>
            <a:avLst/>
            <a:gdLst>
              <a:gd name="connsiteX0" fmla="*/ 0 w 12192000"/>
              <a:gd name="connsiteY0" fmla="*/ 0 h 524350"/>
              <a:gd name="connsiteX1" fmla="*/ 12192000 w 12192000"/>
              <a:gd name="connsiteY1" fmla="*/ 0 h 524350"/>
              <a:gd name="connsiteX2" fmla="*/ 12192000 w 12192000"/>
              <a:gd name="connsiteY2" fmla="*/ 524350 h 524350"/>
              <a:gd name="connsiteX3" fmla="*/ 0 w 12192000"/>
              <a:gd name="connsiteY3" fmla="*/ 524350 h 524350"/>
            </a:gdLst>
            <a:ahLst/>
            <a:cxnLst>
              <a:cxn ang="0">
                <a:pos x="connsiteX0" y="connsiteY0"/>
              </a:cxn>
              <a:cxn ang="0">
                <a:pos x="connsiteX1" y="connsiteY1"/>
              </a:cxn>
              <a:cxn ang="0">
                <a:pos x="connsiteX2" y="connsiteY2"/>
              </a:cxn>
              <a:cxn ang="0">
                <a:pos x="connsiteX3" y="connsiteY3"/>
              </a:cxn>
            </a:cxnLst>
            <a:rect l="l" t="t" r="r" b="b"/>
            <a:pathLst>
              <a:path w="12192000" h="524350">
                <a:moveTo>
                  <a:pt x="0" y="0"/>
                </a:moveTo>
                <a:lnTo>
                  <a:pt x="12192000" y="0"/>
                </a:lnTo>
                <a:lnTo>
                  <a:pt x="12192000" y="524350"/>
                </a:lnTo>
                <a:lnTo>
                  <a:pt x="0" y="52435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1600" b="1">
              <a:solidFill>
                <a:schemeClr val="bg1"/>
              </a:solidFill>
              <a:latin typeface="+mn-ea"/>
            </a:endParaRPr>
          </a:p>
        </p:txBody>
      </p:sp>
      <p:sp>
        <p:nvSpPr>
          <p:cNvPr id="16" name="椭圆 15"/>
          <p:cNvSpPr/>
          <p:nvPr>
            <p:custDataLst>
              <p:tags r:id="rId2"/>
            </p:custDataLst>
          </p:nvPr>
        </p:nvSpPr>
        <p:spPr>
          <a:xfrm flipH="1">
            <a:off x="9698065" y="5961626"/>
            <a:ext cx="566057" cy="566057"/>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bg1"/>
              </a:solidFill>
              <a:latin typeface="+mn-ea"/>
            </a:endParaRPr>
          </a:p>
        </p:txBody>
      </p:sp>
      <p:sp>
        <p:nvSpPr>
          <p:cNvPr id="17" name="椭圆 16"/>
          <p:cNvSpPr/>
          <p:nvPr>
            <p:custDataLst>
              <p:tags r:id="rId3"/>
            </p:custDataLst>
          </p:nvPr>
        </p:nvSpPr>
        <p:spPr>
          <a:xfrm flipH="1">
            <a:off x="9801778" y="6064873"/>
            <a:ext cx="356787" cy="356787"/>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bg1"/>
              </a:solidFill>
              <a:latin typeface="+mn-ea"/>
            </a:endParaRPr>
          </a:p>
        </p:txBody>
      </p:sp>
      <p:sp>
        <p:nvSpPr>
          <p:cNvPr id="19" name="任意多边形: 形状 18"/>
          <p:cNvSpPr/>
          <p:nvPr>
            <p:custDataLst>
              <p:tags r:id="rId4"/>
            </p:custDataLst>
          </p:nvPr>
        </p:nvSpPr>
        <p:spPr>
          <a:xfrm>
            <a:off x="11878217" y="1961147"/>
            <a:ext cx="313784" cy="748902"/>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20" name="任意多边形: 形状 19"/>
          <p:cNvSpPr/>
          <p:nvPr>
            <p:custDataLst>
              <p:tags r:id="rId5"/>
            </p:custDataLst>
          </p:nvPr>
        </p:nvSpPr>
        <p:spPr>
          <a:xfrm flipH="1">
            <a:off x="0" y="4884820"/>
            <a:ext cx="294266" cy="702317"/>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custDataLst>
              <p:tags r:id="rId6"/>
            </p:custDataLst>
          </p:nvPr>
        </p:nvSpPr>
        <p:spPr>
          <a:xfrm>
            <a:off x="6396388" y="1462171"/>
            <a:ext cx="5336460" cy="4804262"/>
          </a:xfrm>
          <a:prstGeom prst="rect">
            <a:avLst/>
          </a:prstGeom>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285750" algn="l" eaLnBrk="1" hangingPunct="1">
              <a:lnSpc>
                <a:spcPct val="120000"/>
              </a:lnSpc>
              <a:spcBef>
                <a:spcPts val="0"/>
              </a:spcBef>
              <a:spcAft>
                <a:spcPts val="800"/>
              </a:spcAft>
              <a:buClr>
                <a:schemeClr val="bg1">
                  <a:lumMod val="95000"/>
                </a:schemeClr>
              </a:buClr>
              <a:buSzPct val="100000"/>
              <a:buFont typeface="Wingdings" panose="05000000000000000000" pitchFamily="2" charset="2"/>
              <a:buNone/>
            </a:pPr>
            <a:r>
              <a:rPr lang="zh-CN" altLang="en-US" sz="2400" b="1" spc="120" dirty="0">
                <a:solidFill>
                  <a:srgbClr val="00B050"/>
                </a:solidFill>
                <a:effectLst/>
                <a:latin typeface="+mj-lt"/>
                <a:ea typeface="+mj-lt"/>
              </a:rPr>
              <a:t>知觉的特点：</a:t>
            </a:r>
            <a:endParaRPr lang="zh-CN" altLang="en-US" sz="2000" spc="120" dirty="0">
              <a:solidFill>
                <a:schemeClr val="tx1">
                  <a:lumMod val="75000"/>
                  <a:lumOff val="25000"/>
                </a:schemeClr>
              </a:solidFill>
              <a:latin typeface="Arial" panose="020B0604020202090204" pitchFamily="34" charset="0"/>
              <a:ea typeface="微软雅黑" panose="020B0503020204020204" charset="-122"/>
            </a:endParaRPr>
          </a:p>
          <a:p>
            <a:pPr marL="685800" lvl="1" indent="-330200" algn="l" fontAlgn="ctr">
              <a:lnSpc>
                <a:spcPct val="120000"/>
              </a:lnSpc>
              <a:spcBef>
                <a:spcPts val="0"/>
              </a:spcBef>
              <a:spcAft>
                <a:spcPts val="800"/>
              </a:spcAft>
              <a:buSzPct val="100000"/>
              <a:buFont typeface="Arial" panose="020B0604020202090204" pitchFamily="34" charset="0"/>
              <a:buChar char="○"/>
            </a:pPr>
            <a:r>
              <a:rPr lang="zh-CN" altLang="en-US" spc="200" dirty="0">
                <a:solidFill>
                  <a:schemeClr val="tx1">
                    <a:lumMod val="75000"/>
                    <a:lumOff val="25000"/>
                  </a:schemeClr>
                </a:solidFill>
                <a:latin typeface="Arial" panose="020B0604020202090204" pitchFamily="34" charset="0"/>
                <a:ea typeface="微软雅黑" panose="020B0503020204020204" charset="-122"/>
              </a:rPr>
              <a:t>反映的是直接影响感觉器官的事物</a:t>
            </a:r>
            <a:endParaRPr lang="zh-CN" altLang="en-US" spc="200" dirty="0">
              <a:solidFill>
                <a:schemeClr val="tx1">
                  <a:lumMod val="75000"/>
                  <a:lumOff val="25000"/>
                </a:schemeClr>
              </a:solidFill>
              <a:latin typeface="Arial" panose="020B0604020202090204" pitchFamily="34" charset="0"/>
              <a:ea typeface="微软雅黑" panose="020B0503020204020204" charset="-122"/>
            </a:endParaRPr>
          </a:p>
          <a:p>
            <a:pPr marL="685800" lvl="1" indent="-330200" algn="l" fontAlgn="ctr">
              <a:lnSpc>
                <a:spcPct val="120000"/>
              </a:lnSpc>
              <a:spcBef>
                <a:spcPts val="0"/>
              </a:spcBef>
              <a:spcAft>
                <a:spcPts val="800"/>
              </a:spcAft>
              <a:buSzPct val="100000"/>
              <a:buFont typeface="Arial" panose="020B0604020202090204" pitchFamily="34" charset="0"/>
              <a:buChar char="○"/>
            </a:pPr>
            <a:r>
              <a:rPr lang="zh-CN" altLang="en-US" spc="200" dirty="0">
                <a:solidFill>
                  <a:schemeClr val="tx1">
                    <a:lumMod val="75000"/>
                    <a:lumOff val="25000"/>
                  </a:schemeClr>
                </a:solidFill>
                <a:latin typeface="Arial" panose="020B0604020202090204" pitchFamily="34" charset="0"/>
                <a:ea typeface="微软雅黑" panose="020B0503020204020204" charset="-122"/>
              </a:rPr>
              <a:t>反映的是事物的</a:t>
            </a:r>
            <a:r>
              <a:rPr lang="zh-CN" altLang="en-US" b="1" spc="200" dirty="0">
                <a:solidFill>
                  <a:srgbClr val="C00000"/>
                </a:solidFill>
                <a:latin typeface="Kaiti SC Bold" panose="02010600040101010101" charset="-122"/>
                <a:ea typeface="Kaiti SC Bold" panose="02010600040101010101" charset="-122"/>
              </a:rPr>
              <a:t>各种属性与各部分之间的相互联系和关系</a:t>
            </a:r>
            <a:r>
              <a:rPr lang="zh-CN" altLang="en-US" spc="200" dirty="0">
                <a:solidFill>
                  <a:schemeClr val="tx1">
                    <a:lumMod val="75000"/>
                    <a:lumOff val="25000"/>
                  </a:schemeClr>
                </a:solidFill>
                <a:latin typeface="Arial" panose="020B0604020202090204" pitchFamily="34" charset="0"/>
                <a:ea typeface="微软雅黑" panose="020B0503020204020204" charset="-122"/>
              </a:rPr>
              <a:t>（整体属性）</a:t>
            </a:r>
            <a:endParaRPr lang="zh-CN" altLang="en-US" spc="200" dirty="0">
              <a:solidFill>
                <a:schemeClr val="tx1">
                  <a:lumMod val="75000"/>
                  <a:lumOff val="25000"/>
                </a:schemeClr>
              </a:solidFill>
              <a:latin typeface="Arial" panose="020B0604020202090204" pitchFamily="34" charset="0"/>
              <a:ea typeface="微软雅黑" panose="020B0503020204020204" charset="-122"/>
            </a:endParaRPr>
          </a:p>
          <a:p>
            <a:pPr marL="685800" lvl="1" indent="-330200" algn="l" fontAlgn="ctr">
              <a:lnSpc>
                <a:spcPct val="120000"/>
              </a:lnSpc>
              <a:spcBef>
                <a:spcPts val="0"/>
              </a:spcBef>
              <a:spcAft>
                <a:spcPts val="800"/>
              </a:spcAft>
              <a:buSzPct val="100000"/>
              <a:buFont typeface="Arial" panose="020B0604020202090204" pitchFamily="34" charset="0"/>
              <a:buChar char="○"/>
            </a:pPr>
            <a:r>
              <a:rPr lang="zh-CN" altLang="en-US" spc="200" dirty="0">
                <a:solidFill>
                  <a:schemeClr val="tx1">
                    <a:lumMod val="75000"/>
                    <a:lumOff val="25000"/>
                  </a:schemeClr>
                </a:solidFill>
                <a:latin typeface="Arial" panose="020B0604020202090204" pitchFamily="34" charset="0"/>
                <a:ea typeface="微软雅黑" panose="020B0503020204020204" charset="-122"/>
              </a:rPr>
              <a:t>与</a:t>
            </a:r>
            <a:r>
              <a:rPr lang="zh-CN" altLang="en-US" b="1" spc="200" dirty="0">
                <a:solidFill>
                  <a:srgbClr val="C00000"/>
                </a:solidFill>
                <a:latin typeface="Kaiti SC Bold" panose="02010600040101010101" charset="-122"/>
                <a:ea typeface="Kaiti SC Bold" panose="02010600040101010101" charset="-122"/>
              </a:rPr>
              <a:t>社会实践</a:t>
            </a:r>
            <a:r>
              <a:rPr lang="zh-CN" altLang="en-US" spc="200" dirty="0">
                <a:solidFill>
                  <a:schemeClr val="tx1">
                    <a:lumMod val="75000"/>
                    <a:lumOff val="25000"/>
                  </a:schemeClr>
                </a:solidFill>
                <a:latin typeface="Arial" panose="020B0604020202090204" pitchFamily="34" charset="0"/>
                <a:ea typeface="微软雅黑" panose="020B0503020204020204" charset="-122"/>
              </a:rPr>
              <a:t>有密切的联系</a:t>
            </a:r>
            <a:endParaRPr lang="zh-CN" altLang="en-US" spc="200" dirty="0">
              <a:solidFill>
                <a:schemeClr val="tx1">
                  <a:lumMod val="75000"/>
                  <a:lumOff val="25000"/>
                </a:schemeClr>
              </a:solidFill>
              <a:latin typeface="Arial" panose="020B0604020202090204" pitchFamily="34" charset="0"/>
              <a:ea typeface="微软雅黑" panose="020B0503020204020204" charset="-122"/>
            </a:endParaRPr>
          </a:p>
        </p:txBody>
      </p:sp>
      <p:sp>
        <p:nvSpPr>
          <p:cNvPr id="6" name="矩形 5"/>
          <p:cNvSpPr/>
          <p:nvPr>
            <p:custDataLst>
              <p:tags r:id="rId7"/>
            </p:custDataLst>
          </p:nvPr>
        </p:nvSpPr>
        <p:spPr>
          <a:xfrm>
            <a:off x="459153" y="1462171"/>
            <a:ext cx="5336461" cy="4804263"/>
          </a:xfrm>
          <a:prstGeom prst="rect">
            <a:avLst/>
          </a:prstGeom>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55600" indent="-355600" algn="l">
              <a:lnSpc>
                <a:spcPct val="150000"/>
              </a:lnSpc>
              <a:spcBef>
                <a:spcPts val="0"/>
              </a:spcBef>
              <a:spcAft>
                <a:spcPts val="800"/>
              </a:spcAft>
              <a:buClr>
                <a:schemeClr val="bg1">
                  <a:lumMod val="95000"/>
                </a:schemeClr>
              </a:buClr>
              <a:buSzPct val="100000"/>
              <a:buFont typeface="Wingdings" panose="05000000000000000000" pitchFamily="2" charset="2"/>
              <a:buChar char="u"/>
            </a:pPr>
            <a:r>
              <a:rPr lang="zh-CN" altLang="en-US" sz="2400" spc="120" dirty="0">
                <a:solidFill>
                  <a:schemeClr val="tx1">
                    <a:lumMod val="75000"/>
                    <a:lumOff val="25000"/>
                  </a:schemeClr>
                </a:solidFill>
                <a:latin typeface="Arial" panose="020B0604020202090204" pitchFamily="34" charset="0"/>
                <a:ea typeface="微软雅黑" panose="020B0503020204020204" charset="-122"/>
              </a:rPr>
              <a:t>知觉是人脑对</a:t>
            </a:r>
            <a:r>
              <a:rPr lang="zh-CN" altLang="en-US" sz="2400" b="1" spc="120" dirty="0">
                <a:solidFill>
                  <a:srgbClr val="C00000"/>
                </a:solidFill>
                <a:latin typeface="Kaiti SC Bold" panose="02010600040101010101" charset="-122"/>
                <a:ea typeface="Kaiti SC Bold" panose="02010600040101010101" charset="-122"/>
              </a:rPr>
              <a:t>直接作用</a:t>
            </a:r>
            <a:r>
              <a:rPr lang="zh-CN" altLang="en-US" sz="2400" spc="120" dirty="0">
                <a:solidFill>
                  <a:schemeClr val="tx1">
                    <a:lumMod val="75000"/>
                    <a:lumOff val="25000"/>
                  </a:schemeClr>
                </a:solidFill>
                <a:latin typeface="Arial" panose="020B0604020202090204" pitchFamily="34" charset="0"/>
                <a:ea typeface="微软雅黑" panose="020B0503020204020204" charset="-122"/>
              </a:rPr>
              <a:t>于感觉器官的事物的</a:t>
            </a:r>
            <a:r>
              <a:rPr lang="zh-CN" altLang="en-US" sz="2400" b="1" spc="120" dirty="0">
                <a:solidFill>
                  <a:srgbClr val="C00000"/>
                </a:solidFill>
                <a:latin typeface="Kaiti SC Bold" panose="02010600040101010101" charset="-122"/>
                <a:ea typeface="Kaiti SC Bold" panose="02010600040101010101" charset="-122"/>
              </a:rPr>
              <a:t>各种属性、各个部分及其相互关系（整体）</a:t>
            </a:r>
            <a:r>
              <a:rPr lang="zh-CN" altLang="en-US" sz="2400" spc="120" dirty="0">
                <a:solidFill>
                  <a:schemeClr val="tx1">
                    <a:lumMod val="75000"/>
                    <a:lumOff val="25000"/>
                  </a:schemeClr>
                </a:solidFill>
                <a:latin typeface="Arial" panose="020B0604020202090204" pitchFamily="34" charset="0"/>
                <a:ea typeface="微软雅黑" panose="020B0503020204020204" charset="-122"/>
              </a:rPr>
              <a:t>的综合的反映。</a:t>
            </a:r>
            <a:endParaRPr lang="zh-CN" altLang="en-US" sz="2400" spc="120" dirty="0">
              <a:solidFill>
                <a:schemeClr val="tx1">
                  <a:lumMod val="75000"/>
                  <a:lumOff val="25000"/>
                </a:schemeClr>
              </a:solidFill>
              <a:latin typeface="Arial" panose="020B0604020202090204" pitchFamily="34" charset="0"/>
              <a:ea typeface="微软雅黑" panose="020B0503020204020204" charset="-122"/>
            </a:endParaRPr>
          </a:p>
        </p:txBody>
      </p:sp>
      <p:sp>
        <p:nvSpPr>
          <p:cNvPr id="7" name="文本框 6"/>
          <p:cNvSpPr txBox="1"/>
          <p:nvPr>
            <p:custDataLst>
              <p:tags r:id="rId8"/>
            </p:custDataLst>
          </p:nvPr>
        </p:nvSpPr>
        <p:spPr>
          <a:xfrm>
            <a:off x="459153" y="606559"/>
            <a:ext cx="11273695" cy="646331"/>
          </a:xfrm>
          <a:prstGeom prst="rect">
            <a:avLst/>
          </a:prstGeom>
          <a:noFill/>
        </p:spPr>
        <p:txBody>
          <a:bodyPr wrap="square" lIns="91440" tIns="45720" rIns="91440" bIns="45720" rtlCol="0">
            <a:normAutofit/>
          </a:bodyPr>
          <a:lstStyle/>
          <a:p>
            <a:pPr marL="0" indent="0" algn="ctr" fontAlgn="auto">
              <a:lnSpc>
                <a:spcPct val="100000"/>
              </a:lnSpc>
              <a:spcBef>
                <a:spcPts val="0"/>
              </a:spcBef>
              <a:spcAft>
                <a:spcPts val="0"/>
              </a:spcAft>
              <a:buSzPct val="100000"/>
              <a:buNone/>
            </a:pPr>
            <a:r>
              <a:rPr lang="zh-CN" altLang="en-US" sz="3400" b="1" spc="180" dirty="0">
                <a:solidFill>
                  <a:schemeClr val="accent1">
                    <a:lumMod val="75000"/>
                  </a:schemeClr>
                </a:solidFill>
                <a:latin typeface="Arial" panose="020B0604020202090204" pitchFamily="34" charset="0"/>
                <a:ea typeface="微软雅黑" panose="020B0503020204020204" charset="-122"/>
              </a:rPr>
              <a:t>知觉</a:t>
            </a:r>
            <a:endParaRPr lang="zh-CN" altLang="en-US" sz="3400" b="1" spc="180" dirty="0">
              <a:solidFill>
                <a:schemeClr val="accent1">
                  <a:lumMod val="75000"/>
                </a:schemeClr>
              </a:solidFill>
              <a:latin typeface="Arial" panose="020B0604020202090204" pitchFamily="34" charset="0"/>
              <a:ea typeface="微软雅黑" panose="020B0503020204020204" charset="-122"/>
            </a:endParaRPr>
          </a:p>
        </p:txBody>
      </p:sp>
      <p:cxnSp>
        <p:nvCxnSpPr>
          <p:cNvPr id="13" name="直接连接符 12"/>
          <p:cNvCxnSpPr/>
          <p:nvPr>
            <p:custDataLst>
              <p:tags r:id="rId9"/>
            </p:custDataLst>
          </p:nvPr>
        </p:nvCxnSpPr>
        <p:spPr>
          <a:xfrm>
            <a:off x="6096000" y="2222199"/>
            <a:ext cx="0" cy="3359888"/>
          </a:xfrm>
          <a:prstGeom prst="line">
            <a:avLst/>
          </a:prstGeom>
          <a:ln>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sp>
        <p:nvSpPr>
          <p:cNvPr id="4" name="矩形 3"/>
          <p:cNvSpPr/>
          <p:nvPr>
            <p:custDataLst>
              <p:tags r:id="rId10"/>
            </p:custDataLst>
          </p:nvPr>
        </p:nvSpPr>
        <p:spPr>
          <a:xfrm flipV="1">
            <a:off x="694270" y="1335720"/>
            <a:ext cx="10803460"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11"/>
    </p:custDataLst>
  </p:cSld>
  <p:clrMapOvr>
    <a:masterClrMapping/>
  </p:clrMapOvr>
  <p:transition>
    <p:push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369060" y="623075"/>
            <a:ext cx="4072890" cy="755650"/>
          </a:xfrm>
          <a:prstGeom prst="rect">
            <a:avLst/>
          </a:prstGeom>
          <a:noFill/>
          <a:effectLst/>
        </p:spPr>
        <p:txBody>
          <a:bodyPr wrap="square" rtlCol="0">
            <a:spAutoFit/>
          </a:bodyPr>
          <a:p>
            <a:pPr>
              <a:lnSpc>
                <a:spcPct val="120000"/>
              </a:lnSpc>
            </a:pPr>
            <a:r>
              <a:rPr lang="zh-CN" altLang="en-US" sz="3600" dirty="0">
                <a:solidFill>
                  <a:schemeClr val="dk1">
                    <a:lumMod val="85000"/>
                    <a:lumOff val="1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rPr>
              <a:t> 知觉的种类</a:t>
            </a:r>
            <a:endParaRPr lang="zh-CN" altLang="en-US" sz="3600" dirty="0">
              <a:solidFill>
                <a:schemeClr val="dk1">
                  <a:lumMod val="85000"/>
                  <a:lumOff val="1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endParaRPr>
          </a:p>
        </p:txBody>
      </p:sp>
      <p:pic>
        <p:nvPicPr>
          <p:cNvPr id="16" name="图形 15"/>
          <p:cNvPicPr>
            <a:picLocks noChangeAspect="1"/>
          </p:cNvPicPr>
          <p:nvPr/>
        </p:nvPicPr>
        <p:blipFill>
          <a:blip r:embed="rId1"/>
          <a:stretch>
            <a:fillRect/>
          </a:stretch>
        </p:blipFill>
        <p:spPr>
          <a:xfrm>
            <a:off x="507944" y="628239"/>
            <a:ext cx="861262" cy="745322"/>
          </a:xfrm>
          <a:prstGeom prst="rect">
            <a:avLst/>
          </a:prstGeom>
          <a:effectLst>
            <a:outerShdw blurRad="25400" dist="25400" dir="8100000" algn="tr" rotWithShape="0">
              <a:prstClr val="black">
                <a:alpha val="40000"/>
              </a:prstClr>
            </a:outerShdw>
          </a:effectLst>
        </p:spPr>
      </p:pic>
      <p:sp>
        <p:nvSpPr>
          <p:cNvPr id="6" name="矩形 5"/>
          <p:cNvSpPr/>
          <p:nvPr>
            <p:custDataLst>
              <p:tags r:id="rId2"/>
            </p:custDataLst>
          </p:nvPr>
        </p:nvSpPr>
        <p:spPr>
          <a:xfrm>
            <a:off x="808355" y="1736090"/>
            <a:ext cx="10425430" cy="4661535"/>
          </a:xfrm>
          <a:prstGeom prst="rect">
            <a:avLst/>
          </a:prstGeom>
        </p:spPr>
        <p:txBody>
          <a:bodyPr wrap="square">
            <a:spAutoFit/>
          </a:bodyPr>
          <a:p>
            <a:pPr marL="285750" indent="-285750" algn="just" fontAlgn="auto">
              <a:lnSpc>
                <a:spcPct val="150000"/>
              </a:lnSpc>
              <a:spcAft>
                <a:spcPts val="0"/>
              </a:spcAft>
              <a:buFont typeface="Wingdings" panose="05000000000000000000" charset="0"/>
              <a:buChar char=""/>
            </a:pPr>
            <a:r>
              <a:rPr lang="zh-CN" altLang="zh-CN"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rPr>
              <a:t>（1）</a:t>
            </a:r>
            <a:r>
              <a:rPr lang="zh-CN" altLang="zh-CN" kern="100" dirty="0">
                <a:solidFill>
                  <a:srgbClr val="C00000"/>
                </a:solidFill>
                <a:latin typeface="Arial" panose="020B0604020202090204" pitchFamily="34" charset="0"/>
                <a:ea typeface="汉仪旗黑-55简" panose="00020600040101010101" charset="-122"/>
                <a:cs typeface="Times New Roman" panose="02020603050405020304" pitchFamily="18" charset="0"/>
              </a:rPr>
              <a:t>根据知觉对象是否属于人</a:t>
            </a:r>
            <a:r>
              <a:rPr lang="zh-CN" altLang="zh-CN"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rPr>
              <a:t>，可以把知觉区分为</a:t>
            </a:r>
            <a:r>
              <a:rPr lang="zh-CN" altLang="zh-CN" kern="100" dirty="0">
                <a:solidFill>
                  <a:srgbClr val="C00000"/>
                </a:solidFill>
                <a:latin typeface="Arial" panose="020B0604020202090204" pitchFamily="34" charset="0"/>
                <a:ea typeface="汉仪旗黑-55简" panose="00020600040101010101" charset="-122"/>
                <a:cs typeface="Times New Roman" panose="02020603050405020304" pitchFamily="18" charset="0"/>
              </a:rPr>
              <a:t>社会知觉和物体知觉</a:t>
            </a:r>
            <a:r>
              <a:rPr lang="zh-CN" altLang="zh-CN"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rPr>
              <a:t>。社会知觉是对人的知觉，包括对别人的知觉、自我知觉和人际知觉；除对人的知觉外，其他各种知觉都可称为物体知觉。</a:t>
            </a:r>
            <a:endParaRPr lang="zh-CN" altLang="zh-CN"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endParaRPr>
          </a:p>
          <a:p>
            <a:pPr marL="285750" indent="-285750" algn="just" fontAlgn="auto">
              <a:lnSpc>
                <a:spcPct val="150000"/>
              </a:lnSpc>
              <a:spcAft>
                <a:spcPts val="0"/>
              </a:spcAft>
              <a:buFont typeface="Wingdings" panose="05000000000000000000" charset="0"/>
              <a:buChar char=""/>
            </a:pPr>
            <a:r>
              <a:rPr lang="zh-CN" altLang="zh-CN"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rPr>
              <a:t>（2）根据事物都有空间、时间和运动的特性，可以把知觉区分为</a:t>
            </a:r>
            <a:r>
              <a:rPr lang="zh-CN" altLang="zh-CN" kern="100" dirty="0">
                <a:solidFill>
                  <a:srgbClr val="C00000"/>
                </a:solidFill>
                <a:latin typeface="Arial" panose="020B0604020202090204" pitchFamily="34" charset="0"/>
                <a:ea typeface="汉仪旗黑-55简" panose="00020600040101010101" charset="-122"/>
                <a:cs typeface="Times New Roman" panose="02020603050405020304" pitchFamily="18" charset="0"/>
              </a:rPr>
              <a:t>空间知觉、时间知觉和运动知觉</a:t>
            </a:r>
            <a:r>
              <a:rPr lang="zh-CN" altLang="zh-CN"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rPr>
              <a:t>。</a:t>
            </a:r>
            <a:endParaRPr lang="zh-CN" altLang="zh-CN"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endParaRPr>
          </a:p>
          <a:p>
            <a:pPr marL="681990" indent="-285750" algn="just" fontAlgn="auto">
              <a:lnSpc>
                <a:spcPct val="150000"/>
              </a:lnSpc>
              <a:spcAft>
                <a:spcPts val="0"/>
              </a:spcAft>
              <a:buFont typeface="Wingdings" panose="05000000000000000000" charset="0"/>
              <a:buChar char=""/>
            </a:pPr>
            <a:r>
              <a:rPr lang="zh-CN" altLang="zh-CN"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rPr>
              <a:t>时间知觉是客观对象的持续时间、速度和顺序性在人脑中的反映。时间知觉主要有长短知觉、速度知觉和节奏知觉。</a:t>
            </a:r>
            <a:endParaRPr lang="zh-CN" altLang="zh-CN"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endParaRPr>
          </a:p>
          <a:p>
            <a:pPr marL="681990" indent="-285750" algn="just" fontAlgn="auto">
              <a:lnSpc>
                <a:spcPct val="150000"/>
              </a:lnSpc>
              <a:spcAft>
                <a:spcPts val="0"/>
              </a:spcAft>
              <a:buFont typeface="Wingdings" panose="05000000000000000000" charset="0"/>
              <a:buChar char=""/>
            </a:pPr>
            <a:r>
              <a:rPr lang="zh-CN" altLang="zh-CN"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rPr>
              <a:t>空间知觉是物体的空间在人脑中的反映。空间知觉主要包括大小知觉、形状知觉、深度知觉（距离知觉）和方位知觉。</a:t>
            </a:r>
            <a:endParaRPr lang="zh-CN" altLang="zh-CN"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endParaRPr>
          </a:p>
          <a:p>
            <a:pPr marL="681990" indent="-285750" algn="just" fontAlgn="auto">
              <a:lnSpc>
                <a:spcPct val="150000"/>
              </a:lnSpc>
              <a:spcAft>
                <a:spcPts val="0"/>
              </a:spcAft>
              <a:buFont typeface="Wingdings" panose="05000000000000000000" charset="0"/>
              <a:buChar char=""/>
            </a:pPr>
            <a:r>
              <a:rPr lang="zh-CN" altLang="zh-CN"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rPr>
              <a:t>运动知觉是物体在空间位移、移动速度，以及人体自身运动状态在人脑中的反映，它也是多种感觉协同活动的结果。</a:t>
            </a:r>
            <a:endParaRPr lang="zh-CN" altLang="zh-CN"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endParaRPr>
          </a:p>
          <a:p>
            <a:pPr marL="285750" indent="-285750" algn="just" fontAlgn="auto">
              <a:lnSpc>
                <a:spcPct val="150000"/>
              </a:lnSpc>
              <a:spcAft>
                <a:spcPts val="0"/>
              </a:spcAft>
              <a:buFont typeface="Wingdings" panose="05000000000000000000" charset="0"/>
              <a:buChar char=""/>
            </a:pPr>
            <a:r>
              <a:rPr lang="zh-CN" altLang="zh-CN"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rPr>
              <a:t>（3）根据知觉中哪一种感受器的活动占主导地位，还可以把知觉分为</a:t>
            </a:r>
            <a:r>
              <a:rPr lang="zh-CN" altLang="zh-CN" kern="100" dirty="0">
                <a:solidFill>
                  <a:srgbClr val="C00000"/>
                </a:solidFill>
                <a:latin typeface="Arial" panose="020B0604020202090204" pitchFamily="34" charset="0"/>
                <a:ea typeface="汉仪旗黑-55简" panose="00020600040101010101" charset="-122"/>
                <a:cs typeface="Times New Roman" panose="02020603050405020304" pitchFamily="18" charset="0"/>
              </a:rPr>
              <a:t>视知觉、听知觉、嗅知觉、视听知觉和触摸知觉等</a:t>
            </a:r>
            <a:r>
              <a:rPr lang="zh-CN" altLang="zh-CN"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rPr>
              <a:t>。</a:t>
            </a:r>
            <a:endParaRPr lang="zh-CN" altLang="zh-CN"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endParaRPr>
          </a:p>
        </p:txBody>
      </p:sp>
      <p:pic>
        <p:nvPicPr>
          <p:cNvPr id="21" name="图形 12"/>
          <p:cNvPicPr>
            <a:picLocks noChangeAspect="1"/>
          </p:cNvPicPr>
          <p:nvPr/>
        </p:nvPicPr>
        <p:blipFill>
          <a:blip r:embed="rId3"/>
          <a:stretch>
            <a:fillRect/>
          </a:stretch>
        </p:blipFill>
        <p:spPr>
          <a:xfrm>
            <a:off x="8787364" y="1215427"/>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4"/>
          <a:stretch>
            <a:fillRect/>
          </a:stretch>
        </p:blipFill>
        <p:spPr>
          <a:xfrm>
            <a:off x="11036467" y="1234437"/>
            <a:ext cx="501660" cy="501660"/>
          </a:xfrm>
          <a:prstGeom prst="rect">
            <a:avLst/>
          </a:prstGeom>
          <a:effectLst>
            <a:outerShdw blurRad="12700" dist="12700" dir="2700000" algn="tl"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3521075" y="437515"/>
            <a:ext cx="5149215" cy="1299845"/>
            <a:chOff x="3819073" y="1631929"/>
            <a:chExt cx="5149212" cy="1470025"/>
          </a:xfrm>
        </p:grpSpPr>
        <p:sp>
          <p:nvSpPr>
            <p:cNvPr id="14" name="Rectangle 2"/>
            <p:cNvSpPr txBox="1">
              <a:spLocks noChangeArrowheads="1"/>
            </p:cNvSpPr>
            <p:nvPr/>
          </p:nvSpPr>
          <p:spPr>
            <a:xfrm>
              <a:off x="4837618" y="1631929"/>
              <a:ext cx="2798358" cy="1470025"/>
            </a:xfrm>
            <a:prstGeom prst="rect">
              <a:avLst/>
            </a:prstGeom>
          </p:spPr>
          <p:txBody>
            <a:bodyPr/>
            <a:lstStyle>
              <a:lvl1pPr algn="ctr" rtl="0" eaLnBrk="0" fontAlgn="base" hangingPunct="0">
                <a:spcBef>
                  <a:spcPct val="0"/>
                </a:spcBef>
                <a:spcAft>
                  <a:spcPct val="0"/>
                </a:spcAft>
                <a:defRPr kumimoji="1" sz="4400">
                  <a:solidFill>
                    <a:schemeClr val="tx2"/>
                  </a:solidFill>
                  <a:latin typeface="+mj-lt"/>
                  <a:ea typeface="+mj-ea"/>
                  <a:cs typeface="宋体" panose="02010600030101010101" pitchFamily="2" charset="-122"/>
                </a:defRPr>
              </a:lvl1pPr>
              <a:lvl2pPr algn="ctr" rtl="0" eaLnBrk="0" fontAlgn="base" hangingPunct="0">
                <a:spcBef>
                  <a:spcPct val="0"/>
                </a:spcBef>
                <a:spcAft>
                  <a:spcPct val="0"/>
                </a:spcAft>
                <a:defRPr kumimoji="1" sz="4400">
                  <a:solidFill>
                    <a:schemeClr val="tx2"/>
                  </a:solidFill>
                  <a:latin typeface="Arial" panose="020B060402020209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Arial" panose="020B060402020209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Arial" panose="020B060402020209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Arial" panose="020B060402020209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9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9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9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90204" pitchFamily="34" charset="0"/>
                  <a:ea typeface="宋体" panose="02010600030101010101" pitchFamily="2" charset="-122"/>
                </a:defRPr>
              </a:lvl9pPr>
            </a:lstStyle>
            <a:p>
              <a:pPr eaLnBrk="1" hangingPunct="1"/>
              <a:r>
                <a:rPr kumimoji="0" lang="zh-CN" altLang="en-US" sz="7200" b="1" kern="0" dirty="0">
                  <a:ln w="12700">
                    <a:noFill/>
                  </a:ln>
                  <a:solidFill>
                    <a:schemeClr val="accent1">
                      <a:lumMod val="25000"/>
                    </a:schemeClr>
                  </a:solidFill>
                  <a:latin typeface="Arial" panose="020B0604020202090204" pitchFamily="34" charset="0"/>
                  <a:ea typeface="汉仪旗黑-55简" panose="00020600040101010101" charset="-122"/>
                  <a:cs typeface="+mn-ea"/>
                  <a:sym typeface="+mn-lt"/>
                </a:rPr>
                <a:t>目录</a:t>
              </a:r>
              <a:endParaRPr kumimoji="0" lang="zh-CN" altLang="en-US" sz="7200" b="1" kern="0" dirty="0">
                <a:ln w="12700">
                  <a:noFill/>
                </a:ln>
                <a:solidFill>
                  <a:schemeClr val="accent1">
                    <a:lumMod val="25000"/>
                  </a:schemeClr>
                </a:solidFill>
                <a:latin typeface="Arial" panose="020B0604020202090204" pitchFamily="34" charset="0"/>
                <a:ea typeface="汉仪旗黑-55简" panose="00020600040101010101" charset="-122"/>
                <a:cs typeface="+mn-ea"/>
                <a:sym typeface="+mn-lt"/>
              </a:endParaRPr>
            </a:p>
          </p:txBody>
        </p:sp>
        <p:grpSp>
          <p:nvGrpSpPr>
            <p:cNvPr id="16" name="组合 15"/>
            <p:cNvGrpSpPr/>
            <p:nvPr/>
          </p:nvGrpSpPr>
          <p:grpSpPr>
            <a:xfrm>
              <a:off x="3819073" y="2344454"/>
              <a:ext cx="5149212" cy="25400"/>
              <a:chOff x="3791744" y="3438525"/>
              <a:chExt cx="5149212" cy="25400"/>
            </a:xfrm>
          </p:grpSpPr>
          <p:cxnSp>
            <p:nvCxnSpPr>
              <p:cNvPr id="17" name="直接连接符 16"/>
              <p:cNvCxnSpPr/>
              <p:nvPr>
                <p:custDataLst>
                  <p:tags r:id="rId1"/>
                </p:custDataLst>
              </p:nvPr>
            </p:nvCxnSpPr>
            <p:spPr bwMode="auto">
              <a:xfrm>
                <a:off x="3791744" y="34639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cxnSp>
            <p:nvCxnSpPr>
              <p:cNvPr id="18" name="直接连接符 17"/>
              <p:cNvCxnSpPr/>
              <p:nvPr>
                <p:custDataLst>
                  <p:tags r:id="rId2"/>
                </p:custDataLst>
              </p:nvPr>
            </p:nvCxnSpPr>
            <p:spPr bwMode="auto">
              <a:xfrm flipH="1">
                <a:off x="7890623" y="34385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grpSp>
      </p:grpSp>
      <p:grpSp>
        <p:nvGrpSpPr>
          <p:cNvPr id="6" name="组合 5"/>
          <p:cNvGrpSpPr/>
          <p:nvPr/>
        </p:nvGrpSpPr>
        <p:grpSpPr>
          <a:xfrm>
            <a:off x="1166495" y="4261485"/>
            <a:ext cx="4809400" cy="398780"/>
            <a:chOff x="2453" y="3739"/>
            <a:chExt cx="6264" cy="628"/>
          </a:xfrm>
        </p:grpSpPr>
        <p:sp>
          <p:nvSpPr>
            <p:cNvPr id="67" name="Rectangle 70"/>
            <p:cNvSpPr>
              <a:spLocks noChangeArrowheads="1"/>
            </p:cNvSpPr>
            <p:nvPr>
              <p:custDataLst>
                <p:tags r:id="rId3"/>
              </p:custDataLst>
            </p:nvPr>
          </p:nvSpPr>
          <p:spPr bwMode="auto">
            <a:xfrm>
              <a:off x="3947" y="3739"/>
              <a:ext cx="4770"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9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9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90204" pitchFamily="34" charset="0"/>
                  <a:ea typeface="汉仪旗黑-55简" panose="00020600040101010101" charset="-122"/>
                  <a:cs typeface="+mn-ea"/>
                  <a:sym typeface="+mn-lt"/>
                </a:rPr>
                <a:t>小学生的情感过程和意志过程</a:t>
              </a:r>
              <a:endParaRPr lang="zh-CN" altLang="en-US" sz="2000" b="1" noProof="1">
                <a:solidFill>
                  <a:schemeClr val="dk1">
                    <a:lumMod val="85000"/>
                    <a:lumOff val="15000"/>
                  </a:schemeClr>
                </a:solidFill>
                <a:latin typeface="Arial" panose="020B0604020202090204" pitchFamily="34" charset="0"/>
                <a:ea typeface="汉仪旗黑-55简" panose="00020600040101010101" charset="-122"/>
                <a:cs typeface="+mn-ea"/>
                <a:sym typeface="+mn-lt"/>
              </a:endParaRPr>
            </a:p>
          </p:txBody>
        </p:sp>
        <p:sp>
          <p:nvSpPr>
            <p:cNvPr id="5" name="文本框 4"/>
            <p:cNvSpPr txBox="1"/>
            <p:nvPr>
              <p:custDataLst>
                <p:tags r:id="rId4"/>
              </p:custDataLst>
            </p:nvPr>
          </p:nvSpPr>
          <p:spPr>
            <a:xfrm>
              <a:off x="2453" y="3739"/>
              <a:ext cx="1494" cy="628"/>
            </a:xfrm>
            <a:prstGeom prst="rect">
              <a:avLst/>
            </a:prstGeom>
            <a:noFill/>
          </p:spPr>
          <p:txBody>
            <a:bodyPr wrap="square" rtlCol="0">
              <a:spAutoFit/>
            </a:bodyPr>
            <a:p>
              <a:r>
                <a:rPr lang="zh-CN" altLang="en-US" sz="2000" b="1" dirty="0">
                  <a:solidFill>
                    <a:schemeClr val="dk1"/>
                  </a:solidFill>
                  <a:latin typeface="Arial" panose="020B0604020202090204" pitchFamily="34" charset="0"/>
                  <a:ea typeface="汉仪旗黑-55简" panose="00020600040101010101" charset="-122"/>
                  <a:cs typeface="黑体" panose="02010609060101010101" charset="-122"/>
                </a:rPr>
                <a:t>项目五</a:t>
              </a:r>
              <a:endParaRPr lang="zh-CN" altLang="en-US" sz="2000" b="1" dirty="0">
                <a:solidFill>
                  <a:schemeClr val="dk1"/>
                </a:solidFill>
                <a:latin typeface="Arial" panose="020B0604020202090204" pitchFamily="34" charset="0"/>
                <a:ea typeface="汉仪旗黑-55简" panose="00020600040101010101" charset="-122"/>
                <a:cs typeface="黑体" panose="02010609060101010101" charset="-122"/>
              </a:endParaRPr>
            </a:p>
          </p:txBody>
        </p:sp>
      </p:grpSp>
      <p:grpSp>
        <p:nvGrpSpPr>
          <p:cNvPr id="7" name="组合 6"/>
          <p:cNvGrpSpPr/>
          <p:nvPr/>
        </p:nvGrpSpPr>
        <p:grpSpPr>
          <a:xfrm>
            <a:off x="1166495" y="2520315"/>
            <a:ext cx="4808583" cy="398780"/>
            <a:chOff x="2453" y="3739"/>
            <a:chExt cx="6263" cy="628"/>
          </a:xfrm>
        </p:grpSpPr>
        <p:sp>
          <p:nvSpPr>
            <p:cNvPr id="8" name="Rectangle 70"/>
            <p:cNvSpPr>
              <a:spLocks noChangeArrowheads="1"/>
            </p:cNvSpPr>
            <p:nvPr>
              <p:custDataLst>
                <p:tags r:id="rId5"/>
              </p:custDataLst>
            </p:nvPr>
          </p:nvSpPr>
          <p:spPr bwMode="auto">
            <a:xfrm>
              <a:off x="3947" y="3739"/>
              <a:ext cx="476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9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9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90204" pitchFamily="34" charset="0"/>
                  <a:ea typeface="汉仪旗黑-55简" panose="00020600040101010101" charset="-122"/>
                  <a:cs typeface="+mn-ea"/>
                  <a:sym typeface="+mn-lt"/>
                </a:rPr>
                <a:t>小学生的感觉、知觉和注意</a:t>
              </a:r>
              <a:endParaRPr lang="zh-CN" altLang="en-US" sz="2000" b="1" noProof="1">
                <a:solidFill>
                  <a:schemeClr val="dk1">
                    <a:lumMod val="85000"/>
                    <a:lumOff val="15000"/>
                  </a:schemeClr>
                </a:solidFill>
                <a:latin typeface="Arial" panose="020B0604020202090204" pitchFamily="34" charset="0"/>
                <a:ea typeface="汉仪旗黑-55简" panose="00020600040101010101" charset="-122"/>
                <a:cs typeface="+mn-ea"/>
                <a:sym typeface="+mn-lt"/>
              </a:endParaRPr>
            </a:p>
          </p:txBody>
        </p:sp>
        <p:sp>
          <p:nvSpPr>
            <p:cNvPr id="10" name="文本框 9"/>
            <p:cNvSpPr txBox="1"/>
            <p:nvPr>
              <p:custDataLst>
                <p:tags r:id="rId6"/>
              </p:custDataLst>
            </p:nvPr>
          </p:nvSpPr>
          <p:spPr>
            <a:xfrm>
              <a:off x="2453" y="3739"/>
              <a:ext cx="1494" cy="628"/>
            </a:xfrm>
            <a:prstGeom prst="rect">
              <a:avLst/>
            </a:prstGeom>
            <a:noFill/>
          </p:spPr>
          <p:txBody>
            <a:bodyPr wrap="square" rtlCol="0">
              <a:spAutoFit/>
            </a:bodyPr>
            <a:p>
              <a:r>
                <a:rPr lang="zh-CN" altLang="en-US" sz="2000" b="1" dirty="0">
                  <a:solidFill>
                    <a:schemeClr val="dk1"/>
                  </a:solidFill>
                  <a:latin typeface="Arial" panose="020B0604020202090204" pitchFamily="34" charset="0"/>
                  <a:ea typeface="汉仪旗黑-55简" panose="00020600040101010101" charset="-122"/>
                  <a:cs typeface="黑体" panose="02010609060101010101" charset="-122"/>
                </a:rPr>
                <a:t>项目二</a:t>
              </a:r>
              <a:endParaRPr lang="zh-CN" altLang="en-US" sz="2000" b="1" dirty="0">
                <a:solidFill>
                  <a:schemeClr val="dk1"/>
                </a:solidFill>
                <a:latin typeface="Arial" panose="020B0604020202090204" pitchFamily="34" charset="0"/>
                <a:ea typeface="汉仪旗黑-55简" panose="00020600040101010101" charset="-122"/>
                <a:cs typeface="黑体" panose="02010609060101010101" charset="-122"/>
              </a:endParaRPr>
            </a:p>
          </p:txBody>
        </p:sp>
      </p:grpSp>
      <p:grpSp>
        <p:nvGrpSpPr>
          <p:cNvPr id="11" name="组合 10"/>
          <p:cNvGrpSpPr/>
          <p:nvPr/>
        </p:nvGrpSpPr>
        <p:grpSpPr>
          <a:xfrm>
            <a:off x="1166495" y="3100705"/>
            <a:ext cx="4248150" cy="398780"/>
            <a:chOff x="2453" y="3739"/>
            <a:chExt cx="5533" cy="628"/>
          </a:xfrm>
        </p:grpSpPr>
        <p:sp>
          <p:nvSpPr>
            <p:cNvPr id="12" name="Rectangle 70"/>
            <p:cNvSpPr>
              <a:spLocks noChangeArrowheads="1"/>
            </p:cNvSpPr>
            <p:nvPr>
              <p:custDataLst>
                <p:tags r:id="rId7"/>
              </p:custDataLst>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9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9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90204" pitchFamily="34" charset="0"/>
                  <a:ea typeface="汉仪旗黑-55简" panose="00020600040101010101" charset="-122"/>
                  <a:cs typeface="+mn-ea"/>
                  <a:sym typeface="+mn-lt"/>
                </a:rPr>
                <a:t>小学生的记忆</a:t>
              </a:r>
              <a:endParaRPr lang="zh-CN" altLang="en-US" sz="2000" b="1" noProof="1">
                <a:solidFill>
                  <a:schemeClr val="dk1">
                    <a:lumMod val="85000"/>
                    <a:lumOff val="15000"/>
                  </a:schemeClr>
                </a:solidFill>
                <a:latin typeface="Arial" panose="020B0604020202090204" pitchFamily="34" charset="0"/>
                <a:ea typeface="汉仪旗黑-55简" panose="00020600040101010101" charset="-122"/>
                <a:cs typeface="+mn-ea"/>
                <a:sym typeface="+mn-lt"/>
              </a:endParaRPr>
            </a:p>
          </p:txBody>
        </p:sp>
        <p:sp>
          <p:nvSpPr>
            <p:cNvPr id="15" name="文本框 14"/>
            <p:cNvSpPr txBox="1"/>
            <p:nvPr>
              <p:custDataLst>
                <p:tags r:id="rId8"/>
              </p:custDataLst>
            </p:nvPr>
          </p:nvSpPr>
          <p:spPr>
            <a:xfrm>
              <a:off x="2453" y="3739"/>
              <a:ext cx="1494" cy="628"/>
            </a:xfrm>
            <a:prstGeom prst="rect">
              <a:avLst/>
            </a:prstGeom>
            <a:noFill/>
          </p:spPr>
          <p:txBody>
            <a:bodyPr wrap="square" rtlCol="0">
              <a:spAutoFit/>
            </a:bodyPr>
            <a:p>
              <a:r>
                <a:rPr lang="zh-CN" altLang="en-US" sz="2000" b="1" dirty="0">
                  <a:solidFill>
                    <a:schemeClr val="dk1"/>
                  </a:solidFill>
                  <a:latin typeface="Arial" panose="020B0604020202090204" pitchFamily="34" charset="0"/>
                  <a:ea typeface="汉仪旗黑-55简" panose="00020600040101010101" charset="-122"/>
                  <a:cs typeface="黑体" panose="02010609060101010101" charset="-122"/>
                </a:rPr>
                <a:t>项目三</a:t>
              </a:r>
              <a:endParaRPr lang="zh-CN" altLang="en-US" sz="2000" b="1" dirty="0">
                <a:solidFill>
                  <a:schemeClr val="dk1"/>
                </a:solidFill>
                <a:latin typeface="Arial" panose="020B0604020202090204" pitchFamily="34" charset="0"/>
                <a:ea typeface="汉仪旗黑-55简" panose="00020600040101010101" charset="-122"/>
                <a:cs typeface="黑体" panose="02010609060101010101" charset="-122"/>
              </a:endParaRPr>
            </a:p>
          </p:txBody>
        </p:sp>
      </p:grpSp>
      <p:grpSp>
        <p:nvGrpSpPr>
          <p:cNvPr id="19" name="组合 18"/>
          <p:cNvGrpSpPr/>
          <p:nvPr/>
        </p:nvGrpSpPr>
        <p:grpSpPr>
          <a:xfrm>
            <a:off x="1166495" y="3681095"/>
            <a:ext cx="4248150" cy="398780"/>
            <a:chOff x="2453" y="3739"/>
            <a:chExt cx="5533" cy="628"/>
          </a:xfrm>
        </p:grpSpPr>
        <p:sp>
          <p:nvSpPr>
            <p:cNvPr id="20" name="Rectangle 70"/>
            <p:cNvSpPr>
              <a:spLocks noChangeArrowheads="1"/>
            </p:cNvSpPr>
            <p:nvPr>
              <p:custDataLst>
                <p:tags r:id="rId9"/>
              </p:custDataLst>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9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9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90204" pitchFamily="34" charset="0"/>
                  <a:ea typeface="汉仪旗黑-55简" panose="00020600040101010101" charset="-122"/>
                  <a:cs typeface="+mn-ea"/>
                  <a:sym typeface="+mn-lt"/>
                </a:rPr>
                <a:t>小学生的思维与想象</a:t>
              </a:r>
              <a:endParaRPr lang="zh-CN" altLang="en-US" sz="2000" b="1" noProof="1">
                <a:solidFill>
                  <a:schemeClr val="dk1">
                    <a:lumMod val="85000"/>
                    <a:lumOff val="15000"/>
                  </a:schemeClr>
                </a:solidFill>
                <a:latin typeface="Arial" panose="020B0604020202090204" pitchFamily="34" charset="0"/>
                <a:ea typeface="汉仪旗黑-55简" panose="00020600040101010101" charset="-122"/>
                <a:cs typeface="+mn-ea"/>
                <a:sym typeface="+mn-lt"/>
              </a:endParaRPr>
            </a:p>
          </p:txBody>
        </p:sp>
        <p:sp>
          <p:nvSpPr>
            <p:cNvPr id="21" name="文本框 20"/>
            <p:cNvSpPr txBox="1"/>
            <p:nvPr>
              <p:custDataLst>
                <p:tags r:id="rId10"/>
              </p:custDataLst>
            </p:nvPr>
          </p:nvSpPr>
          <p:spPr>
            <a:xfrm>
              <a:off x="2453" y="3739"/>
              <a:ext cx="1494" cy="628"/>
            </a:xfrm>
            <a:prstGeom prst="rect">
              <a:avLst/>
            </a:prstGeom>
            <a:noFill/>
          </p:spPr>
          <p:txBody>
            <a:bodyPr wrap="square" rtlCol="0">
              <a:spAutoFit/>
            </a:bodyPr>
            <a:p>
              <a:r>
                <a:rPr lang="zh-CN" altLang="en-US" sz="2000" b="1" dirty="0">
                  <a:solidFill>
                    <a:schemeClr val="dk1"/>
                  </a:solidFill>
                  <a:latin typeface="Arial" panose="020B0604020202090204" pitchFamily="34" charset="0"/>
                  <a:ea typeface="汉仪旗黑-55简" panose="00020600040101010101" charset="-122"/>
                  <a:cs typeface="黑体" panose="02010609060101010101" charset="-122"/>
                </a:rPr>
                <a:t>项目四</a:t>
              </a:r>
              <a:endParaRPr lang="zh-CN" altLang="en-US" sz="2000" b="1" dirty="0">
                <a:solidFill>
                  <a:schemeClr val="dk1"/>
                </a:solidFill>
                <a:latin typeface="Arial" panose="020B0604020202090204" pitchFamily="34" charset="0"/>
                <a:ea typeface="汉仪旗黑-55简" panose="00020600040101010101" charset="-122"/>
                <a:cs typeface="黑体" panose="02010609060101010101" charset="-122"/>
              </a:endParaRPr>
            </a:p>
          </p:txBody>
        </p:sp>
      </p:grpSp>
      <p:grpSp>
        <p:nvGrpSpPr>
          <p:cNvPr id="23" name="组合 22"/>
          <p:cNvGrpSpPr/>
          <p:nvPr/>
        </p:nvGrpSpPr>
        <p:grpSpPr>
          <a:xfrm>
            <a:off x="1166495" y="1939925"/>
            <a:ext cx="4248150" cy="398780"/>
            <a:chOff x="2453" y="3739"/>
            <a:chExt cx="5533" cy="628"/>
          </a:xfrm>
        </p:grpSpPr>
        <p:sp>
          <p:nvSpPr>
            <p:cNvPr id="34" name="Rectangle 70"/>
            <p:cNvSpPr>
              <a:spLocks noChangeArrowheads="1"/>
            </p:cNvSpPr>
            <p:nvPr>
              <p:custDataLst>
                <p:tags r:id="rId11"/>
              </p:custDataLst>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9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9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90204" pitchFamily="34" charset="0"/>
                  <a:ea typeface="汉仪旗黑-55简" panose="00020600040101010101" charset="-122"/>
                  <a:cs typeface="+mn-ea"/>
                  <a:sym typeface="+mn-lt"/>
                </a:rPr>
                <a:t>绪论</a:t>
              </a:r>
              <a:endParaRPr lang="zh-CN" altLang="en-US" sz="2000" b="1" noProof="1">
                <a:solidFill>
                  <a:schemeClr val="dk1">
                    <a:lumMod val="85000"/>
                    <a:lumOff val="15000"/>
                  </a:schemeClr>
                </a:solidFill>
                <a:latin typeface="Arial" panose="020B0604020202090204" pitchFamily="34" charset="0"/>
                <a:ea typeface="汉仪旗黑-55简" panose="00020600040101010101" charset="-122"/>
                <a:cs typeface="+mn-ea"/>
                <a:sym typeface="+mn-lt"/>
              </a:endParaRPr>
            </a:p>
          </p:txBody>
        </p:sp>
        <p:sp>
          <p:nvSpPr>
            <p:cNvPr id="35" name="文本框 34"/>
            <p:cNvSpPr txBox="1"/>
            <p:nvPr>
              <p:custDataLst>
                <p:tags r:id="rId12"/>
              </p:custDataLst>
            </p:nvPr>
          </p:nvSpPr>
          <p:spPr>
            <a:xfrm>
              <a:off x="2453" y="3739"/>
              <a:ext cx="1494" cy="628"/>
            </a:xfrm>
            <a:prstGeom prst="rect">
              <a:avLst/>
            </a:prstGeom>
            <a:noFill/>
          </p:spPr>
          <p:txBody>
            <a:bodyPr wrap="square" rtlCol="0">
              <a:spAutoFit/>
            </a:bodyPr>
            <a:p>
              <a:r>
                <a:rPr lang="zh-CN" altLang="en-US" sz="2000" b="1" dirty="0">
                  <a:solidFill>
                    <a:schemeClr val="dk1"/>
                  </a:solidFill>
                  <a:latin typeface="Arial" panose="020B0604020202090204" pitchFamily="34" charset="0"/>
                  <a:ea typeface="汉仪旗黑-55简" panose="00020600040101010101" charset="-122"/>
                  <a:cs typeface="黑体" panose="02010609060101010101" charset="-122"/>
                </a:rPr>
                <a:t>项目一</a:t>
              </a:r>
              <a:endParaRPr lang="zh-CN" altLang="en-US" sz="2000" b="1" dirty="0">
                <a:solidFill>
                  <a:schemeClr val="dk1"/>
                </a:solidFill>
                <a:latin typeface="Arial" panose="020B0604020202090204" pitchFamily="34" charset="0"/>
                <a:ea typeface="汉仪旗黑-55简" panose="00020600040101010101" charset="-122"/>
                <a:cs typeface="黑体" panose="02010609060101010101" charset="-122"/>
              </a:endParaRPr>
            </a:p>
          </p:txBody>
        </p:sp>
      </p:grpSp>
      <p:grpSp>
        <p:nvGrpSpPr>
          <p:cNvPr id="39" name="组合 38"/>
          <p:cNvGrpSpPr/>
          <p:nvPr/>
        </p:nvGrpSpPr>
        <p:grpSpPr>
          <a:xfrm>
            <a:off x="6334125" y="1939925"/>
            <a:ext cx="5071110" cy="398780"/>
            <a:chOff x="2453" y="3739"/>
            <a:chExt cx="7986" cy="628"/>
          </a:xfrm>
        </p:grpSpPr>
        <p:sp>
          <p:nvSpPr>
            <p:cNvPr id="40" name="Rectangle 70"/>
            <p:cNvSpPr>
              <a:spLocks noChangeArrowheads="1"/>
            </p:cNvSpPr>
            <p:nvPr>
              <p:custDataLst>
                <p:tags r:id="rId13"/>
              </p:custDataLst>
            </p:nvPr>
          </p:nvSpPr>
          <p:spPr bwMode="auto">
            <a:xfrm>
              <a:off x="3947" y="3739"/>
              <a:ext cx="6492"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9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9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90204" pitchFamily="34" charset="0"/>
                  <a:ea typeface="汉仪旗黑-55简" panose="00020600040101010101" charset="-122"/>
                  <a:cs typeface="+mn-ea"/>
                  <a:sym typeface="+mn-lt"/>
                </a:rPr>
                <a:t>小学生的自我意识</a:t>
              </a:r>
              <a:endParaRPr lang="zh-CN" altLang="en-US" sz="2000" b="1" noProof="1">
                <a:solidFill>
                  <a:schemeClr val="dk1">
                    <a:lumMod val="85000"/>
                    <a:lumOff val="15000"/>
                  </a:schemeClr>
                </a:solidFill>
                <a:latin typeface="Arial" panose="020B0604020202090204" pitchFamily="34" charset="0"/>
                <a:ea typeface="汉仪旗黑-55简" panose="00020600040101010101" charset="-122"/>
                <a:cs typeface="+mn-ea"/>
                <a:sym typeface="+mn-lt"/>
              </a:endParaRPr>
            </a:p>
          </p:txBody>
        </p:sp>
        <p:sp>
          <p:nvSpPr>
            <p:cNvPr id="41" name="文本框 40"/>
            <p:cNvSpPr txBox="1"/>
            <p:nvPr>
              <p:custDataLst>
                <p:tags r:id="rId14"/>
              </p:custDataLst>
            </p:nvPr>
          </p:nvSpPr>
          <p:spPr>
            <a:xfrm>
              <a:off x="2453" y="3739"/>
              <a:ext cx="1491" cy="628"/>
            </a:xfrm>
            <a:prstGeom prst="rect">
              <a:avLst/>
            </a:prstGeom>
            <a:noFill/>
          </p:spPr>
          <p:txBody>
            <a:bodyPr wrap="none" rtlCol="0">
              <a:spAutoFit/>
            </a:bodyPr>
            <a:p>
              <a:r>
                <a:rPr lang="zh-CN" altLang="en-US" sz="2000" b="1" dirty="0">
                  <a:solidFill>
                    <a:schemeClr val="dk1"/>
                  </a:solidFill>
                  <a:latin typeface="Arial" panose="020B0604020202090204" pitchFamily="34" charset="0"/>
                  <a:ea typeface="汉仪旗黑-55简" panose="00020600040101010101" charset="-122"/>
                  <a:cs typeface="黑体" panose="02010609060101010101" charset="-122"/>
                </a:rPr>
                <a:t>项目七</a:t>
              </a:r>
              <a:endParaRPr lang="zh-CN" altLang="en-US" sz="2000" b="1" dirty="0">
                <a:solidFill>
                  <a:schemeClr val="dk1"/>
                </a:solidFill>
                <a:latin typeface="Arial" panose="020B0604020202090204" pitchFamily="34" charset="0"/>
                <a:ea typeface="汉仪旗黑-55简" panose="00020600040101010101" charset="-122"/>
                <a:cs typeface="黑体" panose="02010609060101010101" charset="-122"/>
              </a:endParaRPr>
            </a:p>
          </p:txBody>
        </p:sp>
      </p:grpSp>
      <p:grpSp>
        <p:nvGrpSpPr>
          <p:cNvPr id="42" name="组合 41"/>
          <p:cNvGrpSpPr/>
          <p:nvPr/>
        </p:nvGrpSpPr>
        <p:grpSpPr>
          <a:xfrm>
            <a:off x="6334125" y="2517775"/>
            <a:ext cx="5071110" cy="398780"/>
            <a:chOff x="2453" y="3739"/>
            <a:chExt cx="7986" cy="628"/>
          </a:xfrm>
        </p:grpSpPr>
        <p:sp>
          <p:nvSpPr>
            <p:cNvPr id="43" name="Rectangle 70"/>
            <p:cNvSpPr>
              <a:spLocks noChangeArrowheads="1"/>
            </p:cNvSpPr>
            <p:nvPr>
              <p:custDataLst>
                <p:tags r:id="rId15"/>
              </p:custDataLst>
            </p:nvPr>
          </p:nvSpPr>
          <p:spPr bwMode="auto">
            <a:xfrm>
              <a:off x="3947" y="3739"/>
              <a:ext cx="6492"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9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9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90204" pitchFamily="34" charset="0"/>
                  <a:ea typeface="汉仪旗黑-55简" panose="00020600040101010101" charset="-122"/>
                  <a:cs typeface="+mn-ea"/>
                  <a:sym typeface="+mn-lt"/>
                </a:rPr>
                <a:t>小学生的个性心理特征</a:t>
              </a:r>
              <a:endParaRPr lang="zh-CN" altLang="en-US" sz="2000" b="1" noProof="1">
                <a:solidFill>
                  <a:schemeClr val="dk1">
                    <a:lumMod val="85000"/>
                    <a:lumOff val="15000"/>
                  </a:schemeClr>
                </a:solidFill>
                <a:latin typeface="Arial" panose="020B0604020202090204" pitchFamily="34" charset="0"/>
                <a:ea typeface="汉仪旗黑-55简" panose="00020600040101010101" charset="-122"/>
                <a:cs typeface="+mn-ea"/>
                <a:sym typeface="+mn-lt"/>
              </a:endParaRPr>
            </a:p>
          </p:txBody>
        </p:sp>
        <p:sp>
          <p:nvSpPr>
            <p:cNvPr id="44" name="文本框 43"/>
            <p:cNvSpPr txBox="1"/>
            <p:nvPr>
              <p:custDataLst>
                <p:tags r:id="rId16"/>
              </p:custDataLst>
            </p:nvPr>
          </p:nvSpPr>
          <p:spPr>
            <a:xfrm>
              <a:off x="2453" y="3739"/>
              <a:ext cx="1491" cy="628"/>
            </a:xfrm>
            <a:prstGeom prst="rect">
              <a:avLst/>
            </a:prstGeom>
            <a:noFill/>
          </p:spPr>
          <p:txBody>
            <a:bodyPr wrap="none" rtlCol="0">
              <a:spAutoFit/>
            </a:bodyPr>
            <a:p>
              <a:r>
                <a:rPr lang="zh-CN" altLang="en-US" sz="2000" b="1" dirty="0">
                  <a:solidFill>
                    <a:schemeClr val="dk1"/>
                  </a:solidFill>
                  <a:latin typeface="Arial" panose="020B0604020202090204" pitchFamily="34" charset="0"/>
                  <a:ea typeface="汉仪旗黑-55简" panose="00020600040101010101" charset="-122"/>
                  <a:cs typeface="黑体" panose="02010609060101010101" charset="-122"/>
                </a:rPr>
                <a:t>项目八</a:t>
              </a:r>
              <a:endParaRPr lang="zh-CN" altLang="en-US" sz="2000" b="1" dirty="0">
                <a:solidFill>
                  <a:schemeClr val="dk1"/>
                </a:solidFill>
                <a:latin typeface="Arial" panose="020B0604020202090204" pitchFamily="34" charset="0"/>
                <a:ea typeface="汉仪旗黑-55简" panose="00020600040101010101" charset="-122"/>
                <a:cs typeface="黑体" panose="02010609060101010101" charset="-122"/>
              </a:endParaRPr>
            </a:p>
          </p:txBody>
        </p:sp>
      </p:grpSp>
      <p:grpSp>
        <p:nvGrpSpPr>
          <p:cNvPr id="45" name="组合 44"/>
          <p:cNvGrpSpPr/>
          <p:nvPr/>
        </p:nvGrpSpPr>
        <p:grpSpPr>
          <a:xfrm>
            <a:off x="6334125" y="3095625"/>
            <a:ext cx="5070475" cy="398780"/>
            <a:chOff x="2453" y="3739"/>
            <a:chExt cx="7985" cy="628"/>
          </a:xfrm>
        </p:grpSpPr>
        <p:sp>
          <p:nvSpPr>
            <p:cNvPr id="46" name="Rectangle 70"/>
            <p:cNvSpPr>
              <a:spLocks noChangeArrowheads="1"/>
            </p:cNvSpPr>
            <p:nvPr>
              <p:custDataLst>
                <p:tags r:id="rId17"/>
              </p:custDataLst>
            </p:nvPr>
          </p:nvSpPr>
          <p:spPr bwMode="auto">
            <a:xfrm>
              <a:off x="3947"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9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9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90204" pitchFamily="34" charset="0"/>
                  <a:ea typeface="汉仪旗黑-55简" panose="00020600040101010101" charset="-122"/>
                  <a:cs typeface="+mn-ea"/>
                  <a:sym typeface="+mn-lt"/>
                </a:rPr>
                <a:t>小学生的学习动机与学习迁移</a:t>
              </a:r>
              <a:endParaRPr lang="zh-CN" altLang="en-US" sz="2000" b="1" noProof="1">
                <a:solidFill>
                  <a:schemeClr val="dk1">
                    <a:lumMod val="85000"/>
                    <a:lumOff val="15000"/>
                  </a:schemeClr>
                </a:solidFill>
                <a:latin typeface="Arial" panose="020B0604020202090204" pitchFamily="34" charset="0"/>
                <a:ea typeface="汉仪旗黑-55简" panose="00020600040101010101" charset="-122"/>
                <a:cs typeface="+mn-ea"/>
                <a:sym typeface="+mn-lt"/>
              </a:endParaRPr>
            </a:p>
          </p:txBody>
        </p:sp>
        <p:sp>
          <p:nvSpPr>
            <p:cNvPr id="47" name="文本框 46"/>
            <p:cNvSpPr txBox="1"/>
            <p:nvPr>
              <p:custDataLst>
                <p:tags r:id="rId18"/>
              </p:custDataLst>
            </p:nvPr>
          </p:nvSpPr>
          <p:spPr>
            <a:xfrm>
              <a:off x="2453" y="3739"/>
              <a:ext cx="1491" cy="628"/>
            </a:xfrm>
            <a:prstGeom prst="rect">
              <a:avLst/>
            </a:prstGeom>
            <a:noFill/>
          </p:spPr>
          <p:txBody>
            <a:bodyPr wrap="none" rtlCol="0">
              <a:spAutoFit/>
            </a:bodyPr>
            <a:p>
              <a:r>
                <a:rPr lang="zh-CN" altLang="en-US" sz="2000" b="1" dirty="0">
                  <a:solidFill>
                    <a:schemeClr val="dk1"/>
                  </a:solidFill>
                  <a:latin typeface="Arial" panose="020B0604020202090204" pitchFamily="34" charset="0"/>
                  <a:ea typeface="汉仪旗黑-55简" panose="00020600040101010101" charset="-122"/>
                  <a:cs typeface="黑体" panose="02010609060101010101" charset="-122"/>
                </a:rPr>
                <a:t>项目九</a:t>
              </a:r>
              <a:endParaRPr lang="zh-CN" altLang="en-US" sz="2000" b="1" dirty="0">
                <a:solidFill>
                  <a:schemeClr val="dk1"/>
                </a:solidFill>
                <a:latin typeface="Arial" panose="020B0604020202090204" pitchFamily="34" charset="0"/>
                <a:ea typeface="汉仪旗黑-55简" panose="00020600040101010101" charset="-122"/>
                <a:cs typeface="黑体" panose="02010609060101010101" charset="-122"/>
              </a:endParaRPr>
            </a:p>
          </p:txBody>
        </p:sp>
      </p:grpSp>
      <p:grpSp>
        <p:nvGrpSpPr>
          <p:cNvPr id="48" name="组合 47"/>
          <p:cNvGrpSpPr/>
          <p:nvPr/>
        </p:nvGrpSpPr>
        <p:grpSpPr>
          <a:xfrm>
            <a:off x="1166495" y="4841875"/>
            <a:ext cx="5070475" cy="398780"/>
            <a:chOff x="2453" y="3739"/>
            <a:chExt cx="7985" cy="628"/>
          </a:xfrm>
        </p:grpSpPr>
        <p:sp>
          <p:nvSpPr>
            <p:cNvPr id="49" name="Rectangle 70"/>
            <p:cNvSpPr>
              <a:spLocks noChangeArrowheads="1"/>
            </p:cNvSpPr>
            <p:nvPr>
              <p:custDataLst>
                <p:tags r:id="rId19"/>
              </p:custDataLst>
            </p:nvPr>
          </p:nvSpPr>
          <p:spPr bwMode="auto">
            <a:xfrm>
              <a:off x="3947"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9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9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90204" pitchFamily="34" charset="0"/>
                  <a:ea typeface="汉仪旗黑-55简" panose="00020600040101010101" charset="-122"/>
                  <a:cs typeface="+mn-ea"/>
                  <a:sym typeface="+mn-lt"/>
                </a:rPr>
                <a:t>个性及小学生的个性倾向性</a:t>
              </a:r>
              <a:endParaRPr lang="zh-CN" altLang="en-US" sz="2000" b="1" noProof="1">
                <a:solidFill>
                  <a:schemeClr val="dk1">
                    <a:lumMod val="85000"/>
                    <a:lumOff val="15000"/>
                  </a:schemeClr>
                </a:solidFill>
                <a:latin typeface="Arial" panose="020B0604020202090204" pitchFamily="34" charset="0"/>
                <a:ea typeface="汉仪旗黑-55简" panose="00020600040101010101" charset="-122"/>
                <a:cs typeface="+mn-ea"/>
                <a:sym typeface="+mn-lt"/>
              </a:endParaRPr>
            </a:p>
          </p:txBody>
        </p:sp>
        <p:sp>
          <p:nvSpPr>
            <p:cNvPr id="50" name="文本框 49"/>
            <p:cNvSpPr txBox="1"/>
            <p:nvPr>
              <p:custDataLst>
                <p:tags r:id="rId20"/>
              </p:custDataLst>
            </p:nvPr>
          </p:nvSpPr>
          <p:spPr>
            <a:xfrm>
              <a:off x="2453" y="3739"/>
              <a:ext cx="1491" cy="628"/>
            </a:xfrm>
            <a:prstGeom prst="rect">
              <a:avLst/>
            </a:prstGeom>
            <a:noFill/>
          </p:spPr>
          <p:txBody>
            <a:bodyPr wrap="none" rtlCol="0">
              <a:spAutoFit/>
            </a:bodyPr>
            <a:p>
              <a:r>
                <a:rPr lang="zh-CN" altLang="en-US" sz="2000" b="1" dirty="0">
                  <a:solidFill>
                    <a:schemeClr val="dk1"/>
                  </a:solidFill>
                  <a:latin typeface="Arial" panose="020B0604020202090204" pitchFamily="34" charset="0"/>
                  <a:ea typeface="汉仪旗黑-55简" panose="00020600040101010101" charset="-122"/>
                  <a:cs typeface="黑体" panose="02010609060101010101" charset="-122"/>
                </a:rPr>
                <a:t>项目六</a:t>
              </a:r>
              <a:endParaRPr lang="zh-CN" altLang="en-US" sz="2000" b="1" dirty="0">
                <a:solidFill>
                  <a:schemeClr val="dk1"/>
                </a:solidFill>
                <a:latin typeface="Arial" panose="020B0604020202090204" pitchFamily="34" charset="0"/>
                <a:ea typeface="汉仪旗黑-55简" panose="00020600040101010101" charset="-122"/>
                <a:cs typeface="黑体" panose="02010609060101010101" charset="-122"/>
              </a:endParaRPr>
            </a:p>
          </p:txBody>
        </p:sp>
      </p:grpSp>
      <p:grpSp>
        <p:nvGrpSpPr>
          <p:cNvPr id="2" name="组合 1"/>
          <p:cNvGrpSpPr/>
          <p:nvPr/>
        </p:nvGrpSpPr>
        <p:grpSpPr>
          <a:xfrm>
            <a:off x="6334125" y="3673475"/>
            <a:ext cx="5070475" cy="398780"/>
            <a:chOff x="2453" y="3739"/>
            <a:chExt cx="7985" cy="628"/>
          </a:xfrm>
        </p:grpSpPr>
        <p:sp>
          <p:nvSpPr>
            <p:cNvPr id="3" name="Rectangle 70"/>
            <p:cNvSpPr>
              <a:spLocks noChangeArrowheads="1"/>
            </p:cNvSpPr>
            <p:nvPr>
              <p:custDataLst>
                <p:tags r:id="rId21"/>
              </p:custDataLst>
            </p:nvPr>
          </p:nvSpPr>
          <p:spPr bwMode="auto">
            <a:xfrm>
              <a:off x="3947"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9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9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90204" pitchFamily="34" charset="0"/>
                  <a:ea typeface="汉仪旗黑-55简" panose="00020600040101010101" charset="-122"/>
                  <a:cs typeface="+mn-ea"/>
                  <a:sym typeface="+mn-lt"/>
                </a:rPr>
                <a:t>小学生知识与技能的学习</a:t>
              </a:r>
              <a:endParaRPr lang="zh-CN" altLang="en-US" sz="2000" b="1" noProof="1">
                <a:solidFill>
                  <a:schemeClr val="dk1">
                    <a:lumMod val="85000"/>
                    <a:lumOff val="15000"/>
                  </a:schemeClr>
                </a:solidFill>
                <a:latin typeface="Arial" panose="020B0604020202090204" pitchFamily="34" charset="0"/>
                <a:ea typeface="汉仪旗黑-55简" panose="00020600040101010101" charset="-122"/>
                <a:cs typeface="+mn-ea"/>
                <a:sym typeface="+mn-lt"/>
              </a:endParaRPr>
            </a:p>
          </p:txBody>
        </p:sp>
        <p:sp>
          <p:nvSpPr>
            <p:cNvPr id="4" name="文本框 3"/>
            <p:cNvSpPr txBox="1"/>
            <p:nvPr>
              <p:custDataLst>
                <p:tags r:id="rId22"/>
              </p:custDataLst>
            </p:nvPr>
          </p:nvSpPr>
          <p:spPr>
            <a:xfrm>
              <a:off x="2453" y="3739"/>
              <a:ext cx="1491" cy="628"/>
            </a:xfrm>
            <a:prstGeom prst="rect">
              <a:avLst/>
            </a:prstGeom>
            <a:noFill/>
          </p:spPr>
          <p:txBody>
            <a:bodyPr wrap="none" rtlCol="0">
              <a:spAutoFit/>
            </a:bodyPr>
            <a:p>
              <a:r>
                <a:rPr lang="zh-CN" altLang="en-US" sz="2000" b="1" dirty="0">
                  <a:solidFill>
                    <a:schemeClr val="dk1"/>
                  </a:solidFill>
                  <a:latin typeface="Arial" panose="020B0604020202090204" pitchFamily="34" charset="0"/>
                  <a:ea typeface="汉仪旗黑-55简" panose="00020600040101010101" charset="-122"/>
                  <a:cs typeface="黑体" panose="02010609060101010101" charset="-122"/>
                </a:rPr>
                <a:t>项目十</a:t>
              </a:r>
              <a:endParaRPr lang="zh-CN" altLang="en-US" sz="2000" b="1" dirty="0">
                <a:solidFill>
                  <a:schemeClr val="dk1"/>
                </a:solidFill>
                <a:latin typeface="Arial" panose="020B0604020202090204" pitchFamily="34" charset="0"/>
                <a:ea typeface="汉仪旗黑-55简" panose="00020600040101010101" charset="-122"/>
                <a:cs typeface="黑体" panose="02010609060101010101" charset="-122"/>
              </a:endParaRPr>
            </a:p>
          </p:txBody>
        </p:sp>
      </p:grpSp>
      <p:grpSp>
        <p:nvGrpSpPr>
          <p:cNvPr id="9" name="组合 8"/>
          <p:cNvGrpSpPr/>
          <p:nvPr/>
        </p:nvGrpSpPr>
        <p:grpSpPr>
          <a:xfrm>
            <a:off x="6334125" y="4251325"/>
            <a:ext cx="5325745" cy="398780"/>
            <a:chOff x="2453" y="3739"/>
            <a:chExt cx="8387" cy="628"/>
          </a:xfrm>
        </p:grpSpPr>
        <p:sp>
          <p:nvSpPr>
            <p:cNvPr id="22" name="Rectangle 70"/>
            <p:cNvSpPr>
              <a:spLocks noChangeArrowheads="1"/>
            </p:cNvSpPr>
            <p:nvPr>
              <p:custDataLst>
                <p:tags r:id="rId23"/>
              </p:custDataLst>
            </p:nvPr>
          </p:nvSpPr>
          <p:spPr bwMode="auto">
            <a:xfrm>
              <a:off x="4349"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9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9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90204" pitchFamily="34" charset="0"/>
                  <a:ea typeface="汉仪旗黑-55简" panose="00020600040101010101" charset="-122"/>
                  <a:cs typeface="+mn-ea"/>
                  <a:sym typeface="+mn-lt"/>
                </a:rPr>
                <a:t>问题解决与小学生创造性的培养</a:t>
              </a:r>
              <a:endParaRPr lang="zh-CN" altLang="en-US" sz="2000" b="1" noProof="1">
                <a:solidFill>
                  <a:schemeClr val="dk1">
                    <a:lumMod val="85000"/>
                    <a:lumOff val="15000"/>
                  </a:schemeClr>
                </a:solidFill>
                <a:latin typeface="Arial" panose="020B0604020202090204" pitchFamily="34" charset="0"/>
                <a:ea typeface="汉仪旗黑-55简" panose="00020600040101010101" charset="-122"/>
                <a:cs typeface="+mn-ea"/>
                <a:sym typeface="+mn-lt"/>
              </a:endParaRPr>
            </a:p>
          </p:txBody>
        </p:sp>
        <p:sp>
          <p:nvSpPr>
            <p:cNvPr id="24" name="文本框 23"/>
            <p:cNvSpPr txBox="1"/>
            <p:nvPr>
              <p:custDataLst>
                <p:tags r:id="rId24"/>
              </p:custDataLst>
            </p:nvPr>
          </p:nvSpPr>
          <p:spPr>
            <a:xfrm>
              <a:off x="2453" y="3739"/>
              <a:ext cx="1892" cy="628"/>
            </a:xfrm>
            <a:prstGeom prst="rect">
              <a:avLst/>
            </a:prstGeom>
            <a:noFill/>
          </p:spPr>
          <p:txBody>
            <a:bodyPr wrap="none" rtlCol="0">
              <a:spAutoFit/>
            </a:bodyPr>
            <a:p>
              <a:r>
                <a:rPr lang="zh-CN" altLang="en-US" sz="2000" b="1" dirty="0">
                  <a:solidFill>
                    <a:schemeClr val="dk1"/>
                  </a:solidFill>
                  <a:latin typeface="Arial" panose="020B0604020202090204" pitchFamily="34" charset="0"/>
                  <a:ea typeface="汉仪旗黑-55简" panose="00020600040101010101" charset="-122"/>
                  <a:cs typeface="黑体" panose="02010609060101010101" charset="-122"/>
                </a:rPr>
                <a:t>项目十一</a:t>
              </a:r>
              <a:endParaRPr lang="zh-CN" altLang="en-US" sz="2000" b="1" dirty="0">
                <a:solidFill>
                  <a:schemeClr val="dk1"/>
                </a:solidFill>
                <a:latin typeface="Arial" panose="020B0604020202090204" pitchFamily="34" charset="0"/>
                <a:ea typeface="汉仪旗黑-55简" panose="00020600040101010101" charset="-122"/>
                <a:cs typeface="黑体" panose="02010609060101010101" charset="-122"/>
              </a:endParaRPr>
            </a:p>
          </p:txBody>
        </p:sp>
      </p:grpSp>
      <p:grpSp>
        <p:nvGrpSpPr>
          <p:cNvPr id="25" name="组合 24"/>
          <p:cNvGrpSpPr/>
          <p:nvPr/>
        </p:nvGrpSpPr>
        <p:grpSpPr>
          <a:xfrm>
            <a:off x="6334125" y="4829175"/>
            <a:ext cx="5325745" cy="398780"/>
            <a:chOff x="2453" y="3739"/>
            <a:chExt cx="8387" cy="628"/>
          </a:xfrm>
        </p:grpSpPr>
        <p:sp>
          <p:nvSpPr>
            <p:cNvPr id="26" name="Rectangle 70"/>
            <p:cNvSpPr>
              <a:spLocks noChangeArrowheads="1"/>
            </p:cNvSpPr>
            <p:nvPr>
              <p:custDataLst>
                <p:tags r:id="rId25"/>
              </p:custDataLst>
            </p:nvPr>
          </p:nvSpPr>
          <p:spPr bwMode="auto">
            <a:xfrm>
              <a:off x="4349"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9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9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90204" pitchFamily="34" charset="0"/>
                  <a:ea typeface="汉仪旗黑-55简" panose="00020600040101010101" charset="-122"/>
                  <a:cs typeface="+mn-ea"/>
                  <a:sym typeface="+mn-lt"/>
                </a:rPr>
                <a:t>小学生的品德</a:t>
              </a:r>
              <a:endParaRPr lang="zh-CN" altLang="en-US" sz="2000" b="1" noProof="1">
                <a:solidFill>
                  <a:schemeClr val="dk1">
                    <a:lumMod val="85000"/>
                    <a:lumOff val="15000"/>
                  </a:schemeClr>
                </a:solidFill>
                <a:latin typeface="Arial" panose="020B0604020202090204" pitchFamily="34" charset="0"/>
                <a:ea typeface="汉仪旗黑-55简" panose="00020600040101010101" charset="-122"/>
                <a:cs typeface="+mn-ea"/>
                <a:sym typeface="+mn-lt"/>
              </a:endParaRPr>
            </a:p>
          </p:txBody>
        </p:sp>
        <p:sp>
          <p:nvSpPr>
            <p:cNvPr id="27" name="文本框 26"/>
            <p:cNvSpPr txBox="1"/>
            <p:nvPr>
              <p:custDataLst>
                <p:tags r:id="rId26"/>
              </p:custDataLst>
            </p:nvPr>
          </p:nvSpPr>
          <p:spPr>
            <a:xfrm>
              <a:off x="2453" y="3739"/>
              <a:ext cx="1892" cy="628"/>
            </a:xfrm>
            <a:prstGeom prst="rect">
              <a:avLst/>
            </a:prstGeom>
            <a:noFill/>
          </p:spPr>
          <p:txBody>
            <a:bodyPr wrap="none" rtlCol="0">
              <a:spAutoFit/>
            </a:bodyPr>
            <a:p>
              <a:r>
                <a:rPr lang="zh-CN" altLang="en-US" sz="2000" b="1" dirty="0">
                  <a:solidFill>
                    <a:schemeClr val="dk1"/>
                  </a:solidFill>
                  <a:latin typeface="Arial" panose="020B0604020202090204" pitchFamily="34" charset="0"/>
                  <a:ea typeface="汉仪旗黑-55简" panose="00020600040101010101" charset="-122"/>
                  <a:cs typeface="黑体" panose="02010609060101010101" charset="-122"/>
                </a:rPr>
                <a:t>项目十二</a:t>
              </a:r>
              <a:endParaRPr lang="zh-CN" altLang="en-US" sz="2000" b="1" dirty="0">
                <a:solidFill>
                  <a:schemeClr val="dk1"/>
                </a:solidFill>
                <a:latin typeface="Arial" panose="020B0604020202090204" pitchFamily="34" charset="0"/>
                <a:ea typeface="汉仪旗黑-55简" panose="00020600040101010101" charset="-122"/>
                <a:cs typeface="黑体" panose="02010609060101010101" charset="-122"/>
              </a:endParaRPr>
            </a:p>
          </p:txBody>
        </p:sp>
      </p:grpSp>
      <p:grpSp>
        <p:nvGrpSpPr>
          <p:cNvPr id="28" name="组合 27"/>
          <p:cNvGrpSpPr/>
          <p:nvPr/>
        </p:nvGrpSpPr>
        <p:grpSpPr>
          <a:xfrm>
            <a:off x="6334125" y="5407025"/>
            <a:ext cx="5325745" cy="398780"/>
            <a:chOff x="2453" y="3739"/>
            <a:chExt cx="8387" cy="628"/>
          </a:xfrm>
        </p:grpSpPr>
        <p:sp>
          <p:nvSpPr>
            <p:cNvPr id="29" name="Rectangle 70"/>
            <p:cNvSpPr>
              <a:spLocks noChangeArrowheads="1"/>
            </p:cNvSpPr>
            <p:nvPr>
              <p:custDataLst>
                <p:tags r:id="rId27"/>
              </p:custDataLst>
            </p:nvPr>
          </p:nvSpPr>
          <p:spPr bwMode="auto">
            <a:xfrm>
              <a:off x="4349"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9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9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90204" pitchFamily="34" charset="0"/>
                  <a:ea typeface="汉仪旗黑-55简" panose="00020600040101010101" charset="-122"/>
                  <a:cs typeface="+mn-ea"/>
                  <a:sym typeface="+mn-lt"/>
                </a:rPr>
                <a:t>小学生的人际关系</a:t>
              </a:r>
              <a:endParaRPr lang="zh-CN" altLang="en-US" sz="2000" b="1" noProof="1">
                <a:solidFill>
                  <a:schemeClr val="dk1">
                    <a:lumMod val="85000"/>
                    <a:lumOff val="15000"/>
                  </a:schemeClr>
                </a:solidFill>
                <a:latin typeface="Arial" panose="020B0604020202090204" pitchFamily="34" charset="0"/>
                <a:ea typeface="汉仪旗黑-55简" panose="00020600040101010101" charset="-122"/>
                <a:cs typeface="+mn-ea"/>
                <a:sym typeface="+mn-lt"/>
              </a:endParaRPr>
            </a:p>
          </p:txBody>
        </p:sp>
        <p:sp>
          <p:nvSpPr>
            <p:cNvPr id="30" name="文本框 29"/>
            <p:cNvSpPr txBox="1"/>
            <p:nvPr>
              <p:custDataLst>
                <p:tags r:id="rId28"/>
              </p:custDataLst>
            </p:nvPr>
          </p:nvSpPr>
          <p:spPr>
            <a:xfrm>
              <a:off x="2453" y="3739"/>
              <a:ext cx="1892" cy="628"/>
            </a:xfrm>
            <a:prstGeom prst="rect">
              <a:avLst/>
            </a:prstGeom>
            <a:noFill/>
          </p:spPr>
          <p:txBody>
            <a:bodyPr wrap="none" rtlCol="0">
              <a:spAutoFit/>
            </a:bodyPr>
            <a:p>
              <a:r>
                <a:rPr lang="zh-CN" altLang="en-US" sz="2000" b="1" dirty="0">
                  <a:solidFill>
                    <a:schemeClr val="dk1"/>
                  </a:solidFill>
                  <a:latin typeface="Arial" panose="020B0604020202090204" pitchFamily="34" charset="0"/>
                  <a:ea typeface="汉仪旗黑-55简" panose="00020600040101010101" charset="-122"/>
                  <a:cs typeface="黑体" panose="02010609060101010101" charset="-122"/>
                </a:rPr>
                <a:t>项目十三</a:t>
              </a:r>
              <a:endParaRPr lang="zh-CN" altLang="en-US" sz="2000" b="1" dirty="0">
                <a:solidFill>
                  <a:schemeClr val="dk1"/>
                </a:solidFill>
                <a:latin typeface="Arial" panose="020B0604020202090204" pitchFamily="34" charset="0"/>
                <a:ea typeface="汉仪旗黑-55简" panose="00020600040101010101" charset="-122"/>
                <a:cs typeface="黑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 presetClass="entr" presetSubtype="16"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ox(in)">
                                      <p:cBhvr>
                                        <p:cTn id="14" dur="2000"/>
                                        <p:tgtEl>
                                          <p:spTgt spid="6"/>
                                        </p:tgtEl>
                                      </p:cBhvr>
                                    </p:animEffect>
                                  </p:childTnLst>
                                </p:cTn>
                              </p:par>
                              <p:par>
                                <p:cTn id="15" presetID="4" presetClass="entr" presetSubtype="16"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ox(in)">
                                      <p:cBhvr>
                                        <p:cTn id="17" dur="2000"/>
                                        <p:tgtEl>
                                          <p:spTgt spid="7"/>
                                        </p:tgtEl>
                                      </p:cBhvr>
                                    </p:animEffect>
                                  </p:childTnLst>
                                </p:cTn>
                              </p:par>
                              <p:par>
                                <p:cTn id="18" presetID="4" presetClass="entr" presetSubtype="16"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ox(in)">
                                      <p:cBhvr>
                                        <p:cTn id="20" dur="2000"/>
                                        <p:tgtEl>
                                          <p:spTgt spid="11"/>
                                        </p:tgtEl>
                                      </p:cBhvr>
                                    </p:animEffect>
                                  </p:childTnLst>
                                </p:cTn>
                              </p:par>
                              <p:par>
                                <p:cTn id="21" presetID="4" presetClass="entr" presetSubtype="16"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box(in)">
                                      <p:cBhvr>
                                        <p:cTn id="23" dur="2000"/>
                                        <p:tgtEl>
                                          <p:spTgt spid="19"/>
                                        </p:tgtEl>
                                      </p:cBhvr>
                                    </p:animEffect>
                                  </p:childTnLst>
                                </p:cTn>
                              </p:par>
                              <p:par>
                                <p:cTn id="24" presetID="4" presetClass="entr" presetSubtype="16" fill="hold"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box(in)">
                                      <p:cBhvr>
                                        <p:cTn id="26" dur="2000"/>
                                        <p:tgtEl>
                                          <p:spTgt spid="23"/>
                                        </p:tgtEl>
                                      </p:cBhvr>
                                    </p:animEffect>
                                  </p:childTnLst>
                                </p:cTn>
                              </p:par>
                              <p:par>
                                <p:cTn id="27" presetID="4" presetClass="entr" presetSubtype="16" fill="hold" nodeType="with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box(in)">
                                      <p:cBhvr>
                                        <p:cTn id="29" dur="2000"/>
                                        <p:tgtEl>
                                          <p:spTgt spid="39"/>
                                        </p:tgtEl>
                                      </p:cBhvr>
                                    </p:animEffect>
                                  </p:childTnLst>
                                </p:cTn>
                              </p:par>
                              <p:par>
                                <p:cTn id="30" presetID="4" presetClass="entr" presetSubtype="16" fill="hold" nodeType="with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box(in)">
                                      <p:cBhvr>
                                        <p:cTn id="32" dur="2000"/>
                                        <p:tgtEl>
                                          <p:spTgt spid="42"/>
                                        </p:tgtEl>
                                      </p:cBhvr>
                                    </p:animEffect>
                                  </p:childTnLst>
                                </p:cTn>
                              </p:par>
                              <p:par>
                                <p:cTn id="33" presetID="4" presetClass="entr" presetSubtype="16" fill="hold" nodeType="with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box(in)">
                                      <p:cBhvr>
                                        <p:cTn id="35" dur="2000"/>
                                        <p:tgtEl>
                                          <p:spTgt spid="45"/>
                                        </p:tgtEl>
                                      </p:cBhvr>
                                    </p:animEffect>
                                  </p:childTnLst>
                                </p:cTn>
                              </p:par>
                              <p:par>
                                <p:cTn id="36" presetID="4" presetClass="entr" presetSubtype="16" fill="hold" nodeType="with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box(in)">
                                      <p:cBhvr>
                                        <p:cTn id="38" dur="2000"/>
                                        <p:tgtEl>
                                          <p:spTgt spid="48"/>
                                        </p:tgtEl>
                                      </p:cBhvr>
                                    </p:animEffect>
                                  </p:childTnLst>
                                </p:cTn>
                              </p:par>
                              <p:par>
                                <p:cTn id="39" presetID="4" presetClass="entr" presetSubtype="16" fill="hold" nodeType="with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box(in)">
                                      <p:cBhvr>
                                        <p:cTn id="41" dur="2000"/>
                                        <p:tgtEl>
                                          <p:spTgt spid="2"/>
                                        </p:tgtEl>
                                      </p:cBhvr>
                                    </p:animEffect>
                                  </p:childTnLst>
                                </p:cTn>
                              </p:par>
                              <p:par>
                                <p:cTn id="42" presetID="4" presetClass="entr" presetSubtype="16" fill="hold"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box(in)">
                                      <p:cBhvr>
                                        <p:cTn id="44" dur="2000"/>
                                        <p:tgtEl>
                                          <p:spTgt spid="9"/>
                                        </p:tgtEl>
                                      </p:cBhvr>
                                    </p:animEffect>
                                  </p:childTnLst>
                                </p:cTn>
                              </p:par>
                              <p:par>
                                <p:cTn id="45" presetID="4" presetClass="entr" presetSubtype="16" fill="hold" nodeType="with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box(in)">
                                      <p:cBhvr>
                                        <p:cTn id="47" dur="2000"/>
                                        <p:tgtEl>
                                          <p:spTgt spid="25"/>
                                        </p:tgtEl>
                                      </p:cBhvr>
                                    </p:animEffect>
                                  </p:childTnLst>
                                </p:cTn>
                              </p:par>
                              <p:par>
                                <p:cTn id="48" presetID="4" presetClass="entr" presetSubtype="16" fill="hold"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box(in)">
                                      <p:cBhvr>
                                        <p:cTn id="50" dur="2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4072890" cy="755650"/>
          </a:xfrm>
          <a:prstGeom prst="rect">
            <a:avLst/>
          </a:prstGeom>
          <a:noFill/>
          <a:effectLst/>
        </p:spPr>
        <p:txBody>
          <a:bodyPr wrap="square" rtlCol="0">
            <a:spAutoFit/>
          </a:bodyPr>
          <a:p>
            <a:pPr>
              <a:lnSpc>
                <a:spcPct val="120000"/>
              </a:lnSpc>
            </a:pPr>
            <a:r>
              <a:rPr lang="zh-CN" altLang="en-US" sz="3600" b="1" dirty="0">
                <a:solidFill>
                  <a:schemeClr val="dk1">
                    <a:lumMod val="85000"/>
                    <a:lumOff val="15000"/>
                  </a:schemeClr>
                </a:solidFill>
                <a:latin typeface="Arial" panose="020B0604020202090204" pitchFamily="34" charset="0"/>
                <a:ea typeface="汉仪旗黑-55简" panose="00020600040101010101" charset="-122"/>
                <a:cs typeface="黑体" panose="02010609060101010101" charset="-122"/>
                <a:sym typeface="+mn-ea"/>
              </a:rPr>
              <a:t>感觉与知觉的关系</a:t>
            </a:r>
            <a:endParaRPr lang="zh-CN" altLang="en-US" sz="3600" b="1" dirty="0">
              <a:solidFill>
                <a:schemeClr val="dk1">
                  <a:lumMod val="85000"/>
                  <a:lumOff val="15000"/>
                </a:schemeClr>
              </a:solidFill>
              <a:latin typeface="Arial" panose="020B0604020202090204" pitchFamily="34" charset="0"/>
              <a:ea typeface="汉仪旗黑-55简" panose="00020600040101010101" charset="-122"/>
              <a:cs typeface="黑体" panose="02010609060101010101" charset="-122"/>
              <a:sym typeface="+mn-ea"/>
            </a:endParaRPr>
          </a:p>
        </p:txBody>
      </p:sp>
      <p:sp>
        <p:nvSpPr>
          <p:cNvPr id="6" name="矩形 5"/>
          <p:cNvSpPr/>
          <p:nvPr>
            <p:custDataLst>
              <p:tags r:id="rId1"/>
            </p:custDataLst>
          </p:nvPr>
        </p:nvSpPr>
        <p:spPr>
          <a:xfrm>
            <a:off x="548005" y="3058795"/>
            <a:ext cx="5120005" cy="2491740"/>
          </a:xfrm>
          <a:prstGeom prst="rect">
            <a:avLst/>
          </a:prstGeom>
        </p:spPr>
        <p:txBody>
          <a:bodyPr wrap="square">
            <a:spAutoFit/>
          </a:bodyPr>
          <a:p>
            <a:pPr marL="424815" indent="-533400" algn="just" fontAlgn="auto">
              <a:lnSpc>
                <a:spcPct val="130000"/>
              </a:lnSpc>
              <a:spcBef>
                <a:spcPts val="0"/>
              </a:spcBef>
              <a:spcAft>
                <a:spcPts val="0"/>
              </a:spcAft>
              <a:buNone/>
            </a:pPr>
            <a:r>
              <a:rPr lang="en-US" altLang="zh-CN" sz="2000" dirty="0">
                <a:sym typeface="+mn-ea"/>
              </a:rPr>
              <a:t>1</a:t>
            </a:r>
            <a:r>
              <a:rPr lang="zh-CN" altLang="en-US" sz="2000" dirty="0">
                <a:sym typeface="+mn-ea"/>
              </a:rPr>
              <a:t>、感觉反应的是客观事物的个别属性，而知觉是对客观事物的整体反应，是对感觉信息的整合和组织。</a:t>
            </a:r>
            <a:endParaRPr lang="zh-CN" altLang="en-US" sz="2000" dirty="0"/>
          </a:p>
          <a:p>
            <a:pPr marL="533400" indent="-533400" algn="just" eaLnBrk="1" fontAlgn="auto" hangingPunct="1">
              <a:lnSpc>
                <a:spcPct val="130000"/>
              </a:lnSpc>
              <a:spcBef>
                <a:spcPts val="0"/>
              </a:spcBef>
              <a:spcAft>
                <a:spcPts val="0"/>
              </a:spcAft>
              <a:buNone/>
            </a:pPr>
            <a:endParaRPr lang="zh-CN" altLang="en-US" sz="2000" dirty="0"/>
          </a:p>
          <a:p>
            <a:pPr marL="424815" indent="-533400" algn="just" fontAlgn="auto">
              <a:lnSpc>
                <a:spcPct val="130000"/>
              </a:lnSpc>
              <a:spcBef>
                <a:spcPts val="0"/>
              </a:spcBef>
              <a:spcAft>
                <a:spcPts val="0"/>
              </a:spcAft>
              <a:buNone/>
            </a:pPr>
            <a:r>
              <a:rPr lang="en-US" altLang="zh-CN" sz="2000" dirty="0">
                <a:sym typeface="+mn-ea"/>
              </a:rPr>
              <a:t>2</a:t>
            </a:r>
            <a:r>
              <a:rPr lang="zh-CN" altLang="en-US" sz="2000" dirty="0">
                <a:sym typeface="+mn-ea"/>
              </a:rPr>
              <a:t>、从严格意义上讲，感觉是天生的反应，而知觉却是后天学习的结果。</a:t>
            </a:r>
            <a:endParaRPr lang="zh-CN" altLang="zh-CN" sz="2000"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sym typeface="+mn-ea"/>
            </a:endParaRPr>
          </a:p>
        </p:txBody>
      </p:sp>
      <p:sp>
        <p:nvSpPr>
          <p:cNvPr id="20" name="文本框 19"/>
          <p:cNvSpPr txBox="1"/>
          <p:nvPr>
            <p:custDataLst>
              <p:tags r:id="rId2"/>
            </p:custDataLst>
          </p:nvPr>
        </p:nvSpPr>
        <p:spPr>
          <a:xfrm>
            <a:off x="547370" y="2202180"/>
            <a:ext cx="4453890" cy="553085"/>
          </a:xfrm>
          <a:prstGeom prst="rect">
            <a:avLst/>
          </a:prstGeom>
          <a:noFill/>
        </p:spPr>
        <p:txBody>
          <a:bodyPr wrap="square" rtlCol="0">
            <a:spAutoFit/>
          </a:bodyPr>
          <a:p>
            <a:r>
              <a:rPr lang="zh-CN" altLang="zh-CN" sz="3000"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sym typeface="+mn-ea"/>
              </a:rPr>
              <a:t>区别：</a:t>
            </a:r>
            <a:endParaRPr lang="zh-CN" altLang="zh-CN" sz="3000"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sym typeface="+mn-ea"/>
            </a:endParaRPr>
          </a:p>
        </p:txBody>
      </p:sp>
      <p:pic>
        <p:nvPicPr>
          <p:cNvPr id="21" name="图形 12"/>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39592" y="1700527"/>
            <a:ext cx="501660" cy="501660"/>
          </a:xfrm>
          <a:prstGeom prst="rect">
            <a:avLst/>
          </a:prstGeom>
          <a:effectLst>
            <a:outerShdw blurRad="12700" dist="12700" dir="2700000" algn="tl" rotWithShape="0">
              <a:prstClr val="black">
                <a:alpha val="40000"/>
              </a:prstClr>
            </a:outerShdw>
          </a:effectLst>
        </p:spPr>
      </p:pic>
      <p:pic>
        <p:nvPicPr>
          <p:cNvPr id="26" name="图片 25"/>
          <p:cNvPicPr>
            <a:picLocks noChangeAspect="1"/>
          </p:cNvPicPr>
          <p:nvPr/>
        </p:nvPicPr>
        <p:blipFill>
          <a:blip r:embed="rId7">
            <a:extLst>
              <a:ext uri="{28A0092B-C50C-407E-A947-70E740481C1C}">
                <a14:useLocalDpi xmlns:a14="http://schemas.microsoft.com/office/drawing/2010/main" val="0"/>
              </a:ext>
            </a:extLst>
          </a:blip>
          <a:srcRect l="4300" t="8702" r="10673"/>
          <a:stretch>
            <a:fillRect/>
          </a:stretch>
        </p:blipFill>
        <p:spPr>
          <a:xfrm>
            <a:off x="6151245" y="2546350"/>
            <a:ext cx="5533390" cy="3342640"/>
          </a:xfrm>
          <a:custGeom>
            <a:avLst/>
            <a:gdLst>
              <a:gd name="connsiteX0" fmla="*/ 1714354 w 3369107"/>
              <a:gd name="connsiteY0" fmla="*/ 2702 h 2034897"/>
              <a:gd name="connsiteX1" fmla="*/ 3046437 w 3369107"/>
              <a:gd name="connsiteY1" fmla="*/ 177671 h 2034897"/>
              <a:gd name="connsiteX2" fmla="*/ 3046437 w 3369107"/>
              <a:gd name="connsiteY2" fmla="*/ 1906813 h 2034897"/>
              <a:gd name="connsiteX3" fmla="*/ 561725 w 3369107"/>
              <a:gd name="connsiteY3" fmla="*/ 1906813 h 2034897"/>
              <a:gd name="connsiteX4" fmla="*/ 370189 w 3369107"/>
              <a:gd name="connsiteY4" fmla="*/ 218847 h 2034897"/>
              <a:gd name="connsiteX5" fmla="*/ 1714354 w 3369107"/>
              <a:gd name="connsiteY5" fmla="*/ 2702 h 203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69107" h="2034897">
                <a:moveTo>
                  <a:pt x="1714354" y="2702"/>
                </a:moveTo>
                <a:cubicBezTo>
                  <a:pt x="2269892" y="-12738"/>
                  <a:pt x="2823416" y="37007"/>
                  <a:pt x="3046437" y="177671"/>
                </a:cubicBezTo>
                <a:cubicBezTo>
                  <a:pt x="3492478" y="458998"/>
                  <a:pt x="3460555" y="1618623"/>
                  <a:pt x="3046437" y="1906813"/>
                </a:cubicBezTo>
                <a:cubicBezTo>
                  <a:pt x="2632318" y="2195003"/>
                  <a:pt x="1389962" y="1906813"/>
                  <a:pt x="561725" y="1906813"/>
                </a:cubicBezTo>
                <a:cubicBezTo>
                  <a:pt x="-266513" y="1906813"/>
                  <a:pt x="-43929" y="507037"/>
                  <a:pt x="370189" y="218847"/>
                </a:cubicBezTo>
                <a:cubicBezTo>
                  <a:pt x="601265" y="98768"/>
                  <a:pt x="1158816" y="18142"/>
                  <a:pt x="1714354" y="2702"/>
                </a:cubicBezTo>
                <a:close/>
              </a:path>
            </a:pathLst>
          </a:custGeom>
          <a:effectLst>
            <a:outerShdw blurRad="25400" algn="ctr" rotWithShape="0">
              <a:prstClr val="black">
                <a:alpha val="66000"/>
              </a:prstClr>
            </a:outerShdw>
          </a:effectLst>
        </p:spPr>
      </p:pic>
      <p:pic>
        <p:nvPicPr>
          <p:cNvPr id="2" name="图形 15"/>
          <p:cNvPicPr>
            <a:picLocks noChangeAspect="1"/>
          </p:cNvPicPr>
          <p:nvPr/>
        </p:nvPicPr>
        <p:blipFill>
          <a:blip r:embed="rId8"/>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randombar(horizontal)">
                                      <p:cBhvr>
                                        <p:cTn id="7" dur="500"/>
                                        <p:tgtEl>
                                          <p:spTgt spid="20"/>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par>
                                <p:cTn id="11" presetID="2" presetClass="entr" presetSubtype="4" fill="hold" nodeType="with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ppt_x"/>
                                          </p:val>
                                        </p:tav>
                                        <p:tav tm="100000">
                                          <p:val>
                                            <p:strVal val="#ppt_x"/>
                                          </p:val>
                                        </p:tav>
                                      </p:tavLst>
                                    </p:anim>
                                    <p:anim calcmode="lin" valueType="num">
                                      <p:cBhvr additive="base">
                                        <p:cTn id="1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4072890" cy="755650"/>
          </a:xfrm>
          <a:prstGeom prst="rect">
            <a:avLst/>
          </a:prstGeom>
          <a:noFill/>
          <a:effectLst/>
        </p:spPr>
        <p:txBody>
          <a:bodyPr wrap="square" rtlCol="0">
            <a:spAutoFit/>
          </a:bodyPr>
          <a:p>
            <a:pPr>
              <a:lnSpc>
                <a:spcPct val="120000"/>
              </a:lnSpc>
            </a:pPr>
            <a:r>
              <a:rPr lang="zh-CN" altLang="en-US" sz="3600" b="1" dirty="0">
                <a:solidFill>
                  <a:schemeClr val="dk1">
                    <a:lumMod val="85000"/>
                    <a:lumOff val="15000"/>
                  </a:schemeClr>
                </a:solidFill>
                <a:latin typeface="Arial" panose="020B0604020202090204" pitchFamily="34" charset="0"/>
                <a:ea typeface="汉仪旗黑-55简" panose="00020600040101010101" charset="-122"/>
                <a:cs typeface="黑体" panose="02010609060101010101" charset="-122"/>
                <a:sym typeface="+mn-ea"/>
              </a:rPr>
              <a:t>感觉与知觉的关系</a:t>
            </a:r>
            <a:endParaRPr lang="zh-CN" altLang="en-US" sz="3600" b="1" dirty="0">
              <a:solidFill>
                <a:schemeClr val="dk1">
                  <a:lumMod val="85000"/>
                  <a:lumOff val="15000"/>
                </a:schemeClr>
              </a:solidFill>
              <a:latin typeface="Arial" panose="020B0604020202090204" pitchFamily="34" charset="0"/>
              <a:ea typeface="汉仪旗黑-55简" panose="00020600040101010101" charset="-122"/>
              <a:cs typeface="黑体" panose="02010609060101010101" charset="-122"/>
              <a:sym typeface="+mn-ea"/>
            </a:endParaRPr>
          </a:p>
        </p:txBody>
      </p:sp>
      <p:sp>
        <p:nvSpPr>
          <p:cNvPr id="6" name="矩形 5"/>
          <p:cNvSpPr/>
          <p:nvPr>
            <p:custDataLst>
              <p:tags r:id="rId1"/>
            </p:custDataLst>
          </p:nvPr>
        </p:nvSpPr>
        <p:spPr>
          <a:xfrm>
            <a:off x="548005" y="3058795"/>
            <a:ext cx="5120005" cy="3230245"/>
          </a:xfrm>
          <a:prstGeom prst="rect">
            <a:avLst/>
          </a:prstGeom>
        </p:spPr>
        <p:txBody>
          <a:bodyPr wrap="square">
            <a:spAutoFit/>
          </a:bodyPr>
          <a:p>
            <a:pPr marL="388620" indent="-533400" algn="just" fontAlgn="auto">
              <a:lnSpc>
                <a:spcPct val="130000"/>
              </a:lnSpc>
              <a:spcBef>
                <a:spcPts val="0"/>
              </a:spcBef>
              <a:spcAft>
                <a:spcPts val="0"/>
              </a:spcAft>
              <a:buNone/>
            </a:pPr>
            <a:r>
              <a:rPr lang="en-US" altLang="zh-CN" sz="2000" dirty="0">
                <a:ea typeface="+mn-lt"/>
                <a:cs typeface="+mn-lt"/>
                <a:sym typeface="+mn-ea"/>
              </a:rPr>
              <a:t>1</a:t>
            </a:r>
            <a:r>
              <a:rPr lang="zh-CN" altLang="en-US" sz="2000" dirty="0">
                <a:ea typeface="+mn-lt"/>
                <a:cs typeface="+mn-lt"/>
                <a:sym typeface="+mn-ea"/>
              </a:rPr>
              <a:t>、感觉和知觉同属认识的初级阶段，都是人脑对客观事物的直接反映；</a:t>
            </a:r>
            <a:endParaRPr lang="zh-CN" altLang="en-US" sz="2000" dirty="0">
              <a:ea typeface="+mn-lt"/>
              <a:cs typeface="+mn-lt"/>
              <a:sym typeface="+mn-ea"/>
            </a:endParaRPr>
          </a:p>
          <a:p>
            <a:pPr marL="424815" indent="-533400" algn="just" fontAlgn="auto">
              <a:lnSpc>
                <a:spcPct val="130000"/>
              </a:lnSpc>
              <a:spcBef>
                <a:spcPts val="0"/>
              </a:spcBef>
              <a:spcAft>
                <a:spcPts val="0"/>
              </a:spcAft>
              <a:buNone/>
            </a:pPr>
            <a:endParaRPr lang="zh-CN" altLang="en-US" sz="2000" dirty="0">
              <a:ea typeface="+mn-lt"/>
              <a:cs typeface="+mn-lt"/>
              <a:sym typeface="+mn-ea"/>
            </a:endParaRPr>
          </a:p>
          <a:p>
            <a:pPr marL="388620" indent="-609600" fontAlgn="auto">
              <a:buNone/>
            </a:pPr>
            <a:r>
              <a:rPr lang="en-US" altLang="zh-CN" sz="2000" dirty="0">
                <a:ea typeface="+mn-lt"/>
                <a:cs typeface="+mn-lt"/>
                <a:sym typeface="+mn-ea"/>
              </a:rPr>
              <a:t>2</a:t>
            </a:r>
            <a:r>
              <a:rPr lang="zh-CN" altLang="en-US" sz="2000" dirty="0">
                <a:ea typeface="+mn-lt"/>
                <a:cs typeface="+mn-lt"/>
                <a:sym typeface="+mn-ea"/>
              </a:rPr>
              <a:t>、感觉是知觉的基础，是知觉的有机组成部分，知觉在感觉的基础上产生，是感觉的有机综合；</a:t>
            </a:r>
            <a:endParaRPr lang="zh-CN" altLang="en-US" sz="2000" dirty="0">
              <a:ea typeface="+mn-lt"/>
              <a:cs typeface="+mn-lt"/>
            </a:endParaRPr>
          </a:p>
          <a:p>
            <a:pPr marL="609600" indent="-609600" eaLnBrk="1" hangingPunct="1">
              <a:buNone/>
            </a:pPr>
            <a:endParaRPr lang="zh-CN" altLang="en-US" sz="2000" dirty="0">
              <a:ea typeface="+mn-lt"/>
              <a:cs typeface="+mn-lt"/>
            </a:endParaRPr>
          </a:p>
          <a:p>
            <a:pPr marL="609600" indent="-609600" eaLnBrk="1" hangingPunct="1">
              <a:buNone/>
            </a:pPr>
            <a:r>
              <a:rPr lang="en-US" altLang="zh-CN" sz="2000" dirty="0">
                <a:ea typeface="+mn-lt"/>
                <a:cs typeface="+mn-lt"/>
                <a:sym typeface="+mn-ea"/>
              </a:rPr>
              <a:t>3</a:t>
            </a:r>
            <a:r>
              <a:rPr lang="zh-CN" altLang="en-US" sz="2000" dirty="0">
                <a:ea typeface="+mn-lt"/>
                <a:cs typeface="+mn-lt"/>
                <a:sym typeface="+mn-ea"/>
              </a:rPr>
              <a:t>、感觉和知觉两者同时发生，合称感知。</a:t>
            </a:r>
            <a:endParaRPr lang="zh-CN" altLang="en-US" sz="2000" dirty="0">
              <a:ea typeface="+mn-lt"/>
              <a:cs typeface="+mn-lt"/>
            </a:endParaRPr>
          </a:p>
          <a:p>
            <a:pPr marL="424815" indent="-533400" algn="just" fontAlgn="auto">
              <a:lnSpc>
                <a:spcPct val="130000"/>
              </a:lnSpc>
              <a:spcBef>
                <a:spcPts val="0"/>
              </a:spcBef>
              <a:spcAft>
                <a:spcPts val="0"/>
              </a:spcAft>
              <a:buNone/>
            </a:pPr>
            <a:endParaRPr lang="zh-CN" altLang="zh-CN" sz="2000" kern="100" dirty="0">
              <a:solidFill>
                <a:schemeClr val="lt2">
                  <a:lumMod val="10000"/>
                </a:schemeClr>
              </a:solidFill>
              <a:ea typeface="+mn-lt"/>
              <a:cs typeface="+mn-lt"/>
              <a:sym typeface="+mn-ea"/>
            </a:endParaRPr>
          </a:p>
        </p:txBody>
      </p:sp>
      <p:sp>
        <p:nvSpPr>
          <p:cNvPr id="20" name="文本框 19"/>
          <p:cNvSpPr txBox="1"/>
          <p:nvPr>
            <p:custDataLst>
              <p:tags r:id="rId2"/>
            </p:custDataLst>
          </p:nvPr>
        </p:nvSpPr>
        <p:spPr>
          <a:xfrm>
            <a:off x="547370" y="2202180"/>
            <a:ext cx="4453890" cy="553085"/>
          </a:xfrm>
          <a:prstGeom prst="rect">
            <a:avLst/>
          </a:prstGeom>
          <a:noFill/>
        </p:spPr>
        <p:txBody>
          <a:bodyPr wrap="square" rtlCol="0">
            <a:spAutoFit/>
          </a:bodyPr>
          <a:p>
            <a:r>
              <a:rPr lang="zh-CN" altLang="zh-CN" sz="3000"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sym typeface="+mn-ea"/>
              </a:rPr>
              <a:t>联系：</a:t>
            </a:r>
            <a:endParaRPr lang="zh-CN" altLang="zh-CN" sz="3000"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sym typeface="+mn-ea"/>
            </a:endParaRPr>
          </a:p>
        </p:txBody>
      </p:sp>
      <p:pic>
        <p:nvPicPr>
          <p:cNvPr id="21" name="图形 12"/>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39592" y="1700527"/>
            <a:ext cx="501660" cy="501660"/>
          </a:xfrm>
          <a:prstGeom prst="rect">
            <a:avLst/>
          </a:prstGeom>
          <a:effectLst>
            <a:outerShdw blurRad="12700" dist="12700" dir="2700000" algn="tl" rotWithShape="0">
              <a:prstClr val="black">
                <a:alpha val="40000"/>
              </a:prstClr>
            </a:outerShdw>
          </a:effectLst>
        </p:spPr>
      </p:pic>
      <p:pic>
        <p:nvPicPr>
          <p:cNvPr id="26" name="图片 25"/>
          <p:cNvPicPr>
            <a:picLocks noChangeAspect="1"/>
          </p:cNvPicPr>
          <p:nvPr/>
        </p:nvPicPr>
        <p:blipFill>
          <a:blip r:embed="rId7">
            <a:extLst>
              <a:ext uri="{28A0092B-C50C-407E-A947-70E740481C1C}">
                <a14:useLocalDpi xmlns:a14="http://schemas.microsoft.com/office/drawing/2010/main" val="0"/>
              </a:ext>
            </a:extLst>
          </a:blip>
          <a:srcRect l="4300" t="8702" r="10673"/>
          <a:stretch>
            <a:fillRect/>
          </a:stretch>
        </p:blipFill>
        <p:spPr>
          <a:xfrm>
            <a:off x="6151245" y="2546350"/>
            <a:ext cx="5533390" cy="3342640"/>
          </a:xfrm>
          <a:custGeom>
            <a:avLst/>
            <a:gdLst>
              <a:gd name="connsiteX0" fmla="*/ 1714354 w 3369107"/>
              <a:gd name="connsiteY0" fmla="*/ 2702 h 2034897"/>
              <a:gd name="connsiteX1" fmla="*/ 3046437 w 3369107"/>
              <a:gd name="connsiteY1" fmla="*/ 177671 h 2034897"/>
              <a:gd name="connsiteX2" fmla="*/ 3046437 w 3369107"/>
              <a:gd name="connsiteY2" fmla="*/ 1906813 h 2034897"/>
              <a:gd name="connsiteX3" fmla="*/ 561725 w 3369107"/>
              <a:gd name="connsiteY3" fmla="*/ 1906813 h 2034897"/>
              <a:gd name="connsiteX4" fmla="*/ 370189 w 3369107"/>
              <a:gd name="connsiteY4" fmla="*/ 218847 h 2034897"/>
              <a:gd name="connsiteX5" fmla="*/ 1714354 w 3369107"/>
              <a:gd name="connsiteY5" fmla="*/ 2702 h 203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69107" h="2034897">
                <a:moveTo>
                  <a:pt x="1714354" y="2702"/>
                </a:moveTo>
                <a:cubicBezTo>
                  <a:pt x="2269892" y="-12738"/>
                  <a:pt x="2823416" y="37007"/>
                  <a:pt x="3046437" y="177671"/>
                </a:cubicBezTo>
                <a:cubicBezTo>
                  <a:pt x="3492478" y="458998"/>
                  <a:pt x="3460555" y="1618623"/>
                  <a:pt x="3046437" y="1906813"/>
                </a:cubicBezTo>
                <a:cubicBezTo>
                  <a:pt x="2632318" y="2195003"/>
                  <a:pt x="1389962" y="1906813"/>
                  <a:pt x="561725" y="1906813"/>
                </a:cubicBezTo>
                <a:cubicBezTo>
                  <a:pt x="-266513" y="1906813"/>
                  <a:pt x="-43929" y="507037"/>
                  <a:pt x="370189" y="218847"/>
                </a:cubicBezTo>
                <a:cubicBezTo>
                  <a:pt x="601265" y="98768"/>
                  <a:pt x="1158816" y="18142"/>
                  <a:pt x="1714354" y="2702"/>
                </a:cubicBezTo>
                <a:close/>
              </a:path>
            </a:pathLst>
          </a:custGeom>
          <a:effectLst>
            <a:outerShdw blurRad="25400" algn="ctr" rotWithShape="0">
              <a:prstClr val="black">
                <a:alpha val="66000"/>
              </a:prstClr>
            </a:outerShdw>
          </a:effectLst>
        </p:spPr>
      </p:pic>
      <p:pic>
        <p:nvPicPr>
          <p:cNvPr id="2" name="图形 15"/>
          <p:cNvPicPr>
            <a:picLocks noChangeAspect="1"/>
          </p:cNvPicPr>
          <p:nvPr/>
        </p:nvPicPr>
        <p:blipFill>
          <a:blip r:embed="rId8"/>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randombar(horizontal)">
                                      <p:cBhvr>
                                        <p:cTn id="7" dur="500"/>
                                        <p:tgtEl>
                                          <p:spTgt spid="20"/>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par>
                                <p:cTn id="11" presetID="2" presetClass="entr" presetSubtype="4" fill="hold" nodeType="with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ppt_x"/>
                                          </p:val>
                                        </p:tav>
                                        <p:tav tm="100000">
                                          <p:val>
                                            <p:strVal val="#ppt_x"/>
                                          </p:val>
                                        </p:tav>
                                      </p:tavLst>
                                    </p:anim>
                                    <p:anim calcmode="lin" valueType="num">
                                      <p:cBhvr additive="base">
                                        <p:cTn id="1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1" y="-41591"/>
            <a:ext cx="12192001" cy="6899591"/>
          </a:xfrm>
          <a:prstGeom prst="rect">
            <a:avLst/>
          </a:prstGeom>
        </p:spPr>
      </p:pic>
      <p:sp>
        <p:nvSpPr>
          <p:cNvPr id="61" name="矩形 60"/>
          <p:cNvSpPr/>
          <p:nvPr>
            <p:custDataLst>
              <p:tags r:id="rId3"/>
            </p:custDataLst>
          </p:nvPr>
        </p:nvSpPr>
        <p:spPr>
          <a:xfrm>
            <a:off x="1155700" y="845820"/>
            <a:ext cx="9736455" cy="5067935"/>
          </a:xfrm>
          <a:prstGeom prst="rect">
            <a:avLst/>
          </a:prstGeom>
          <a:solidFill>
            <a:srgbClr val="4E79DA">
              <a:lumMod val="20000"/>
              <a:lumOff val="80000"/>
            </a:srgbClr>
          </a:solidFill>
          <a:ln w="50800">
            <a:solidFill>
              <a:srgbClr val="728DD9"/>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90204" pitchFamily="34" charset="0"/>
              <a:ea typeface="微软雅黑" panose="020B0503020204020204" charset="-122"/>
              <a:sym typeface="Arial" panose="020B0604020202090204" pitchFamily="34" charset="0"/>
            </a:endParaRPr>
          </a:p>
        </p:txBody>
      </p:sp>
      <p:sp>
        <p:nvSpPr>
          <p:cNvPr id="17" name="矩形 16"/>
          <p:cNvSpPr/>
          <p:nvPr>
            <p:custDataLst>
              <p:tags r:id="rId4"/>
            </p:custDataLst>
          </p:nvPr>
        </p:nvSpPr>
        <p:spPr>
          <a:xfrm>
            <a:off x="1318895" y="1028065"/>
            <a:ext cx="9736455" cy="5067935"/>
          </a:xfrm>
          <a:prstGeom prst="rect">
            <a:avLst/>
          </a:prstGeom>
          <a:solidFill>
            <a:srgbClr val="FFFFFF"/>
          </a:solidFill>
          <a:ln w="50800">
            <a:solidFill>
              <a:srgbClr val="728DD9"/>
            </a:solidFill>
          </a:ln>
          <a:effectLst>
            <a:outerShdw blurRad="50800" dist="38100" dir="2700000" algn="tl" rotWithShape="0">
              <a:prstClr val="black">
                <a:alpha val="40000"/>
              </a:prstClr>
            </a:outerShdw>
          </a:effectLst>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90204" pitchFamily="34" charset="0"/>
              <a:ea typeface="微软雅黑" panose="020B0503020204020204" charset="-122"/>
              <a:sym typeface="Arial" panose="020B0604020202090204" pitchFamily="34" charset="0"/>
            </a:endParaRPr>
          </a:p>
        </p:txBody>
      </p:sp>
      <p:sp>
        <p:nvSpPr>
          <p:cNvPr id="6" name="矩形 5"/>
          <p:cNvSpPr/>
          <p:nvPr>
            <p:custDataLst>
              <p:tags r:id="rId5"/>
            </p:custDataLst>
          </p:nvPr>
        </p:nvSpPr>
        <p:spPr>
          <a:xfrm>
            <a:off x="2534920" y="591185"/>
            <a:ext cx="925830" cy="508635"/>
          </a:xfrm>
          <a:prstGeom prst="rect">
            <a:avLst/>
          </a:prstGeom>
          <a:solidFill>
            <a:srgbClr val="4E79DA">
              <a:lumMod val="40000"/>
              <a:lumOff val="60000"/>
            </a:srgbClr>
          </a:solid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90204" pitchFamily="34" charset="0"/>
              <a:ea typeface="微软雅黑" panose="020B0503020204020204" charset="-122"/>
              <a:sym typeface="Arial" panose="020B0604020202090204" pitchFamily="34" charset="0"/>
            </a:endParaRPr>
          </a:p>
        </p:txBody>
      </p:sp>
      <p:sp>
        <p:nvSpPr>
          <p:cNvPr id="7" name="矩形 6"/>
          <p:cNvSpPr/>
          <p:nvPr>
            <p:custDataLst>
              <p:tags r:id="rId6"/>
            </p:custDataLst>
          </p:nvPr>
        </p:nvSpPr>
        <p:spPr>
          <a:xfrm>
            <a:off x="2534920" y="591185"/>
            <a:ext cx="925830" cy="224155"/>
          </a:xfrm>
          <a:prstGeom prst="rect">
            <a:avLst/>
          </a:prstGeom>
          <a:solidFill>
            <a:srgbClr val="4E79DA">
              <a:lumMod val="40000"/>
              <a:lumOff val="60000"/>
            </a:srgbClr>
          </a:solid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90204" pitchFamily="34" charset="0"/>
              <a:ea typeface="微软雅黑" panose="020B0503020204020204" charset="-122"/>
              <a:sym typeface="Arial" panose="020B0604020202090204" pitchFamily="34" charset="0"/>
            </a:endParaRPr>
          </a:p>
        </p:txBody>
      </p:sp>
      <p:cxnSp>
        <p:nvCxnSpPr>
          <p:cNvPr id="8" name="直接连接符 7"/>
          <p:cNvCxnSpPr/>
          <p:nvPr>
            <p:custDataLst>
              <p:tags r:id="rId7"/>
            </p:custDataLst>
          </p:nvPr>
        </p:nvCxnSpPr>
        <p:spPr>
          <a:xfrm>
            <a:off x="2730500"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cxnSp>
        <p:nvCxnSpPr>
          <p:cNvPr id="9" name="直接连接符 8"/>
          <p:cNvCxnSpPr/>
          <p:nvPr>
            <p:custDataLst>
              <p:tags r:id="rId8"/>
            </p:custDataLst>
          </p:nvPr>
        </p:nvCxnSpPr>
        <p:spPr>
          <a:xfrm>
            <a:off x="3163570"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cxnSp>
        <p:nvCxnSpPr>
          <p:cNvPr id="12" name="直接连接符 11"/>
          <p:cNvCxnSpPr/>
          <p:nvPr>
            <p:custDataLst>
              <p:tags r:id="rId9"/>
            </p:custDataLst>
          </p:nvPr>
        </p:nvCxnSpPr>
        <p:spPr>
          <a:xfrm>
            <a:off x="3237865"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sp>
        <p:nvSpPr>
          <p:cNvPr id="18" name="任意多边形: 形状 17"/>
          <p:cNvSpPr/>
          <p:nvPr>
            <p:custDataLst>
              <p:tags r:id="rId10"/>
            </p:custDataLst>
          </p:nvPr>
        </p:nvSpPr>
        <p:spPr>
          <a:xfrm>
            <a:off x="2730500" y="253365"/>
            <a:ext cx="432435" cy="337820"/>
          </a:xfrm>
          <a:custGeom>
            <a:avLst/>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90204" pitchFamily="34" charset="0"/>
              <a:ea typeface="微软雅黑" panose="020B0503020204020204" charset="-122"/>
              <a:sym typeface="Arial" panose="020B0604020202090204" pitchFamily="34" charset="0"/>
            </a:endParaRPr>
          </a:p>
        </p:txBody>
      </p:sp>
      <p:sp>
        <p:nvSpPr>
          <p:cNvPr id="21" name="任意多边形: 形状 20"/>
          <p:cNvSpPr/>
          <p:nvPr>
            <p:custDataLst>
              <p:tags r:id="rId11"/>
            </p:custDataLst>
          </p:nvPr>
        </p:nvSpPr>
        <p:spPr>
          <a:xfrm>
            <a:off x="2805430" y="253365"/>
            <a:ext cx="432435" cy="337820"/>
          </a:xfrm>
          <a:custGeom>
            <a:avLst/>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90204" pitchFamily="34" charset="0"/>
              <a:ea typeface="微软雅黑" panose="020B0503020204020204" charset="-122"/>
              <a:sym typeface="Arial" panose="020B0604020202090204" pitchFamily="34" charset="0"/>
            </a:endParaRPr>
          </a:p>
        </p:txBody>
      </p:sp>
      <p:cxnSp>
        <p:nvCxnSpPr>
          <p:cNvPr id="33" name="直接连接符 32"/>
          <p:cNvCxnSpPr/>
          <p:nvPr>
            <p:custDataLst>
              <p:tags r:id="rId12"/>
            </p:custDataLst>
          </p:nvPr>
        </p:nvCxnSpPr>
        <p:spPr>
          <a:xfrm flipV="1">
            <a:off x="2970530" y="0"/>
            <a:ext cx="0" cy="253365"/>
          </a:xfrm>
          <a:prstGeom prst="line">
            <a:avLst/>
          </a:prstGeom>
          <a:ln w="19050">
            <a:solidFill>
              <a:srgbClr val="4E79DA"/>
            </a:solidFill>
          </a:ln>
        </p:spPr>
        <p:style>
          <a:lnRef idx="1">
            <a:srgbClr val="4E79DA"/>
          </a:lnRef>
          <a:fillRef idx="0">
            <a:srgbClr val="4E79DA"/>
          </a:fillRef>
          <a:effectRef idx="0">
            <a:srgbClr val="4E79DA"/>
          </a:effectRef>
          <a:fontRef idx="minor">
            <a:srgbClr val="000000"/>
          </a:fontRef>
        </p:style>
      </p:cxnSp>
      <p:sp>
        <p:nvSpPr>
          <p:cNvPr id="44" name="矩形 43"/>
          <p:cNvSpPr/>
          <p:nvPr>
            <p:custDataLst>
              <p:tags r:id="rId13"/>
            </p:custDataLst>
          </p:nvPr>
        </p:nvSpPr>
        <p:spPr>
          <a:xfrm>
            <a:off x="8795385" y="591185"/>
            <a:ext cx="925830" cy="508635"/>
          </a:xfrm>
          <a:prstGeom prst="rect">
            <a:avLst/>
          </a:prstGeom>
          <a:solidFill>
            <a:srgbClr val="4E79DA">
              <a:lumMod val="40000"/>
              <a:lumOff val="60000"/>
            </a:srgbClr>
          </a:solid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90204" pitchFamily="34" charset="0"/>
              <a:ea typeface="微软雅黑" panose="020B0503020204020204" charset="-122"/>
              <a:sym typeface="Arial" panose="020B0604020202090204" pitchFamily="34" charset="0"/>
            </a:endParaRPr>
          </a:p>
        </p:txBody>
      </p:sp>
      <p:sp>
        <p:nvSpPr>
          <p:cNvPr id="45" name="矩形 44"/>
          <p:cNvSpPr/>
          <p:nvPr>
            <p:custDataLst>
              <p:tags r:id="rId14"/>
            </p:custDataLst>
          </p:nvPr>
        </p:nvSpPr>
        <p:spPr>
          <a:xfrm>
            <a:off x="8795385" y="591185"/>
            <a:ext cx="925830" cy="224155"/>
          </a:xfrm>
          <a:prstGeom prst="rect">
            <a:avLst/>
          </a:prstGeom>
          <a:solidFill>
            <a:srgbClr val="4E79DA">
              <a:lumMod val="40000"/>
              <a:lumOff val="60000"/>
            </a:srgbClr>
          </a:solid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90204" pitchFamily="34" charset="0"/>
              <a:ea typeface="微软雅黑" panose="020B0503020204020204" charset="-122"/>
              <a:sym typeface="Arial" panose="020B0604020202090204" pitchFamily="34" charset="0"/>
            </a:endParaRPr>
          </a:p>
        </p:txBody>
      </p:sp>
      <p:cxnSp>
        <p:nvCxnSpPr>
          <p:cNvPr id="46" name="直接连接符 45"/>
          <p:cNvCxnSpPr/>
          <p:nvPr>
            <p:custDataLst>
              <p:tags r:id="rId15"/>
            </p:custDataLst>
          </p:nvPr>
        </p:nvCxnSpPr>
        <p:spPr>
          <a:xfrm>
            <a:off x="8990965"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cxnSp>
        <p:nvCxnSpPr>
          <p:cNvPr id="47" name="直接连接符 46"/>
          <p:cNvCxnSpPr/>
          <p:nvPr>
            <p:custDataLst>
              <p:tags r:id="rId16"/>
            </p:custDataLst>
          </p:nvPr>
        </p:nvCxnSpPr>
        <p:spPr>
          <a:xfrm>
            <a:off x="9424035"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cxnSp>
        <p:nvCxnSpPr>
          <p:cNvPr id="48" name="直接连接符 47"/>
          <p:cNvCxnSpPr/>
          <p:nvPr>
            <p:custDataLst>
              <p:tags r:id="rId17"/>
            </p:custDataLst>
          </p:nvPr>
        </p:nvCxnSpPr>
        <p:spPr>
          <a:xfrm>
            <a:off x="9498330"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sp>
        <p:nvSpPr>
          <p:cNvPr id="49" name="任意多边形: 形状 48"/>
          <p:cNvSpPr/>
          <p:nvPr>
            <p:custDataLst>
              <p:tags r:id="rId18"/>
            </p:custDataLst>
          </p:nvPr>
        </p:nvSpPr>
        <p:spPr>
          <a:xfrm>
            <a:off x="8990965" y="253365"/>
            <a:ext cx="432435" cy="337820"/>
          </a:xfrm>
          <a:custGeom>
            <a:avLst/>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90204" pitchFamily="34" charset="0"/>
              <a:ea typeface="微软雅黑" panose="020B0503020204020204" charset="-122"/>
              <a:sym typeface="Arial" panose="020B0604020202090204" pitchFamily="34" charset="0"/>
            </a:endParaRPr>
          </a:p>
        </p:txBody>
      </p:sp>
      <p:sp>
        <p:nvSpPr>
          <p:cNvPr id="50" name="任意多边形: 形状 49"/>
          <p:cNvSpPr/>
          <p:nvPr>
            <p:custDataLst>
              <p:tags r:id="rId19"/>
            </p:custDataLst>
          </p:nvPr>
        </p:nvSpPr>
        <p:spPr>
          <a:xfrm>
            <a:off x="9065895" y="253365"/>
            <a:ext cx="432435" cy="337820"/>
          </a:xfrm>
          <a:custGeom>
            <a:avLst/>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90204" pitchFamily="34" charset="0"/>
              <a:ea typeface="微软雅黑" panose="020B0503020204020204" charset="-122"/>
              <a:sym typeface="Arial" panose="020B0604020202090204" pitchFamily="34" charset="0"/>
            </a:endParaRPr>
          </a:p>
        </p:txBody>
      </p:sp>
      <p:cxnSp>
        <p:nvCxnSpPr>
          <p:cNvPr id="43" name="直接连接符 42"/>
          <p:cNvCxnSpPr/>
          <p:nvPr>
            <p:custDataLst>
              <p:tags r:id="rId20"/>
            </p:custDataLst>
          </p:nvPr>
        </p:nvCxnSpPr>
        <p:spPr>
          <a:xfrm flipV="1">
            <a:off x="9253220" y="0"/>
            <a:ext cx="0" cy="253365"/>
          </a:xfrm>
          <a:prstGeom prst="line">
            <a:avLst/>
          </a:prstGeom>
          <a:ln w="19050">
            <a:solidFill>
              <a:srgbClr val="4E79DA"/>
            </a:solidFill>
          </a:ln>
        </p:spPr>
        <p:style>
          <a:lnRef idx="1">
            <a:srgbClr val="4E79DA"/>
          </a:lnRef>
          <a:fillRef idx="0">
            <a:srgbClr val="4E79DA"/>
          </a:fillRef>
          <a:effectRef idx="0">
            <a:srgbClr val="4E79DA"/>
          </a:effectRef>
          <a:fontRef idx="minor">
            <a:srgbClr val="000000"/>
          </a:fontRef>
        </p:style>
      </p:cxnSp>
      <p:sp>
        <p:nvSpPr>
          <p:cNvPr id="63" name="íṣľíḍê"/>
          <p:cNvSpPr/>
          <p:nvPr>
            <p:custDataLst>
              <p:tags r:id="rId21"/>
            </p:custDataLst>
          </p:nvPr>
        </p:nvSpPr>
        <p:spPr bwMode="auto">
          <a:xfrm rot="10142625">
            <a:off x="10898466" y="2000510"/>
            <a:ext cx="641506" cy="463142"/>
          </a:xfrm>
          <a:custGeom>
            <a:avLst/>
            <a:gdLst>
              <a:gd name="T0" fmla="*/ 2 w 112"/>
              <a:gd name="T1" fmla="*/ 49 h 81"/>
              <a:gd name="T2" fmla="*/ 112 w 112"/>
              <a:gd name="T3" fmla="*/ 15 h 81"/>
              <a:gd name="T4" fmla="*/ 41 w 112"/>
              <a:gd name="T5" fmla="*/ 78 h 81"/>
              <a:gd name="T6" fmla="*/ 2 w 112"/>
              <a:gd name="T7" fmla="*/ 49 h 81"/>
            </a:gdLst>
            <a:ahLst/>
            <a:cxnLst>
              <a:cxn ang="0">
                <a:pos x="T0" y="T1"/>
              </a:cxn>
              <a:cxn ang="0">
                <a:pos x="T2" y="T3"/>
              </a:cxn>
              <a:cxn ang="0">
                <a:pos x="T4" y="T5"/>
              </a:cxn>
              <a:cxn ang="0">
                <a:pos x="T6" y="T7"/>
              </a:cxn>
            </a:cxnLst>
            <a:rect l="0" t="0" r="r" b="b"/>
            <a:pathLst>
              <a:path w="112" h="81">
                <a:moveTo>
                  <a:pt x="2" y="49"/>
                </a:moveTo>
                <a:cubicBezTo>
                  <a:pt x="4" y="6"/>
                  <a:pt x="85" y="0"/>
                  <a:pt x="112" y="15"/>
                </a:cubicBezTo>
                <a:cubicBezTo>
                  <a:pt x="101" y="43"/>
                  <a:pt x="75" y="72"/>
                  <a:pt x="41" y="78"/>
                </a:cubicBezTo>
                <a:cubicBezTo>
                  <a:pt x="21" y="81"/>
                  <a:pt x="0" y="75"/>
                  <a:pt x="2" y="49"/>
                </a:cubicBezTo>
                <a:close/>
              </a:path>
            </a:pathLst>
          </a:custGeom>
          <a:solidFill>
            <a:srgbClr val="3EBCCA">
              <a:alpha val="67000"/>
            </a:srgbClr>
          </a:solidFill>
          <a:ln>
            <a:noFill/>
          </a:ln>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Arial" panose="020B0604020202090204" pitchFamily="34" charset="0"/>
              <a:ea typeface="微软雅黑" panose="020B0503020204020204" charset="-122"/>
              <a:sym typeface="Arial" panose="020B0604020202090204" pitchFamily="34" charset="0"/>
            </a:endParaRPr>
          </a:p>
        </p:txBody>
      </p:sp>
      <p:sp>
        <p:nvSpPr>
          <p:cNvPr id="13" name="文本框 12"/>
          <p:cNvSpPr txBox="1"/>
          <p:nvPr>
            <p:custDataLst>
              <p:tags r:id="rId22"/>
            </p:custDataLst>
          </p:nvPr>
        </p:nvSpPr>
        <p:spPr>
          <a:xfrm>
            <a:off x="2150745" y="1715770"/>
            <a:ext cx="2806700" cy="1235710"/>
          </a:xfrm>
          <a:prstGeom prst="rect">
            <a:avLst/>
          </a:prstGeom>
          <a:noFill/>
        </p:spPr>
        <p:txBody>
          <a:bodyPr wrap="square" rtlCol="0" anchor="t" anchorCtr="0">
            <a:normAutofit/>
          </a:bodyPr>
          <a:lstStyle/>
          <a:p>
            <a:pPr fontAlgn="auto">
              <a:lnSpc>
                <a:spcPct val="110000"/>
              </a:lnSpc>
            </a:pPr>
            <a:r>
              <a:rPr lang="zh-CN" altLang="en-US" sz="2800" b="1" spc="300" dirty="0">
                <a:solidFill>
                  <a:schemeClr val="accent1">
                    <a:lumMod val="25000"/>
                  </a:schemeClr>
                </a:solidFill>
                <a:uFillTx/>
                <a:latin typeface="Arial" panose="020B0604020202090204" pitchFamily="34" charset="0"/>
                <a:ea typeface="汉仪旗黑-55简" panose="00020600040101010101" charset="-122"/>
                <a:sym typeface="Arial" panose="020B0604020202090204" pitchFamily="34" charset="0"/>
              </a:rPr>
              <a:t>错觉</a:t>
            </a:r>
            <a:endParaRPr lang="zh-CN" altLang="en-US" sz="2800" b="1" spc="300" dirty="0">
              <a:solidFill>
                <a:schemeClr val="accent1">
                  <a:lumMod val="25000"/>
                </a:schemeClr>
              </a:solidFill>
              <a:uFillTx/>
              <a:latin typeface="Arial" panose="020B0604020202090204" pitchFamily="34" charset="0"/>
              <a:ea typeface="汉仪旗黑-55简" panose="00020600040101010101" charset="-122"/>
              <a:sym typeface="Arial" panose="020B0604020202090204" pitchFamily="34" charset="0"/>
            </a:endParaRPr>
          </a:p>
        </p:txBody>
      </p:sp>
      <p:sp>
        <p:nvSpPr>
          <p:cNvPr id="36" name="矩形 35"/>
          <p:cNvSpPr/>
          <p:nvPr>
            <p:custDataLst>
              <p:tags r:id="rId23"/>
            </p:custDataLst>
          </p:nvPr>
        </p:nvSpPr>
        <p:spPr>
          <a:xfrm>
            <a:off x="2150745" y="2520950"/>
            <a:ext cx="8015605" cy="2887345"/>
          </a:xfrm>
          <a:prstGeom prst="rect">
            <a:avLst/>
          </a:prstGeom>
        </p:spPr>
        <p:txBody>
          <a:bodyPr lIns="91440" tIns="45720" rIns="91440" bIns="45720" anchor="t" anchorCtr="0">
            <a:noAutofit/>
          </a:bodyPr>
          <a:lstStyle>
            <a:defPPr>
              <a:defRPr lang="zh-CN"/>
            </a:defPPr>
            <a:lvl1pPr marL="0" algn="l" defTabSz="914400" rtl="0" eaLnBrk="1" latinLnBrk="0" hangingPunct="1">
              <a:defRPr sz="1800" kern="1200">
                <a:solidFill>
                  <a:srgbClr val="000000"/>
                </a:solidFill>
                <a:latin typeface="Arial" panose="020B060402020209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9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9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9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9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9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9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9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90204" pitchFamily="34" charset="0"/>
                <a:ea typeface="微软雅黑" panose="020B0503020204020204" charset="-122"/>
                <a:cs typeface="+mn-ea"/>
              </a:defRPr>
            </a:lvl9pPr>
          </a:lstStyle>
          <a:p>
            <a:pPr marL="0" lvl="0" indent="0" algn="just" fontAlgn="ctr">
              <a:lnSpc>
                <a:spcPct val="120000"/>
              </a:lnSpc>
              <a:spcBef>
                <a:spcPts val="0"/>
              </a:spcBef>
              <a:spcAft>
                <a:spcPts val="300"/>
              </a:spcAft>
              <a:buSzPct val="100000"/>
              <a:buFont typeface="Wingdings" panose="05000000000000000000" charset="0"/>
              <a:buNone/>
            </a:pPr>
            <a:r>
              <a:rPr lang="zh-CN" altLang="en-US" sz="1600" spc="150">
                <a:solidFill>
                  <a:srgbClr val="000000">
                    <a:lumMod val="85000"/>
                    <a:lumOff val="15000"/>
                  </a:srgbClr>
                </a:solidFill>
                <a:latin typeface="+mn-lt"/>
                <a:ea typeface="+mn-lt"/>
                <a:cs typeface="+mn-lt"/>
              </a:rPr>
              <a:t>错觉是对客观事物的一种不正确的、歪曲的知觉。错觉可以发生在视觉方面，也可以发生在其他知觉方面。如当你掂量一千克棉花和一千克铁块时，你会感到铁块重，这是形重错觉。当你坐在正在开着的火车上，看车窗外的树木时，会以为树木在移动，这是运动错觉等等。在众多的错觉中，以视错觉最为普遍，它常发生在对几何图形的认知上。如图2-1中所列举的是几种常见的几何图形错觉。错觉的产生，主要是由于知觉对象的客观环境有了某种变化，同时也受人们原有经验的影响。如与周围事物关系的变化、附加成分的变化等，干扰了对知觉对象的正确认识。</a:t>
            </a:r>
            <a:endParaRPr lang="zh-CN" altLang="en-US" sz="1600" spc="150">
              <a:solidFill>
                <a:srgbClr val="000000">
                  <a:lumMod val="85000"/>
                  <a:lumOff val="15000"/>
                </a:srgbClr>
              </a:solidFill>
              <a:latin typeface="+mn-lt"/>
              <a:ea typeface="+mn-lt"/>
              <a:cs typeface="+mn-lt"/>
            </a:endParaRPr>
          </a:p>
          <a:p>
            <a:pPr marL="0" lvl="0" indent="0" algn="just" fontAlgn="ctr">
              <a:lnSpc>
                <a:spcPct val="120000"/>
              </a:lnSpc>
              <a:spcBef>
                <a:spcPts val="0"/>
              </a:spcBef>
              <a:spcAft>
                <a:spcPts val="300"/>
              </a:spcAft>
              <a:buSzPct val="100000"/>
              <a:buFont typeface="Wingdings" panose="05000000000000000000" charset="0"/>
              <a:buNone/>
            </a:pPr>
            <a:r>
              <a:rPr lang="zh-CN" altLang="en-US" sz="1600" spc="150">
                <a:solidFill>
                  <a:srgbClr val="000000">
                    <a:lumMod val="85000"/>
                    <a:lumOff val="15000"/>
                  </a:srgbClr>
                </a:solidFill>
                <a:latin typeface="+mn-lt"/>
                <a:ea typeface="+mn-lt"/>
                <a:cs typeface="+mn-lt"/>
              </a:rPr>
              <a:t>错觉在生活和教学实践中有一定的作用。在建筑物形状设计、服装设计、图案设计、房间布置中，有时要利用错觉引起意外的心理效应，给人们生活带来舒畅和愉悦；有时则要识别错觉，避免错觉。</a:t>
            </a:r>
            <a:endParaRPr lang="zh-CN" altLang="en-US" sz="1600" spc="150">
              <a:solidFill>
                <a:srgbClr val="000000">
                  <a:lumMod val="85000"/>
                  <a:lumOff val="15000"/>
                </a:srgbClr>
              </a:solidFill>
              <a:latin typeface="+mn-lt"/>
              <a:ea typeface="+mn-lt"/>
              <a:cs typeface="+mn-lt"/>
            </a:endParaRPr>
          </a:p>
        </p:txBody>
      </p:sp>
      <p:sp>
        <p:nvSpPr>
          <p:cNvPr id="40" name="任意多边形: 形状 39"/>
          <p:cNvSpPr>
            <a:spLocks noChangeAspect="1"/>
          </p:cNvSpPr>
          <p:nvPr>
            <p:custDataLst>
              <p:tags r:id="rId24"/>
            </p:custDataLst>
          </p:nvPr>
        </p:nvSpPr>
        <p:spPr>
          <a:xfrm rot="10800000">
            <a:off x="3725545" y="1715770"/>
            <a:ext cx="199390" cy="40513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4E79DA"/>
          </a:solidFill>
          <a:ln>
            <a:noFill/>
          </a:ln>
        </p:spPr>
        <p:style>
          <a:lnRef idx="2">
            <a:srgbClr val="4E79DA">
              <a:shade val="50000"/>
            </a:srgbClr>
          </a:lnRef>
          <a:fillRef idx="1">
            <a:srgbClr val="4E79DA"/>
          </a:fillRef>
          <a:effectRef idx="0">
            <a:srgbClr val="4E79DA"/>
          </a:effectRef>
          <a:fontRef idx="minor">
            <a:srgbClr val="FFFFFF"/>
          </a:fontRef>
        </p:style>
        <p:txBody>
          <a:bodyPr wrap="square" rtlCol="0" anchor="ctr">
            <a:noAutofit/>
          </a:bodyPr>
          <a:p>
            <a:pPr algn="ctr"/>
            <a:endParaRPr lang="zh-CN" altLang="en-US">
              <a:solidFill>
                <a:srgbClr val="FFFFFF"/>
              </a:solidFill>
              <a:latin typeface="Arial" panose="020B0604020202090204" pitchFamily="34" charset="0"/>
              <a:ea typeface="微软雅黑" panose="020B0503020204020204" charset="-122"/>
              <a:sym typeface="Arial" panose="020B0604020202090204" pitchFamily="34" charset="0"/>
            </a:endParaRPr>
          </a:p>
        </p:txBody>
      </p:sp>
      <p:sp>
        <p:nvSpPr>
          <p:cNvPr id="51" name="任意多边形: 形状 50"/>
          <p:cNvSpPr>
            <a:spLocks noChangeAspect="1"/>
          </p:cNvSpPr>
          <p:nvPr>
            <p:custDataLst>
              <p:tags r:id="rId25"/>
            </p:custDataLst>
          </p:nvPr>
        </p:nvSpPr>
        <p:spPr>
          <a:xfrm rot="10800000">
            <a:off x="3460750" y="1715770"/>
            <a:ext cx="199390" cy="40513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4E79DA"/>
          </a:solidFill>
          <a:ln>
            <a:noFill/>
          </a:ln>
        </p:spPr>
        <p:style>
          <a:lnRef idx="2">
            <a:srgbClr val="4E79DA">
              <a:shade val="50000"/>
            </a:srgbClr>
          </a:lnRef>
          <a:fillRef idx="1">
            <a:srgbClr val="4E79DA"/>
          </a:fillRef>
          <a:effectRef idx="0">
            <a:srgbClr val="4E79DA"/>
          </a:effectRef>
          <a:fontRef idx="minor">
            <a:srgbClr val="FFFFFF"/>
          </a:fontRef>
        </p:style>
        <p:txBody>
          <a:bodyPr wrap="square" rtlCol="0" anchor="ctr">
            <a:noAutofit/>
          </a:bodyPr>
          <a:p>
            <a:pPr algn="ctr"/>
            <a:endParaRPr lang="zh-CN" altLang="en-US">
              <a:solidFill>
                <a:srgbClr val="FFFFFF"/>
              </a:solidFill>
              <a:latin typeface="Arial" panose="020B0604020202090204" pitchFamily="34" charset="0"/>
              <a:ea typeface="微软雅黑" panose="020B0503020204020204" charset="-122"/>
              <a:sym typeface="Arial" panose="020B0604020202090204" pitchFamily="34" charset="0"/>
            </a:endParaRPr>
          </a:p>
        </p:txBody>
      </p:sp>
      <p:sp>
        <p:nvSpPr>
          <p:cNvPr id="82" name="îś1ïḍè"/>
          <p:cNvSpPr/>
          <p:nvPr>
            <p:custDataLst>
              <p:tags r:id="rId26"/>
            </p:custDataLst>
          </p:nvPr>
        </p:nvSpPr>
        <p:spPr bwMode="auto">
          <a:xfrm rot="20868415">
            <a:off x="1227891" y="4464368"/>
            <a:ext cx="528637" cy="581025"/>
          </a:xfrm>
          <a:custGeom>
            <a:avLst/>
            <a:gdLst>
              <a:gd name="T0" fmla="*/ 44 w 59"/>
              <a:gd name="T1" fmla="*/ 58 h 65"/>
              <a:gd name="T2" fmla="*/ 5 w 59"/>
              <a:gd name="T3" fmla="*/ 0 h 65"/>
              <a:gd name="T4" fmla="*/ 54 w 59"/>
              <a:gd name="T5" fmla="*/ 30 h 65"/>
              <a:gd name="T6" fmla="*/ 44 w 59"/>
              <a:gd name="T7" fmla="*/ 58 h 65"/>
            </a:gdLst>
            <a:ahLst/>
            <a:cxnLst>
              <a:cxn ang="0">
                <a:pos x="T0" y="T1"/>
              </a:cxn>
              <a:cxn ang="0">
                <a:pos x="T2" y="T3"/>
              </a:cxn>
              <a:cxn ang="0">
                <a:pos x="T4" y="T5"/>
              </a:cxn>
              <a:cxn ang="0">
                <a:pos x="T6" y="T7"/>
              </a:cxn>
            </a:cxnLst>
            <a:rect l="0" t="0" r="r" b="b"/>
            <a:pathLst>
              <a:path w="59" h="65">
                <a:moveTo>
                  <a:pt x="44" y="58"/>
                </a:moveTo>
                <a:cubicBezTo>
                  <a:pt x="19" y="65"/>
                  <a:pt x="0" y="19"/>
                  <a:pt x="5" y="0"/>
                </a:cubicBezTo>
                <a:cubicBezTo>
                  <a:pt x="22" y="2"/>
                  <a:pt x="44" y="11"/>
                  <a:pt x="54" y="30"/>
                </a:cubicBezTo>
                <a:cubicBezTo>
                  <a:pt x="59" y="41"/>
                  <a:pt x="59" y="54"/>
                  <a:pt x="44" y="58"/>
                </a:cubicBezTo>
                <a:close/>
              </a:path>
            </a:pathLst>
          </a:custGeom>
          <a:solidFill>
            <a:srgbClr val="9ED2EF"/>
          </a:solidFill>
          <a:ln>
            <a:noFill/>
          </a:ln>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Arial" panose="020B0604020202090204" pitchFamily="34" charset="0"/>
              <a:ea typeface="微软雅黑" panose="020B0503020204020204" charset="-122"/>
              <a:sym typeface="Arial" panose="020B0604020202090204" pitchFamily="34" charset="0"/>
            </a:endParaRPr>
          </a:p>
        </p:txBody>
      </p:sp>
    </p:spTree>
    <p:custDataLst>
      <p:tags r:id="rId27"/>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1" y="-41591"/>
            <a:ext cx="12192001" cy="6899591"/>
          </a:xfrm>
          <a:prstGeom prst="rect">
            <a:avLst/>
          </a:prstGeom>
        </p:spPr>
      </p:pic>
      <p:sp>
        <p:nvSpPr>
          <p:cNvPr id="61" name="矩形 60"/>
          <p:cNvSpPr/>
          <p:nvPr>
            <p:custDataLst>
              <p:tags r:id="rId3"/>
            </p:custDataLst>
          </p:nvPr>
        </p:nvSpPr>
        <p:spPr>
          <a:xfrm>
            <a:off x="1155700" y="845820"/>
            <a:ext cx="9736455" cy="5067935"/>
          </a:xfrm>
          <a:prstGeom prst="rect">
            <a:avLst/>
          </a:prstGeom>
          <a:solidFill>
            <a:srgbClr val="4E79DA">
              <a:lumMod val="20000"/>
              <a:lumOff val="80000"/>
            </a:srgbClr>
          </a:solidFill>
          <a:ln w="50800">
            <a:solidFill>
              <a:srgbClr val="728DD9"/>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90204" pitchFamily="34" charset="0"/>
              <a:ea typeface="微软雅黑" panose="020B0503020204020204" charset="-122"/>
              <a:sym typeface="Arial" panose="020B0604020202090204" pitchFamily="34" charset="0"/>
            </a:endParaRPr>
          </a:p>
        </p:txBody>
      </p:sp>
      <p:sp>
        <p:nvSpPr>
          <p:cNvPr id="17" name="矩形 16"/>
          <p:cNvSpPr/>
          <p:nvPr>
            <p:custDataLst>
              <p:tags r:id="rId4"/>
            </p:custDataLst>
          </p:nvPr>
        </p:nvSpPr>
        <p:spPr>
          <a:xfrm>
            <a:off x="1318895" y="1028065"/>
            <a:ext cx="9736455" cy="5067935"/>
          </a:xfrm>
          <a:prstGeom prst="rect">
            <a:avLst/>
          </a:prstGeom>
          <a:solidFill>
            <a:srgbClr val="FFFFFF"/>
          </a:solidFill>
          <a:ln w="50800">
            <a:solidFill>
              <a:srgbClr val="728DD9"/>
            </a:solidFill>
          </a:ln>
          <a:effectLst>
            <a:outerShdw blurRad="50800" dist="38100" dir="2700000" algn="tl" rotWithShape="0">
              <a:prstClr val="black">
                <a:alpha val="40000"/>
              </a:prstClr>
            </a:outerShdw>
          </a:effectLst>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90204" pitchFamily="34" charset="0"/>
              <a:ea typeface="微软雅黑" panose="020B0503020204020204" charset="-122"/>
              <a:sym typeface="Arial" panose="020B0604020202090204" pitchFamily="34" charset="0"/>
            </a:endParaRPr>
          </a:p>
        </p:txBody>
      </p:sp>
      <p:sp>
        <p:nvSpPr>
          <p:cNvPr id="6" name="矩形 5"/>
          <p:cNvSpPr/>
          <p:nvPr>
            <p:custDataLst>
              <p:tags r:id="rId5"/>
            </p:custDataLst>
          </p:nvPr>
        </p:nvSpPr>
        <p:spPr>
          <a:xfrm>
            <a:off x="2534920" y="591185"/>
            <a:ext cx="925830" cy="508635"/>
          </a:xfrm>
          <a:prstGeom prst="rect">
            <a:avLst/>
          </a:prstGeom>
          <a:solidFill>
            <a:srgbClr val="4E79DA">
              <a:lumMod val="40000"/>
              <a:lumOff val="60000"/>
            </a:srgbClr>
          </a:solid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90204" pitchFamily="34" charset="0"/>
              <a:ea typeface="微软雅黑" panose="020B0503020204020204" charset="-122"/>
              <a:sym typeface="Arial" panose="020B0604020202090204" pitchFamily="34" charset="0"/>
            </a:endParaRPr>
          </a:p>
        </p:txBody>
      </p:sp>
      <p:sp>
        <p:nvSpPr>
          <p:cNvPr id="7" name="矩形 6"/>
          <p:cNvSpPr/>
          <p:nvPr>
            <p:custDataLst>
              <p:tags r:id="rId6"/>
            </p:custDataLst>
          </p:nvPr>
        </p:nvSpPr>
        <p:spPr>
          <a:xfrm>
            <a:off x="2534920" y="591185"/>
            <a:ext cx="925830" cy="224155"/>
          </a:xfrm>
          <a:prstGeom prst="rect">
            <a:avLst/>
          </a:prstGeom>
          <a:solidFill>
            <a:srgbClr val="4E79DA">
              <a:lumMod val="40000"/>
              <a:lumOff val="60000"/>
            </a:srgbClr>
          </a:solid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90204" pitchFamily="34" charset="0"/>
              <a:ea typeface="微软雅黑" panose="020B0503020204020204" charset="-122"/>
              <a:sym typeface="Arial" panose="020B0604020202090204" pitchFamily="34" charset="0"/>
            </a:endParaRPr>
          </a:p>
        </p:txBody>
      </p:sp>
      <p:cxnSp>
        <p:nvCxnSpPr>
          <p:cNvPr id="8" name="直接连接符 7"/>
          <p:cNvCxnSpPr/>
          <p:nvPr>
            <p:custDataLst>
              <p:tags r:id="rId7"/>
            </p:custDataLst>
          </p:nvPr>
        </p:nvCxnSpPr>
        <p:spPr>
          <a:xfrm>
            <a:off x="2730500"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cxnSp>
        <p:nvCxnSpPr>
          <p:cNvPr id="9" name="直接连接符 8"/>
          <p:cNvCxnSpPr/>
          <p:nvPr>
            <p:custDataLst>
              <p:tags r:id="rId8"/>
            </p:custDataLst>
          </p:nvPr>
        </p:nvCxnSpPr>
        <p:spPr>
          <a:xfrm>
            <a:off x="3163570"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cxnSp>
        <p:nvCxnSpPr>
          <p:cNvPr id="12" name="直接连接符 11"/>
          <p:cNvCxnSpPr/>
          <p:nvPr>
            <p:custDataLst>
              <p:tags r:id="rId9"/>
            </p:custDataLst>
          </p:nvPr>
        </p:nvCxnSpPr>
        <p:spPr>
          <a:xfrm>
            <a:off x="3237865"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sp>
        <p:nvSpPr>
          <p:cNvPr id="18" name="任意多边形: 形状 17"/>
          <p:cNvSpPr/>
          <p:nvPr>
            <p:custDataLst>
              <p:tags r:id="rId10"/>
            </p:custDataLst>
          </p:nvPr>
        </p:nvSpPr>
        <p:spPr>
          <a:xfrm>
            <a:off x="2730500" y="253365"/>
            <a:ext cx="432435" cy="337820"/>
          </a:xfrm>
          <a:custGeom>
            <a:avLst/>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90204" pitchFamily="34" charset="0"/>
              <a:ea typeface="微软雅黑" panose="020B0503020204020204" charset="-122"/>
              <a:sym typeface="Arial" panose="020B0604020202090204" pitchFamily="34" charset="0"/>
            </a:endParaRPr>
          </a:p>
        </p:txBody>
      </p:sp>
      <p:sp>
        <p:nvSpPr>
          <p:cNvPr id="21" name="任意多边形: 形状 20"/>
          <p:cNvSpPr/>
          <p:nvPr>
            <p:custDataLst>
              <p:tags r:id="rId11"/>
            </p:custDataLst>
          </p:nvPr>
        </p:nvSpPr>
        <p:spPr>
          <a:xfrm>
            <a:off x="2805430" y="253365"/>
            <a:ext cx="432435" cy="337820"/>
          </a:xfrm>
          <a:custGeom>
            <a:avLst/>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90204" pitchFamily="34" charset="0"/>
              <a:ea typeface="微软雅黑" panose="020B0503020204020204" charset="-122"/>
              <a:sym typeface="Arial" panose="020B0604020202090204" pitchFamily="34" charset="0"/>
            </a:endParaRPr>
          </a:p>
        </p:txBody>
      </p:sp>
      <p:cxnSp>
        <p:nvCxnSpPr>
          <p:cNvPr id="33" name="直接连接符 32"/>
          <p:cNvCxnSpPr/>
          <p:nvPr>
            <p:custDataLst>
              <p:tags r:id="rId12"/>
            </p:custDataLst>
          </p:nvPr>
        </p:nvCxnSpPr>
        <p:spPr>
          <a:xfrm flipV="1">
            <a:off x="2970530" y="0"/>
            <a:ext cx="0" cy="253365"/>
          </a:xfrm>
          <a:prstGeom prst="line">
            <a:avLst/>
          </a:prstGeom>
          <a:ln w="19050">
            <a:solidFill>
              <a:srgbClr val="4E79DA"/>
            </a:solidFill>
          </a:ln>
        </p:spPr>
        <p:style>
          <a:lnRef idx="1">
            <a:srgbClr val="4E79DA"/>
          </a:lnRef>
          <a:fillRef idx="0">
            <a:srgbClr val="4E79DA"/>
          </a:fillRef>
          <a:effectRef idx="0">
            <a:srgbClr val="4E79DA"/>
          </a:effectRef>
          <a:fontRef idx="minor">
            <a:srgbClr val="000000"/>
          </a:fontRef>
        </p:style>
      </p:cxnSp>
      <p:sp>
        <p:nvSpPr>
          <p:cNvPr id="44" name="矩形 43"/>
          <p:cNvSpPr/>
          <p:nvPr>
            <p:custDataLst>
              <p:tags r:id="rId13"/>
            </p:custDataLst>
          </p:nvPr>
        </p:nvSpPr>
        <p:spPr>
          <a:xfrm>
            <a:off x="8795385" y="591185"/>
            <a:ext cx="925830" cy="508635"/>
          </a:xfrm>
          <a:prstGeom prst="rect">
            <a:avLst/>
          </a:prstGeom>
          <a:solidFill>
            <a:srgbClr val="4E79DA">
              <a:lumMod val="40000"/>
              <a:lumOff val="60000"/>
            </a:srgbClr>
          </a:solid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90204" pitchFamily="34" charset="0"/>
              <a:ea typeface="微软雅黑" panose="020B0503020204020204" charset="-122"/>
              <a:sym typeface="Arial" panose="020B0604020202090204" pitchFamily="34" charset="0"/>
            </a:endParaRPr>
          </a:p>
        </p:txBody>
      </p:sp>
      <p:sp>
        <p:nvSpPr>
          <p:cNvPr id="45" name="矩形 44"/>
          <p:cNvSpPr/>
          <p:nvPr>
            <p:custDataLst>
              <p:tags r:id="rId14"/>
            </p:custDataLst>
          </p:nvPr>
        </p:nvSpPr>
        <p:spPr>
          <a:xfrm>
            <a:off x="8795385" y="591185"/>
            <a:ext cx="925830" cy="224155"/>
          </a:xfrm>
          <a:prstGeom prst="rect">
            <a:avLst/>
          </a:prstGeom>
          <a:solidFill>
            <a:srgbClr val="4E79DA">
              <a:lumMod val="40000"/>
              <a:lumOff val="60000"/>
            </a:srgbClr>
          </a:solid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90204" pitchFamily="34" charset="0"/>
              <a:ea typeface="微软雅黑" panose="020B0503020204020204" charset="-122"/>
              <a:sym typeface="Arial" panose="020B0604020202090204" pitchFamily="34" charset="0"/>
            </a:endParaRPr>
          </a:p>
        </p:txBody>
      </p:sp>
      <p:cxnSp>
        <p:nvCxnSpPr>
          <p:cNvPr id="46" name="直接连接符 45"/>
          <p:cNvCxnSpPr/>
          <p:nvPr>
            <p:custDataLst>
              <p:tags r:id="rId15"/>
            </p:custDataLst>
          </p:nvPr>
        </p:nvCxnSpPr>
        <p:spPr>
          <a:xfrm>
            <a:off x="8990965"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cxnSp>
        <p:nvCxnSpPr>
          <p:cNvPr id="47" name="直接连接符 46"/>
          <p:cNvCxnSpPr/>
          <p:nvPr>
            <p:custDataLst>
              <p:tags r:id="rId16"/>
            </p:custDataLst>
          </p:nvPr>
        </p:nvCxnSpPr>
        <p:spPr>
          <a:xfrm>
            <a:off x="9424035"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cxnSp>
        <p:nvCxnSpPr>
          <p:cNvPr id="48" name="直接连接符 47"/>
          <p:cNvCxnSpPr/>
          <p:nvPr>
            <p:custDataLst>
              <p:tags r:id="rId17"/>
            </p:custDataLst>
          </p:nvPr>
        </p:nvCxnSpPr>
        <p:spPr>
          <a:xfrm>
            <a:off x="9498330"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sp>
        <p:nvSpPr>
          <p:cNvPr id="49" name="任意多边形: 形状 48"/>
          <p:cNvSpPr/>
          <p:nvPr>
            <p:custDataLst>
              <p:tags r:id="rId18"/>
            </p:custDataLst>
          </p:nvPr>
        </p:nvSpPr>
        <p:spPr>
          <a:xfrm>
            <a:off x="8990965" y="253365"/>
            <a:ext cx="432435" cy="337820"/>
          </a:xfrm>
          <a:custGeom>
            <a:avLst/>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90204" pitchFamily="34" charset="0"/>
              <a:ea typeface="微软雅黑" panose="020B0503020204020204" charset="-122"/>
              <a:sym typeface="Arial" panose="020B0604020202090204" pitchFamily="34" charset="0"/>
            </a:endParaRPr>
          </a:p>
        </p:txBody>
      </p:sp>
      <p:sp>
        <p:nvSpPr>
          <p:cNvPr id="50" name="任意多边形: 形状 49"/>
          <p:cNvSpPr/>
          <p:nvPr>
            <p:custDataLst>
              <p:tags r:id="rId19"/>
            </p:custDataLst>
          </p:nvPr>
        </p:nvSpPr>
        <p:spPr>
          <a:xfrm>
            <a:off x="9065895" y="253365"/>
            <a:ext cx="432435" cy="337820"/>
          </a:xfrm>
          <a:custGeom>
            <a:avLst/>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90204" pitchFamily="34" charset="0"/>
              <a:ea typeface="微软雅黑" panose="020B0503020204020204" charset="-122"/>
              <a:sym typeface="Arial" panose="020B0604020202090204" pitchFamily="34" charset="0"/>
            </a:endParaRPr>
          </a:p>
        </p:txBody>
      </p:sp>
      <p:cxnSp>
        <p:nvCxnSpPr>
          <p:cNvPr id="43" name="直接连接符 42"/>
          <p:cNvCxnSpPr/>
          <p:nvPr>
            <p:custDataLst>
              <p:tags r:id="rId20"/>
            </p:custDataLst>
          </p:nvPr>
        </p:nvCxnSpPr>
        <p:spPr>
          <a:xfrm flipV="1">
            <a:off x="9253220" y="0"/>
            <a:ext cx="0" cy="253365"/>
          </a:xfrm>
          <a:prstGeom prst="line">
            <a:avLst/>
          </a:prstGeom>
          <a:ln w="19050">
            <a:solidFill>
              <a:srgbClr val="4E79DA"/>
            </a:solidFill>
          </a:ln>
        </p:spPr>
        <p:style>
          <a:lnRef idx="1">
            <a:srgbClr val="4E79DA"/>
          </a:lnRef>
          <a:fillRef idx="0">
            <a:srgbClr val="4E79DA"/>
          </a:fillRef>
          <a:effectRef idx="0">
            <a:srgbClr val="4E79DA"/>
          </a:effectRef>
          <a:fontRef idx="minor">
            <a:srgbClr val="000000"/>
          </a:fontRef>
        </p:style>
      </p:cxnSp>
      <p:sp>
        <p:nvSpPr>
          <p:cNvPr id="63" name="íṣľíḍê"/>
          <p:cNvSpPr/>
          <p:nvPr>
            <p:custDataLst>
              <p:tags r:id="rId21"/>
            </p:custDataLst>
          </p:nvPr>
        </p:nvSpPr>
        <p:spPr bwMode="auto">
          <a:xfrm rot="10142625">
            <a:off x="10898466" y="2000510"/>
            <a:ext cx="641506" cy="463142"/>
          </a:xfrm>
          <a:custGeom>
            <a:avLst/>
            <a:gdLst>
              <a:gd name="T0" fmla="*/ 2 w 112"/>
              <a:gd name="T1" fmla="*/ 49 h 81"/>
              <a:gd name="T2" fmla="*/ 112 w 112"/>
              <a:gd name="T3" fmla="*/ 15 h 81"/>
              <a:gd name="T4" fmla="*/ 41 w 112"/>
              <a:gd name="T5" fmla="*/ 78 h 81"/>
              <a:gd name="T6" fmla="*/ 2 w 112"/>
              <a:gd name="T7" fmla="*/ 49 h 81"/>
            </a:gdLst>
            <a:ahLst/>
            <a:cxnLst>
              <a:cxn ang="0">
                <a:pos x="T0" y="T1"/>
              </a:cxn>
              <a:cxn ang="0">
                <a:pos x="T2" y="T3"/>
              </a:cxn>
              <a:cxn ang="0">
                <a:pos x="T4" y="T5"/>
              </a:cxn>
              <a:cxn ang="0">
                <a:pos x="T6" y="T7"/>
              </a:cxn>
            </a:cxnLst>
            <a:rect l="0" t="0" r="r" b="b"/>
            <a:pathLst>
              <a:path w="112" h="81">
                <a:moveTo>
                  <a:pt x="2" y="49"/>
                </a:moveTo>
                <a:cubicBezTo>
                  <a:pt x="4" y="6"/>
                  <a:pt x="85" y="0"/>
                  <a:pt x="112" y="15"/>
                </a:cubicBezTo>
                <a:cubicBezTo>
                  <a:pt x="101" y="43"/>
                  <a:pt x="75" y="72"/>
                  <a:pt x="41" y="78"/>
                </a:cubicBezTo>
                <a:cubicBezTo>
                  <a:pt x="21" y="81"/>
                  <a:pt x="0" y="75"/>
                  <a:pt x="2" y="49"/>
                </a:cubicBezTo>
                <a:close/>
              </a:path>
            </a:pathLst>
          </a:custGeom>
          <a:solidFill>
            <a:srgbClr val="3EBCCA">
              <a:alpha val="67000"/>
            </a:srgbClr>
          </a:solidFill>
          <a:ln>
            <a:noFill/>
          </a:ln>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Arial" panose="020B0604020202090204" pitchFamily="34" charset="0"/>
              <a:ea typeface="微软雅黑" panose="020B0503020204020204" charset="-122"/>
              <a:sym typeface="Arial" panose="020B0604020202090204" pitchFamily="34" charset="0"/>
            </a:endParaRPr>
          </a:p>
        </p:txBody>
      </p:sp>
      <p:sp>
        <p:nvSpPr>
          <p:cNvPr id="13" name="文本框 12"/>
          <p:cNvSpPr txBox="1"/>
          <p:nvPr>
            <p:custDataLst>
              <p:tags r:id="rId22"/>
            </p:custDataLst>
          </p:nvPr>
        </p:nvSpPr>
        <p:spPr>
          <a:xfrm>
            <a:off x="2150745" y="1715770"/>
            <a:ext cx="2806700" cy="1235710"/>
          </a:xfrm>
          <a:prstGeom prst="rect">
            <a:avLst/>
          </a:prstGeom>
          <a:noFill/>
        </p:spPr>
        <p:txBody>
          <a:bodyPr wrap="square" rtlCol="0" anchor="t" anchorCtr="0">
            <a:normAutofit/>
          </a:bodyPr>
          <a:lstStyle/>
          <a:p>
            <a:pPr fontAlgn="auto">
              <a:lnSpc>
                <a:spcPct val="110000"/>
              </a:lnSpc>
            </a:pPr>
            <a:r>
              <a:rPr lang="zh-CN" altLang="en-US" sz="2800" b="1" spc="300" dirty="0">
                <a:solidFill>
                  <a:schemeClr val="accent1">
                    <a:lumMod val="25000"/>
                  </a:schemeClr>
                </a:solidFill>
                <a:uFillTx/>
                <a:latin typeface="Arial" panose="020B0604020202090204" pitchFamily="34" charset="0"/>
                <a:ea typeface="汉仪旗黑-55简" panose="00020600040101010101" charset="-122"/>
                <a:sym typeface="Arial" panose="020B0604020202090204" pitchFamily="34" charset="0"/>
              </a:rPr>
              <a:t>错觉</a:t>
            </a:r>
            <a:endParaRPr lang="zh-CN" altLang="en-US" sz="2800" b="1" spc="300" dirty="0">
              <a:solidFill>
                <a:schemeClr val="accent1">
                  <a:lumMod val="25000"/>
                </a:schemeClr>
              </a:solidFill>
              <a:uFillTx/>
              <a:latin typeface="Arial" panose="020B0604020202090204" pitchFamily="34" charset="0"/>
              <a:ea typeface="汉仪旗黑-55简" panose="00020600040101010101" charset="-122"/>
              <a:sym typeface="Arial" panose="020B0604020202090204" pitchFamily="34" charset="0"/>
            </a:endParaRPr>
          </a:p>
        </p:txBody>
      </p:sp>
      <p:sp>
        <p:nvSpPr>
          <p:cNvPr id="40" name="任意多边形: 形状 39"/>
          <p:cNvSpPr>
            <a:spLocks noChangeAspect="1"/>
          </p:cNvSpPr>
          <p:nvPr>
            <p:custDataLst>
              <p:tags r:id="rId23"/>
            </p:custDataLst>
          </p:nvPr>
        </p:nvSpPr>
        <p:spPr>
          <a:xfrm rot="10800000">
            <a:off x="3725545" y="1715770"/>
            <a:ext cx="199390" cy="40513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4E79DA"/>
          </a:solidFill>
          <a:ln>
            <a:noFill/>
          </a:ln>
        </p:spPr>
        <p:style>
          <a:lnRef idx="2">
            <a:srgbClr val="4E79DA">
              <a:shade val="50000"/>
            </a:srgbClr>
          </a:lnRef>
          <a:fillRef idx="1">
            <a:srgbClr val="4E79DA"/>
          </a:fillRef>
          <a:effectRef idx="0">
            <a:srgbClr val="4E79DA"/>
          </a:effectRef>
          <a:fontRef idx="minor">
            <a:srgbClr val="FFFFFF"/>
          </a:fontRef>
        </p:style>
        <p:txBody>
          <a:bodyPr wrap="square" rtlCol="0" anchor="ctr">
            <a:noAutofit/>
          </a:bodyPr>
          <a:p>
            <a:pPr algn="ctr"/>
            <a:endParaRPr lang="zh-CN" altLang="en-US">
              <a:solidFill>
                <a:srgbClr val="FFFFFF"/>
              </a:solidFill>
              <a:latin typeface="Arial" panose="020B0604020202090204" pitchFamily="34" charset="0"/>
              <a:ea typeface="微软雅黑" panose="020B0503020204020204" charset="-122"/>
              <a:sym typeface="Arial" panose="020B0604020202090204" pitchFamily="34" charset="0"/>
            </a:endParaRPr>
          </a:p>
        </p:txBody>
      </p:sp>
      <p:sp>
        <p:nvSpPr>
          <p:cNvPr id="51" name="任意多边形: 形状 50"/>
          <p:cNvSpPr>
            <a:spLocks noChangeAspect="1"/>
          </p:cNvSpPr>
          <p:nvPr>
            <p:custDataLst>
              <p:tags r:id="rId24"/>
            </p:custDataLst>
          </p:nvPr>
        </p:nvSpPr>
        <p:spPr>
          <a:xfrm rot="10800000">
            <a:off x="3460750" y="1715770"/>
            <a:ext cx="199390" cy="40513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4E79DA"/>
          </a:solidFill>
          <a:ln>
            <a:noFill/>
          </a:ln>
        </p:spPr>
        <p:style>
          <a:lnRef idx="2">
            <a:srgbClr val="4E79DA">
              <a:shade val="50000"/>
            </a:srgbClr>
          </a:lnRef>
          <a:fillRef idx="1">
            <a:srgbClr val="4E79DA"/>
          </a:fillRef>
          <a:effectRef idx="0">
            <a:srgbClr val="4E79DA"/>
          </a:effectRef>
          <a:fontRef idx="minor">
            <a:srgbClr val="FFFFFF"/>
          </a:fontRef>
        </p:style>
        <p:txBody>
          <a:bodyPr wrap="square" rtlCol="0" anchor="ctr">
            <a:noAutofit/>
          </a:bodyPr>
          <a:p>
            <a:pPr algn="ctr"/>
            <a:endParaRPr lang="zh-CN" altLang="en-US">
              <a:solidFill>
                <a:srgbClr val="FFFFFF"/>
              </a:solidFill>
              <a:latin typeface="Arial" panose="020B0604020202090204" pitchFamily="34" charset="0"/>
              <a:ea typeface="微软雅黑" panose="020B0503020204020204" charset="-122"/>
              <a:sym typeface="Arial" panose="020B0604020202090204" pitchFamily="34" charset="0"/>
            </a:endParaRPr>
          </a:p>
        </p:txBody>
      </p:sp>
      <p:sp>
        <p:nvSpPr>
          <p:cNvPr id="82" name="îś1ïḍè"/>
          <p:cNvSpPr/>
          <p:nvPr>
            <p:custDataLst>
              <p:tags r:id="rId25"/>
            </p:custDataLst>
          </p:nvPr>
        </p:nvSpPr>
        <p:spPr bwMode="auto">
          <a:xfrm rot="20868415">
            <a:off x="1227891" y="4464368"/>
            <a:ext cx="528637" cy="581025"/>
          </a:xfrm>
          <a:custGeom>
            <a:avLst/>
            <a:gdLst>
              <a:gd name="T0" fmla="*/ 44 w 59"/>
              <a:gd name="T1" fmla="*/ 58 h 65"/>
              <a:gd name="T2" fmla="*/ 5 w 59"/>
              <a:gd name="T3" fmla="*/ 0 h 65"/>
              <a:gd name="T4" fmla="*/ 54 w 59"/>
              <a:gd name="T5" fmla="*/ 30 h 65"/>
              <a:gd name="T6" fmla="*/ 44 w 59"/>
              <a:gd name="T7" fmla="*/ 58 h 65"/>
            </a:gdLst>
            <a:ahLst/>
            <a:cxnLst>
              <a:cxn ang="0">
                <a:pos x="T0" y="T1"/>
              </a:cxn>
              <a:cxn ang="0">
                <a:pos x="T2" y="T3"/>
              </a:cxn>
              <a:cxn ang="0">
                <a:pos x="T4" y="T5"/>
              </a:cxn>
              <a:cxn ang="0">
                <a:pos x="T6" y="T7"/>
              </a:cxn>
            </a:cxnLst>
            <a:rect l="0" t="0" r="r" b="b"/>
            <a:pathLst>
              <a:path w="59" h="65">
                <a:moveTo>
                  <a:pt x="44" y="58"/>
                </a:moveTo>
                <a:cubicBezTo>
                  <a:pt x="19" y="65"/>
                  <a:pt x="0" y="19"/>
                  <a:pt x="5" y="0"/>
                </a:cubicBezTo>
                <a:cubicBezTo>
                  <a:pt x="22" y="2"/>
                  <a:pt x="44" y="11"/>
                  <a:pt x="54" y="30"/>
                </a:cubicBezTo>
                <a:cubicBezTo>
                  <a:pt x="59" y="41"/>
                  <a:pt x="59" y="54"/>
                  <a:pt x="44" y="58"/>
                </a:cubicBezTo>
                <a:close/>
              </a:path>
            </a:pathLst>
          </a:custGeom>
          <a:solidFill>
            <a:srgbClr val="9ED2EF"/>
          </a:solidFill>
          <a:ln>
            <a:noFill/>
          </a:ln>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Arial" panose="020B0604020202090204" pitchFamily="34" charset="0"/>
              <a:ea typeface="微软雅黑" panose="020B0503020204020204" charset="-122"/>
              <a:sym typeface="Arial" panose="020B0604020202090204" pitchFamily="34" charset="0"/>
            </a:endParaRPr>
          </a:p>
        </p:txBody>
      </p:sp>
      <p:pic>
        <p:nvPicPr>
          <p:cNvPr id="2" name="图片 1"/>
          <p:cNvPicPr>
            <a:picLocks noChangeAspect="1"/>
          </p:cNvPicPr>
          <p:nvPr/>
        </p:nvPicPr>
        <p:blipFill>
          <a:blip r:embed="rId26"/>
          <a:stretch>
            <a:fillRect/>
          </a:stretch>
        </p:blipFill>
        <p:spPr>
          <a:xfrm>
            <a:off x="3215640" y="2352675"/>
            <a:ext cx="5942965" cy="3648075"/>
          </a:xfrm>
          <a:prstGeom prst="rect">
            <a:avLst/>
          </a:prstGeom>
        </p:spPr>
      </p:pic>
    </p:spTree>
    <p:custDataLst>
      <p:tags r:id="rId27"/>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72540" y="247155"/>
            <a:ext cx="5224145" cy="681990"/>
          </a:xfrm>
          <a:prstGeom prst="rect">
            <a:avLst/>
          </a:prstGeom>
          <a:noFill/>
          <a:effectLst/>
        </p:spPr>
        <p:txBody>
          <a:bodyPr wrap="square" rtlCol="0">
            <a:spAutoFit/>
          </a:bodyPr>
          <a:p>
            <a:pPr>
              <a:lnSpc>
                <a:spcPct val="120000"/>
              </a:lnSpc>
            </a:pPr>
            <a:r>
              <a:rPr lang="zh-CN" altLang="en-US" sz="3200" dirty="0">
                <a:solidFill>
                  <a:schemeClr val="dk1">
                    <a:lumMod val="85000"/>
                    <a:lumOff val="1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rPr>
              <a:t>二、感觉和知觉的规律</a:t>
            </a:r>
            <a:endParaRPr lang="zh-CN" altLang="en-US" sz="3200" dirty="0">
              <a:solidFill>
                <a:schemeClr val="dk1">
                  <a:lumMod val="85000"/>
                  <a:lumOff val="1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endParaRPr>
          </a:p>
        </p:txBody>
      </p:sp>
      <p:pic>
        <p:nvPicPr>
          <p:cNvPr id="16" name="图形 15"/>
          <p:cNvPicPr>
            <a:picLocks noChangeAspect="1"/>
          </p:cNvPicPr>
          <p:nvPr/>
        </p:nvPicPr>
        <p:blipFill>
          <a:blip r:embed="rId1"/>
          <a:stretch>
            <a:fillRect/>
          </a:stretch>
        </p:blipFill>
        <p:spPr>
          <a:xfrm>
            <a:off x="411424" y="252319"/>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9958939" y="537247"/>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217442" y="1627502"/>
            <a:ext cx="501660" cy="501660"/>
          </a:xfrm>
          <a:prstGeom prst="rect">
            <a:avLst/>
          </a:prstGeom>
          <a:effectLst>
            <a:outerShdw blurRad="12700" dist="12700" dir="2700000" algn="tl" rotWithShape="0">
              <a:prstClr val="black">
                <a:alpha val="40000"/>
              </a:prstClr>
            </a:outerShdw>
          </a:effectLst>
        </p:spPr>
      </p:pic>
      <p:sp>
        <p:nvSpPr>
          <p:cNvPr id="5" name="圆角矩形标注 19"/>
          <p:cNvSpPr/>
          <p:nvPr>
            <p:custDataLst>
              <p:tags r:id="rId4"/>
            </p:custDataLst>
          </p:nvPr>
        </p:nvSpPr>
        <p:spPr>
          <a:xfrm>
            <a:off x="2478405" y="1784985"/>
            <a:ext cx="8344535" cy="1951355"/>
          </a:xfrm>
          <a:prstGeom prst="wedgeRoundRectCallout">
            <a:avLst>
              <a:gd name="adj1" fmla="val -55629"/>
              <a:gd name="adj2" fmla="val -24801"/>
              <a:gd name="adj3" fmla="val 16667"/>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n-ea"/>
              <a:sym typeface="+mn-lt"/>
            </a:endParaRPr>
          </a:p>
        </p:txBody>
      </p:sp>
      <p:sp>
        <p:nvSpPr>
          <p:cNvPr id="6" name="矩形 5"/>
          <p:cNvSpPr/>
          <p:nvPr>
            <p:custDataLst>
              <p:tags r:id="rId5"/>
            </p:custDataLst>
          </p:nvPr>
        </p:nvSpPr>
        <p:spPr>
          <a:xfrm>
            <a:off x="2678026" y="1953782"/>
            <a:ext cx="1183005" cy="368300"/>
          </a:xfrm>
          <a:prstGeom prst="rect">
            <a:avLst/>
          </a:prstGeom>
        </p:spPr>
        <p:txBody>
          <a:bodyPr wrap="none">
            <a:spAutoFit/>
          </a:bodyPr>
          <a:p>
            <a:pPr algn="l"/>
            <a:r>
              <a:rPr lang="zh-CN" altLang="en-US" b="1">
                <a:solidFill>
                  <a:srgbClr val="C00000"/>
                </a:solidFill>
                <a:latin typeface="+mj-lt"/>
                <a:ea typeface="+mj-lt"/>
                <a:cs typeface="+mj-lt"/>
                <a:sym typeface="+mn-lt"/>
              </a:rPr>
              <a:t>1. 感受性</a:t>
            </a:r>
            <a:endParaRPr lang="zh-CN" altLang="en-US" b="1">
              <a:solidFill>
                <a:srgbClr val="C00000"/>
              </a:solidFill>
              <a:latin typeface="+mj-lt"/>
              <a:ea typeface="+mj-lt"/>
              <a:cs typeface="+mj-lt"/>
              <a:sym typeface="+mn-lt"/>
            </a:endParaRPr>
          </a:p>
        </p:txBody>
      </p:sp>
      <p:sp>
        <p:nvSpPr>
          <p:cNvPr id="14" name="矩形 13"/>
          <p:cNvSpPr/>
          <p:nvPr>
            <p:custDataLst>
              <p:tags r:id="rId6"/>
            </p:custDataLst>
          </p:nvPr>
        </p:nvSpPr>
        <p:spPr>
          <a:xfrm>
            <a:off x="2677795" y="2322195"/>
            <a:ext cx="7997825" cy="1271270"/>
          </a:xfrm>
          <a:prstGeom prst="rect">
            <a:avLst/>
          </a:prstGeom>
        </p:spPr>
        <p:txBody>
          <a:bodyPr wrap="square">
            <a:spAutoFit/>
          </a:bodyPr>
          <a:p>
            <a:pPr indent="406400" algn="just" fontAlgn="auto">
              <a:lnSpc>
                <a:spcPct val="120000"/>
              </a:lnSpc>
              <a:spcBef>
                <a:spcPts val="0"/>
              </a:spcBef>
              <a:spcAft>
                <a:spcPts val="0"/>
              </a:spcAft>
              <a:extLst>
                <a:ext uri="{35155182-B16C-46BC-9424-99874614C6A1}">
                  <wpsdc:indentchars xmlns:wpsdc="http://www.wps.cn/officeDocument/2017/drawingmlCustomData" val="200" checksum="1740828767"/>
                </a:ext>
              </a:extLst>
            </a:pPr>
            <a:r>
              <a:rPr sz="1600" kern="0" dirty="0">
                <a:solidFill>
                  <a:schemeClr val="dk1">
                    <a:lumMod val="85000"/>
                    <a:lumOff val="15000"/>
                  </a:schemeClr>
                </a:solidFill>
                <a:latin typeface="Arial" panose="020B0604020202090204" pitchFamily="34" charset="0"/>
                <a:ea typeface="汉仪旗黑-55简" panose="00020600040101010101" charset="-122"/>
                <a:cs typeface="+mn-ea"/>
                <a:sym typeface="+mn-lt"/>
              </a:rPr>
              <a:t>感受性即感觉的能力。不同的人对同等强度刺激物的感觉能力是不一样的。感受性高的人能感觉到的刺激不一定能被感受性低的人感觉到。如有经验的染色工人能辨别出几十种不同的黑色，而一般人则很难做到这一点。一个人的感受性高低不是一成不变的，同一个人在不同条件下其感受性也是不一样的。</a:t>
            </a:r>
            <a:endParaRPr sz="1600" kern="0" dirty="0">
              <a:solidFill>
                <a:schemeClr val="dk1">
                  <a:lumMod val="85000"/>
                  <a:lumOff val="15000"/>
                </a:schemeClr>
              </a:solidFill>
              <a:latin typeface="Arial" panose="020B0604020202090204" pitchFamily="34" charset="0"/>
              <a:ea typeface="汉仪旗黑-55简" panose="00020600040101010101" charset="-122"/>
              <a:cs typeface="+mn-ea"/>
              <a:sym typeface="+mn-lt"/>
            </a:endParaRPr>
          </a:p>
        </p:txBody>
      </p:sp>
      <p:sp>
        <p:nvSpPr>
          <p:cNvPr id="1072" name="圆角矩形标注 3586"/>
          <p:cNvSpPr/>
          <p:nvPr>
            <p:custDataLst>
              <p:tags r:id="rId7"/>
            </p:custDataLst>
          </p:nvPr>
        </p:nvSpPr>
        <p:spPr>
          <a:xfrm flipH="1">
            <a:off x="1272540" y="3952240"/>
            <a:ext cx="8373110" cy="2515235"/>
          </a:xfrm>
          <a:prstGeom prst="wedgeRoundRectCallout">
            <a:avLst>
              <a:gd name="adj1" fmla="val -55629"/>
              <a:gd name="adj2" fmla="val -24801"/>
              <a:gd name="adj3" fmla="val 16667"/>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n-ea"/>
              <a:sym typeface="+mn-lt"/>
            </a:endParaRPr>
          </a:p>
        </p:txBody>
      </p:sp>
      <p:pic>
        <p:nvPicPr>
          <p:cNvPr id="20" name="图片 19"/>
          <p:cNvPicPr>
            <a:picLocks noChangeAspect="1"/>
          </p:cNvPicPr>
          <p:nvPr/>
        </p:nvPicPr>
        <p:blipFill rotWithShape="1">
          <a:blip r:embed="rId8">
            <a:extLst>
              <a:ext uri="{28A0092B-C50C-407E-A947-70E740481C1C}">
                <a14:useLocalDpi xmlns:a14="http://schemas.microsoft.com/office/drawing/2010/main" val="0"/>
              </a:ext>
            </a:extLst>
          </a:blip>
          <a:srcRect r="50000"/>
          <a:stretch>
            <a:fillRect/>
          </a:stretch>
        </p:blipFill>
        <p:spPr>
          <a:xfrm>
            <a:off x="1200785" y="1610995"/>
            <a:ext cx="785495" cy="1570990"/>
          </a:xfrm>
          <a:prstGeom prst="rect">
            <a:avLst/>
          </a:prstGeom>
        </p:spPr>
      </p:pic>
      <p:pic>
        <p:nvPicPr>
          <p:cNvPr id="23" name="图片 22"/>
          <p:cNvPicPr>
            <a:picLocks noChangeAspect="1"/>
          </p:cNvPicPr>
          <p:nvPr/>
        </p:nvPicPr>
        <p:blipFill rotWithShape="1">
          <a:blip r:embed="rId8">
            <a:extLst>
              <a:ext uri="{28A0092B-C50C-407E-A947-70E740481C1C}">
                <a14:useLocalDpi xmlns:a14="http://schemas.microsoft.com/office/drawing/2010/main" val="0"/>
              </a:ext>
            </a:extLst>
          </a:blip>
          <a:srcRect l="48799" r="1201"/>
          <a:stretch>
            <a:fillRect/>
          </a:stretch>
        </p:blipFill>
        <p:spPr>
          <a:xfrm>
            <a:off x="10026650" y="3847465"/>
            <a:ext cx="795655" cy="1591310"/>
          </a:xfrm>
          <a:prstGeom prst="rect">
            <a:avLst/>
          </a:prstGeom>
        </p:spPr>
      </p:pic>
      <p:sp>
        <p:nvSpPr>
          <p:cNvPr id="30" name="矩形 29"/>
          <p:cNvSpPr/>
          <p:nvPr>
            <p:custDataLst>
              <p:tags r:id="rId9"/>
            </p:custDataLst>
          </p:nvPr>
        </p:nvSpPr>
        <p:spPr>
          <a:xfrm>
            <a:off x="1492885" y="4077970"/>
            <a:ext cx="7928610" cy="368300"/>
          </a:xfrm>
          <a:prstGeom prst="rect">
            <a:avLst/>
          </a:prstGeom>
        </p:spPr>
        <p:txBody>
          <a:bodyPr wrap="square">
            <a:spAutoFit/>
          </a:bodyPr>
          <a:p>
            <a:pPr algn="l"/>
            <a:r>
              <a:rPr lang="zh-CN" altLang="en-US" b="1">
                <a:solidFill>
                  <a:srgbClr val="409455"/>
                </a:solidFill>
                <a:ea typeface="+mn-lt"/>
                <a:cs typeface="+mn-lt"/>
                <a:sym typeface="+mn-lt"/>
              </a:rPr>
              <a:t>2. 感受性的变化</a:t>
            </a:r>
            <a:endParaRPr lang="zh-CN" altLang="en-US" b="1">
              <a:solidFill>
                <a:srgbClr val="409455"/>
              </a:solidFill>
              <a:ea typeface="+mn-lt"/>
              <a:cs typeface="+mn-lt"/>
              <a:sym typeface="+mn-lt"/>
            </a:endParaRPr>
          </a:p>
        </p:txBody>
      </p:sp>
      <p:sp>
        <p:nvSpPr>
          <p:cNvPr id="31" name="矩形 30"/>
          <p:cNvSpPr/>
          <p:nvPr>
            <p:custDataLst>
              <p:tags r:id="rId10"/>
            </p:custDataLst>
          </p:nvPr>
        </p:nvSpPr>
        <p:spPr>
          <a:xfrm>
            <a:off x="1492885" y="4491355"/>
            <a:ext cx="7933055" cy="1861185"/>
          </a:xfrm>
          <a:prstGeom prst="rect">
            <a:avLst/>
          </a:prstGeom>
        </p:spPr>
        <p:txBody>
          <a:bodyPr wrap="square">
            <a:spAutoFit/>
          </a:bodyPr>
          <a:p>
            <a:pPr indent="406400" algn="just" fontAlgn="auto">
              <a:lnSpc>
                <a:spcPct val="120000"/>
              </a:lnSpc>
              <a:spcBef>
                <a:spcPts val="0"/>
              </a:spcBef>
              <a:spcAft>
                <a:spcPts val="0"/>
              </a:spcAft>
              <a:extLst>
                <a:ext uri="{35155182-B16C-46BC-9424-99874614C6A1}">
                  <wpsdc:indentchars xmlns:wpsdc="http://www.wps.cn/officeDocument/2017/drawingmlCustomData" val="200" checksum="1740828767"/>
                </a:ext>
              </a:extLst>
            </a:pPr>
            <a:r>
              <a:rPr sz="1600" kern="0" dirty="0">
                <a:solidFill>
                  <a:schemeClr val="dk1">
                    <a:lumMod val="85000"/>
                    <a:lumOff val="15000"/>
                  </a:schemeClr>
                </a:solidFill>
                <a:latin typeface="Arial" panose="020B0604020202090204" pitchFamily="34" charset="0"/>
                <a:ea typeface="汉仪旗黑-55简" panose="00020600040101010101" charset="-122"/>
                <a:cs typeface="+mn-ea"/>
                <a:sym typeface="+mn-lt"/>
              </a:rPr>
              <a:t>（1）感觉的适应。适应是在刺激物持续作用下引起的感受性的变化。这种变化可以是感受性提高，也可以是感受性降低。通常，弱刺激可以引起感受性提高，强刺激可以引起感受性下降。</a:t>
            </a:r>
            <a:endParaRPr sz="1600" kern="0" dirty="0">
              <a:solidFill>
                <a:schemeClr val="dk1">
                  <a:lumMod val="85000"/>
                  <a:lumOff val="15000"/>
                </a:schemeClr>
              </a:solidFill>
              <a:latin typeface="Arial" panose="020B0604020202090204" pitchFamily="34" charset="0"/>
              <a:ea typeface="汉仪旗黑-55简" panose="00020600040101010101" charset="-122"/>
              <a:cs typeface="+mn-ea"/>
              <a:sym typeface="+mn-lt"/>
            </a:endParaRPr>
          </a:p>
          <a:p>
            <a:pPr indent="406400" algn="just" fontAlgn="auto">
              <a:lnSpc>
                <a:spcPct val="120000"/>
              </a:lnSpc>
              <a:spcBef>
                <a:spcPts val="0"/>
              </a:spcBef>
              <a:spcAft>
                <a:spcPts val="0"/>
              </a:spcAft>
              <a:extLst>
                <a:ext uri="{35155182-B16C-46BC-9424-99874614C6A1}">
                  <wpsdc:indentchars xmlns:wpsdc="http://www.wps.cn/officeDocument/2017/drawingmlCustomData" val="200" checksum="1740828767"/>
                </a:ext>
              </a:extLst>
            </a:pPr>
            <a:r>
              <a:rPr sz="1600" kern="0" dirty="0">
                <a:solidFill>
                  <a:schemeClr val="dk1">
                    <a:lumMod val="85000"/>
                    <a:lumOff val="15000"/>
                  </a:schemeClr>
                </a:solidFill>
                <a:latin typeface="Arial" panose="020B0604020202090204" pitchFamily="34" charset="0"/>
                <a:ea typeface="汉仪旗黑-55简" panose="00020600040101010101" charset="-122"/>
                <a:cs typeface="+mn-ea"/>
                <a:sym typeface="+mn-lt"/>
              </a:rPr>
              <a:t>（2）感觉的相互作用。感觉的相互作用一般是指一种感觉的感受性因其他感觉的影响而发生变化的现象。这种变化也可以在几种感觉同时产生时发生，也可以在先后几种感觉中产生影响。</a:t>
            </a:r>
            <a:endParaRPr sz="1600" kern="0" dirty="0">
              <a:solidFill>
                <a:schemeClr val="dk1">
                  <a:lumMod val="85000"/>
                  <a:lumOff val="15000"/>
                </a:schemeClr>
              </a:solidFill>
              <a:latin typeface="Arial" panose="020B0604020202090204" pitchFamily="34" charset="0"/>
              <a:ea typeface="汉仪旗黑-55简" panose="00020600040101010101" charset="-122"/>
              <a:cs typeface="+mn-ea"/>
              <a:sym typeface="+mn-lt"/>
            </a:endParaRPr>
          </a:p>
        </p:txBody>
      </p:sp>
      <p:sp>
        <p:nvSpPr>
          <p:cNvPr id="2" name="文本框 1"/>
          <p:cNvSpPr txBox="1"/>
          <p:nvPr/>
        </p:nvSpPr>
        <p:spPr>
          <a:xfrm>
            <a:off x="1272540" y="1076325"/>
            <a:ext cx="7077710" cy="398780"/>
          </a:xfrm>
          <a:prstGeom prst="rect">
            <a:avLst/>
          </a:prstGeom>
          <a:noFill/>
        </p:spPr>
        <p:txBody>
          <a:bodyPr wrap="square" rtlCol="0" anchor="t">
            <a:spAutoFit/>
          </a:bodyPr>
          <a:p>
            <a:r>
              <a:rPr lang="zh-CN" altLang="en-US" sz="2000"/>
              <a:t>感受性及其变化的规律即为</a:t>
            </a:r>
            <a:r>
              <a:rPr lang="zh-CN" altLang="en-US" sz="2000">
                <a:solidFill>
                  <a:srgbClr val="C00000"/>
                </a:solidFill>
              </a:rPr>
              <a:t>感觉的规律</a:t>
            </a:r>
            <a:r>
              <a:rPr lang="zh-CN" altLang="en-US" sz="2000"/>
              <a:t>。</a:t>
            </a:r>
            <a:endParaRPr lang="zh-CN" altLang="en-US" sz="200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072"/>
                                        </p:tgtEl>
                                        <p:attrNameLst>
                                          <p:attrName>style.visibility</p:attrName>
                                        </p:attrNameLst>
                                      </p:cBhvr>
                                      <p:to>
                                        <p:strVal val="visible"/>
                                      </p:to>
                                    </p:set>
                                    <p:animEffect transition="in" filter="fade">
                                      <p:cBhvr>
                                        <p:cTn id="22" dur="1000"/>
                                        <p:tgtEl>
                                          <p:spTgt spid="1072"/>
                                        </p:tgtEl>
                                      </p:cBhvr>
                                    </p:animEffect>
                                    <p:anim calcmode="lin" valueType="num">
                                      <p:cBhvr>
                                        <p:cTn id="23" dur="1000" fill="hold"/>
                                        <p:tgtEl>
                                          <p:spTgt spid="1072"/>
                                        </p:tgtEl>
                                        <p:attrNameLst>
                                          <p:attrName>ppt_x</p:attrName>
                                        </p:attrNameLst>
                                      </p:cBhvr>
                                      <p:tavLst>
                                        <p:tav tm="0">
                                          <p:val>
                                            <p:strVal val="#ppt_x"/>
                                          </p:val>
                                        </p:tav>
                                        <p:tav tm="100000">
                                          <p:val>
                                            <p:strVal val="#ppt_x"/>
                                          </p:val>
                                        </p:tav>
                                      </p:tavLst>
                                    </p:anim>
                                    <p:anim calcmode="lin" valueType="num">
                                      <p:cBhvr>
                                        <p:cTn id="24" dur="1000" fill="hold"/>
                                        <p:tgtEl>
                                          <p:spTgt spid="107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1000"/>
                                        <p:tgtEl>
                                          <p:spTgt spid="30"/>
                                        </p:tgtEl>
                                      </p:cBhvr>
                                    </p:animEffect>
                                    <p:anim calcmode="lin" valueType="num">
                                      <p:cBhvr>
                                        <p:cTn id="28" dur="1000" fill="hold"/>
                                        <p:tgtEl>
                                          <p:spTgt spid="30"/>
                                        </p:tgtEl>
                                        <p:attrNameLst>
                                          <p:attrName>ppt_x</p:attrName>
                                        </p:attrNameLst>
                                      </p:cBhvr>
                                      <p:tavLst>
                                        <p:tav tm="0">
                                          <p:val>
                                            <p:strVal val="#ppt_x"/>
                                          </p:val>
                                        </p:tav>
                                        <p:tav tm="100000">
                                          <p:val>
                                            <p:strVal val="#ppt_x"/>
                                          </p:val>
                                        </p:tav>
                                      </p:tavLst>
                                    </p:anim>
                                    <p:anim calcmode="lin" valueType="num">
                                      <p:cBhvr>
                                        <p:cTn id="29" dur="1000" fill="hold"/>
                                        <p:tgtEl>
                                          <p:spTgt spid="3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1000"/>
                                        <p:tgtEl>
                                          <p:spTgt spid="31"/>
                                        </p:tgtEl>
                                      </p:cBhvr>
                                    </p:animEffect>
                                    <p:anim calcmode="lin" valueType="num">
                                      <p:cBhvr>
                                        <p:cTn id="33" dur="1000" fill="hold"/>
                                        <p:tgtEl>
                                          <p:spTgt spid="31"/>
                                        </p:tgtEl>
                                        <p:attrNameLst>
                                          <p:attrName>ppt_x</p:attrName>
                                        </p:attrNameLst>
                                      </p:cBhvr>
                                      <p:tavLst>
                                        <p:tav tm="0">
                                          <p:val>
                                            <p:strVal val="#ppt_x"/>
                                          </p:val>
                                        </p:tav>
                                        <p:tav tm="100000">
                                          <p:val>
                                            <p:strVal val="#ppt_x"/>
                                          </p:val>
                                        </p:tav>
                                      </p:tavLst>
                                    </p:anim>
                                    <p:anim calcmode="lin" valueType="num">
                                      <p:cBhvr>
                                        <p:cTn id="3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14" grpId="0"/>
      <p:bldP spid="1072" grpId="0" bldLvl="0" animBg="1"/>
      <p:bldP spid="30" grpId="0"/>
      <p:bldP spid="3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形状 7"/>
          <p:cNvSpPr/>
          <p:nvPr>
            <p:custDataLst>
              <p:tags r:id="rId1"/>
            </p:custDataLst>
          </p:nvPr>
        </p:nvSpPr>
        <p:spPr>
          <a:xfrm>
            <a:off x="11073282" y="5893070"/>
            <a:ext cx="1116566" cy="968113"/>
          </a:xfrm>
          <a:custGeom>
            <a:avLst/>
            <a:gdLst>
              <a:gd name="connsiteX0" fmla="*/ 0 w 1116566"/>
              <a:gd name="connsiteY0" fmla="*/ 968113 h 968113"/>
              <a:gd name="connsiteX1" fmla="*/ 1116566 w 1116566"/>
              <a:gd name="connsiteY1" fmla="*/ 968113 h 968113"/>
              <a:gd name="connsiteX2" fmla="*/ 1116566 w 1116566"/>
              <a:gd name="connsiteY2" fmla="*/ 0 h 968113"/>
            </a:gdLst>
            <a:ahLst/>
            <a:cxnLst>
              <a:cxn ang="0">
                <a:pos x="connsiteX0" y="connsiteY0"/>
              </a:cxn>
              <a:cxn ang="0">
                <a:pos x="connsiteX1" y="connsiteY1"/>
              </a:cxn>
              <a:cxn ang="0">
                <a:pos x="connsiteX2" y="connsiteY2"/>
              </a:cxn>
            </a:cxnLst>
            <a:rect l="l" t="t" r="r" b="b"/>
            <a:pathLst>
              <a:path w="1116566" h="968113">
                <a:moveTo>
                  <a:pt x="0" y="968113"/>
                </a:moveTo>
                <a:lnTo>
                  <a:pt x="1116566" y="968113"/>
                </a:lnTo>
                <a:lnTo>
                  <a:pt x="1116566" y="0"/>
                </a:lnTo>
                <a:close/>
              </a:path>
            </a:pathLst>
          </a:custGeom>
          <a:solidFill>
            <a:schemeClr val="accent3"/>
          </a:solidFill>
          <a:ln w="6340" cap="flat">
            <a:noFill/>
            <a:prstDash val="solid"/>
            <a:miter/>
          </a:ln>
        </p:spPr>
        <p:txBody>
          <a:bodyPr rtlCol="0" anchor="ctr"/>
          <a:lstStyle/>
          <a:p>
            <a:endParaRPr lang="zh-CN" altLang="en-US">
              <a:solidFill>
                <a:schemeClr val="dk1"/>
              </a:solidFill>
              <a:latin typeface="微软雅黑" panose="020B0503020204020204" charset="-122"/>
              <a:ea typeface="微软雅黑" panose="020B0503020204020204" charset="-122"/>
              <a:sym typeface="Arial" panose="020B0604020202090204" pitchFamily="34" charset="0"/>
            </a:endParaRPr>
          </a:p>
        </p:txBody>
      </p:sp>
      <p:sp>
        <p:nvSpPr>
          <p:cNvPr id="11" name="任意多边形: 形状 10"/>
          <p:cNvSpPr/>
          <p:nvPr>
            <p:custDataLst>
              <p:tags r:id="rId2"/>
            </p:custDataLst>
          </p:nvPr>
        </p:nvSpPr>
        <p:spPr>
          <a:xfrm>
            <a:off x="143781" y="0"/>
            <a:ext cx="994611" cy="6858001"/>
          </a:xfrm>
          <a:custGeom>
            <a:avLst/>
            <a:gdLst>
              <a:gd name="connsiteX0" fmla="*/ 0 w 1634832"/>
              <a:gd name="connsiteY0" fmla="*/ 0 h 6858001"/>
              <a:gd name="connsiteX1" fmla="*/ 261030 w 1634832"/>
              <a:gd name="connsiteY1" fmla="*/ 0 h 6858001"/>
              <a:gd name="connsiteX2" fmla="*/ 1634832 w 1634832"/>
              <a:gd name="connsiteY2" fmla="*/ 6858001 h 6858001"/>
              <a:gd name="connsiteX3" fmla="*/ 0 w 1634832"/>
              <a:gd name="connsiteY3" fmla="*/ 6858001 h 6858001"/>
            </a:gdLst>
            <a:ahLst/>
            <a:cxnLst>
              <a:cxn ang="0">
                <a:pos x="connsiteX0" y="connsiteY0"/>
              </a:cxn>
              <a:cxn ang="0">
                <a:pos x="connsiteX1" y="connsiteY1"/>
              </a:cxn>
              <a:cxn ang="0">
                <a:pos x="connsiteX2" y="connsiteY2"/>
              </a:cxn>
              <a:cxn ang="0">
                <a:pos x="connsiteX3" y="connsiteY3"/>
              </a:cxn>
            </a:cxnLst>
            <a:rect l="l" t="t" r="r" b="b"/>
            <a:pathLst>
              <a:path w="1634832" h="6858001">
                <a:moveTo>
                  <a:pt x="0" y="0"/>
                </a:moveTo>
                <a:lnTo>
                  <a:pt x="261030" y="0"/>
                </a:lnTo>
                <a:lnTo>
                  <a:pt x="1634832" y="6858001"/>
                </a:lnTo>
                <a:lnTo>
                  <a:pt x="0" y="6858001"/>
                </a:lnTo>
                <a:close/>
              </a:path>
            </a:pathLst>
          </a:custGeom>
          <a:solidFill>
            <a:srgbClr val="53B9A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sz="1600" b="1" dirty="0">
              <a:solidFill>
                <a:schemeClr val="lt1"/>
              </a:solidFill>
              <a:latin typeface="微软雅黑" panose="020B0503020204020204" charset="-122"/>
              <a:ea typeface="微软雅黑" panose="020B0503020204020204" charset="-122"/>
              <a:sym typeface="Arial" panose="020B0604020202090204" pitchFamily="34" charset="0"/>
            </a:endParaRPr>
          </a:p>
        </p:txBody>
      </p:sp>
      <p:sp>
        <p:nvSpPr>
          <p:cNvPr id="12" name="直角三角形 11"/>
          <p:cNvSpPr/>
          <p:nvPr>
            <p:custDataLst>
              <p:tags r:id="rId3"/>
            </p:custDataLst>
          </p:nvPr>
        </p:nvSpPr>
        <p:spPr>
          <a:xfrm flipH="1">
            <a:off x="-600" y="5516409"/>
            <a:ext cx="12193200" cy="1341592"/>
          </a:xfrm>
          <a:prstGeom prst="rtTriangle">
            <a:avLst/>
          </a:prstGeom>
          <a:solidFill>
            <a:srgbClr val="C4E6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sz="1600" b="1" dirty="0">
              <a:solidFill>
                <a:schemeClr val="lt1"/>
              </a:solidFill>
              <a:latin typeface="微软雅黑" panose="020B0503020204020204" charset="-122"/>
              <a:ea typeface="微软雅黑" panose="020B0503020204020204" charset="-122"/>
              <a:sym typeface="Arial" panose="020B0604020202090204" pitchFamily="34" charset="0"/>
            </a:endParaRPr>
          </a:p>
        </p:txBody>
      </p:sp>
      <p:grpSp>
        <p:nvGrpSpPr>
          <p:cNvPr id="14" name="组合 13"/>
          <p:cNvGrpSpPr>
            <a:grpSpLocks noChangeAspect="1"/>
          </p:cNvGrpSpPr>
          <p:nvPr>
            <p:custDataLst>
              <p:tags r:id="rId4"/>
            </p:custDataLst>
          </p:nvPr>
        </p:nvGrpSpPr>
        <p:grpSpPr>
          <a:xfrm rot="10800000">
            <a:off x="10055860" y="1461770"/>
            <a:ext cx="572135" cy="499745"/>
            <a:chOff x="1168400" y="1347856"/>
            <a:chExt cx="723913" cy="631688"/>
          </a:xfrm>
          <a:solidFill>
            <a:srgbClr val="53B9A3"/>
          </a:solidFill>
        </p:grpSpPr>
        <p:sp>
          <p:nvSpPr>
            <p:cNvPr id="15" name="任意多边形: 形状 17"/>
            <p:cNvSpPr>
              <a:spLocks noChangeAspect="1"/>
            </p:cNvSpPr>
            <p:nvPr>
              <p:custDataLst>
                <p:tags r:id="rId5"/>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charset="-122"/>
                <a:ea typeface="微软雅黑" panose="020B0503020204020204" charset="-122"/>
                <a:sym typeface="Arial" panose="020B0604020202090204" pitchFamily="34" charset="0"/>
              </a:endParaRPr>
            </a:p>
          </p:txBody>
        </p:sp>
        <p:sp>
          <p:nvSpPr>
            <p:cNvPr id="16" name="任意多边形: 形状 18"/>
            <p:cNvSpPr>
              <a:spLocks noChangeAspect="1"/>
            </p:cNvSpPr>
            <p:nvPr>
              <p:custDataLst>
                <p:tags r:id="rId6"/>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charset="-122"/>
                <a:ea typeface="微软雅黑" panose="020B0503020204020204" charset="-122"/>
                <a:sym typeface="Arial" panose="020B0604020202090204" pitchFamily="34" charset="0"/>
              </a:endParaRPr>
            </a:p>
          </p:txBody>
        </p:sp>
      </p:grpSp>
      <p:sp>
        <p:nvSpPr>
          <p:cNvPr id="20" name="任意多边形: 形状 11"/>
          <p:cNvSpPr/>
          <p:nvPr>
            <p:custDataLst>
              <p:tags r:id="rId7"/>
            </p:custDataLst>
          </p:nvPr>
        </p:nvSpPr>
        <p:spPr>
          <a:xfrm>
            <a:off x="-598" y="0"/>
            <a:ext cx="994611" cy="6858001"/>
          </a:xfrm>
          <a:custGeom>
            <a:avLst/>
            <a:gdLst>
              <a:gd name="connsiteX0" fmla="*/ 0 w 1634832"/>
              <a:gd name="connsiteY0" fmla="*/ 0 h 6858001"/>
              <a:gd name="connsiteX1" fmla="*/ 261030 w 1634832"/>
              <a:gd name="connsiteY1" fmla="*/ 0 h 6858001"/>
              <a:gd name="connsiteX2" fmla="*/ 1634832 w 1634832"/>
              <a:gd name="connsiteY2" fmla="*/ 6858001 h 6858001"/>
              <a:gd name="connsiteX3" fmla="*/ 0 w 1634832"/>
              <a:gd name="connsiteY3" fmla="*/ 6858001 h 6858001"/>
            </a:gdLst>
            <a:ahLst/>
            <a:cxnLst>
              <a:cxn ang="0">
                <a:pos x="connsiteX0" y="connsiteY0"/>
              </a:cxn>
              <a:cxn ang="0">
                <a:pos x="connsiteX1" y="connsiteY1"/>
              </a:cxn>
              <a:cxn ang="0">
                <a:pos x="connsiteX2" y="connsiteY2"/>
              </a:cxn>
              <a:cxn ang="0">
                <a:pos x="connsiteX3" y="connsiteY3"/>
              </a:cxn>
            </a:cxnLst>
            <a:rect l="l" t="t" r="r" b="b"/>
            <a:pathLst>
              <a:path w="1634832" h="6858001">
                <a:moveTo>
                  <a:pt x="0" y="0"/>
                </a:moveTo>
                <a:lnTo>
                  <a:pt x="261030" y="0"/>
                </a:lnTo>
                <a:lnTo>
                  <a:pt x="1634832" y="6858001"/>
                </a:lnTo>
                <a:lnTo>
                  <a:pt x="0" y="6858001"/>
                </a:lnTo>
                <a:close/>
              </a:path>
            </a:pathLst>
          </a:custGeom>
          <a:solidFill>
            <a:srgbClr val="C4E6E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sz="1600" b="1" dirty="0">
              <a:solidFill>
                <a:schemeClr val="lt1"/>
              </a:solidFill>
              <a:latin typeface="微软雅黑" panose="020B0503020204020204" charset="-122"/>
              <a:ea typeface="微软雅黑" panose="020B0503020204020204" charset="-122"/>
              <a:sym typeface="Arial" panose="020B0604020202090204" pitchFamily="34" charset="0"/>
            </a:endParaRPr>
          </a:p>
        </p:txBody>
      </p:sp>
      <p:sp>
        <p:nvSpPr>
          <p:cNvPr id="6" name="Title 6"/>
          <p:cNvSpPr txBox="1"/>
          <p:nvPr>
            <p:custDataLst>
              <p:tags r:id="rId8"/>
            </p:custDataLst>
          </p:nvPr>
        </p:nvSpPr>
        <p:spPr>
          <a:xfrm>
            <a:off x="1828800" y="2135155"/>
            <a:ext cx="8686864" cy="2894076"/>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406400" lvl="0" indent="-406400" algn="l" fontAlgn="ctr">
              <a:lnSpc>
                <a:spcPct val="120000"/>
              </a:lnSpc>
              <a:spcBef>
                <a:spcPts val="0"/>
              </a:spcBef>
              <a:spcAft>
                <a:spcPts val="800"/>
              </a:spcAft>
              <a:buSzPct val="100000"/>
              <a:buFont typeface="Wingdings" panose="05000000000000000000" charset="0"/>
              <a:buChar char="l"/>
            </a:pPr>
            <a:r>
              <a:rPr lang="zh-CN" altLang="en-US" sz="2400" spc="16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感受性：一种</a:t>
            </a:r>
            <a:r>
              <a:rPr lang="zh-CN" altLang="en-US" sz="2400" b="1" spc="160" dirty="0">
                <a:ln w="3175">
                  <a:noFill/>
                  <a:prstDash val="dash"/>
                </a:ln>
                <a:solidFill>
                  <a:srgbClr val="53B9A3"/>
                </a:solidFill>
                <a:latin typeface="微软雅黑" panose="020B0503020204020204" charset="-122"/>
                <a:ea typeface="微软雅黑" panose="020B0503020204020204" charset="-122"/>
                <a:cs typeface="微软雅黑" panose="020B0503020204020204" charset="-122"/>
              </a:rPr>
              <a:t>心理量</a:t>
            </a:r>
            <a:r>
              <a:rPr lang="zh-CN" altLang="en-US" sz="2400" spc="16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，即人对刺激物的感觉能力。不同的人对刺激的感受性是不同的。</a:t>
            </a:r>
            <a:endParaRPr lang="zh-CN" altLang="en-US" sz="2400" spc="16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787400" lvl="1" indent="-381000" algn="l" fontAlgn="ctr">
              <a:lnSpc>
                <a:spcPct val="120000"/>
              </a:lnSpc>
              <a:spcBef>
                <a:spcPts val="0"/>
              </a:spcBef>
              <a:spcAft>
                <a:spcPts val="800"/>
              </a:spcAft>
              <a:buSzPct val="100000"/>
              <a:buFont typeface="Arial" panose="020B0604020202090204" pitchFamily="34" charset="0"/>
              <a:buChar char="○"/>
            </a:pPr>
            <a:r>
              <a:rPr lang="zh-CN" altLang="en-US" sz="2200" spc="14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（吃盐）  （豌豆公主）</a:t>
            </a:r>
            <a:endParaRPr lang="zh-CN" altLang="en-US" sz="2200" spc="14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406400" lvl="0" indent="-406400" algn="l" fontAlgn="ctr">
              <a:lnSpc>
                <a:spcPct val="120000"/>
              </a:lnSpc>
              <a:spcBef>
                <a:spcPts val="0"/>
              </a:spcBef>
              <a:spcAft>
                <a:spcPts val="800"/>
              </a:spcAft>
              <a:buSzPct val="100000"/>
              <a:buFont typeface="Wingdings" panose="05000000000000000000" charset="0"/>
              <a:buChar char="l"/>
            </a:pPr>
            <a:r>
              <a:rPr lang="zh-CN" altLang="en-US" sz="2400" spc="16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感觉阈限：一种</a:t>
            </a:r>
            <a:r>
              <a:rPr lang="zh-CN" altLang="en-US" sz="2400" b="1" spc="160" dirty="0">
                <a:ln w="3175">
                  <a:noFill/>
                  <a:prstDash val="dash"/>
                </a:ln>
                <a:solidFill>
                  <a:srgbClr val="53B9A3"/>
                </a:solidFill>
                <a:latin typeface="微软雅黑" panose="020B0503020204020204" charset="-122"/>
                <a:ea typeface="微软雅黑" panose="020B0503020204020204" charset="-122"/>
                <a:cs typeface="微软雅黑" panose="020B0503020204020204" charset="-122"/>
              </a:rPr>
              <a:t>物理量</a:t>
            </a:r>
            <a:r>
              <a:rPr lang="zh-CN" altLang="en-US" sz="2400" spc="16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，即人要想感觉到刺激的存在或变化，刺激本身的强度和强度的变化需达到一个起码的量值，这个临界值就叫感觉阈限。</a:t>
            </a:r>
            <a:endParaRPr lang="zh-CN" altLang="en-US" sz="2400" spc="16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828800" y="973455"/>
            <a:ext cx="4902200" cy="768350"/>
          </a:xfrm>
          <a:prstGeom prst="rect">
            <a:avLst/>
          </a:prstGeom>
          <a:noFill/>
        </p:spPr>
        <p:txBody>
          <a:bodyPr wrap="none" rtlCol="0" anchor="t">
            <a:spAutoFit/>
          </a:bodyPr>
          <a:p>
            <a:pPr marL="0" indent="0" algn="l">
              <a:lnSpc>
                <a:spcPct val="100000"/>
              </a:lnSpc>
              <a:spcBef>
                <a:spcPts val="0"/>
              </a:spcBef>
              <a:spcAft>
                <a:spcPts val="0"/>
              </a:spcAft>
              <a:buSzPct val="100000"/>
              <a:buNone/>
            </a:pPr>
            <a:r>
              <a:rPr lang="zh-CN" altLang="en-US" sz="4400" b="1" spc="240" dirty="0">
                <a:solidFill>
                  <a:srgbClr val="ED796F"/>
                </a:solidFill>
                <a:effectLst/>
                <a:latin typeface="微软雅黑" panose="020B0503020204020204" charset="-122"/>
                <a:ea typeface="微软雅黑" panose="020B0503020204020204" charset="-122"/>
                <a:sym typeface="+mn-ea"/>
              </a:rPr>
              <a:t>感受性与感觉阈限</a:t>
            </a:r>
            <a:endParaRPr lang="zh-CN" altLang="en-US" sz="4400" b="1" spc="240" dirty="0">
              <a:solidFill>
                <a:srgbClr val="ED796F"/>
              </a:solidFill>
              <a:effectLst/>
              <a:latin typeface="微软雅黑" panose="020B0503020204020204" charset="-122"/>
              <a:ea typeface="微软雅黑" panose="020B0503020204020204" charset="-122"/>
              <a:sym typeface="+mn-ea"/>
            </a:endParaRPr>
          </a:p>
        </p:txBody>
      </p:sp>
    </p:spTree>
    <p:custDataLst>
      <p:tags r:id="rId9"/>
    </p:custDataLst>
  </p:cSld>
  <p:clrMapOvr>
    <a:masterClrMapping/>
  </p:clrMapOvr>
  <p:transition>
    <p:push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任意多边形 31"/>
          <p:cNvSpPr>
            <a:spLocks noChangeAspect="1"/>
          </p:cNvSpPr>
          <p:nvPr>
            <p:custDataLst>
              <p:tags r:id="rId1"/>
            </p:custDataLst>
          </p:nvPr>
        </p:nvSpPr>
        <p:spPr>
          <a:xfrm>
            <a:off x="1293955" y="1323220"/>
            <a:ext cx="815283" cy="639829"/>
          </a:xfrm>
          <a:custGeom>
            <a:avLst/>
            <a:gdLst/>
            <a:ahLst/>
            <a:cxnLst/>
            <a:rect l="l" t="t" r="r" b="b"/>
            <a:pathLst>
              <a:path w="346472" h="271909">
                <a:moveTo>
                  <a:pt x="321916" y="0"/>
                </a:moveTo>
                <a:lnTo>
                  <a:pt x="346472" y="52238"/>
                </a:lnTo>
                <a:cubicBezTo>
                  <a:pt x="321171" y="60573"/>
                  <a:pt x="303163" y="72181"/>
                  <a:pt x="292448" y="87064"/>
                </a:cubicBezTo>
                <a:cubicBezTo>
                  <a:pt x="281732" y="101947"/>
                  <a:pt x="276077" y="121741"/>
                  <a:pt x="275481" y="146447"/>
                </a:cubicBezTo>
                <a:lnTo>
                  <a:pt x="336203" y="146447"/>
                </a:lnTo>
                <a:lnTo>
                  <a:pt x="336203" y="271909"/>
                </a:lnTo>
                <a:lnTo>
                  <a:pt x="210741" y="271909"/>
                </a:lnTo>
                <a:lnTo>
                  <a:pt x="210741" y="181719"/>
                </a:lnTo>
                <a:cubicBezTo>
                  <a:pt x="210741" y="145405"/>
                  <a:pt x="213866" y="116830"/>
                  <a:pt x="220117" y="95994"/>
                </a:cubicBezTo>
                <a:cubicBezTo>
                  <a:pt x="226368" y="75158"/>
                  <a:pt x="238200" y="56331"/>
                  <a:pt x="255613" y="39514"/>
                </a:cubicBezTo>
                <a:cubicBezTo>
                  <a:pt x="273026" y="22696"/>
                  <a:pt x="295126" y="9525"/>
                  <a:pt x="321916" y="0"/>
                </a:cubicBezTo>
                <a:close/>
                <a:moveTo>
                  <a:pt x="111175" y="0"/>
                </a:moveTo>
                <a:lnTo>
                  <a:pt x="135732" y="52238"/>
                </a:lnTo>
                <a:cubicBezTo>
                  <a:pt x="110728" y="60573"/>
                  <a:pt x="92795" y="72181"/>
                  <a:pt x="81930" y="87064"/>
                </a:cubicBezTo>
                <a:cubicBezTo>
                  <a:pt x="71066" y="101947"/>
                  <a:pt x="65485" y="121741"/>
                  <a:pt x="65187" y="146447"/>
                </a:cubicBezTo>
                <a:lnTo>
                  <a:pt x="125462" y="146447"/>
                </a:lnTo>
                <a:lnTo>
                  <a:pt x="125462" y="271909"/>
                </a:lnTo>
                <a:lnTo>
                  <a:pt x="0" y="271909"/>
                </a:lnTo>
                <a:lnTo>
                  <a:pt x="0" y="181719"/>
                </a:lnTo>
                <a:cubicBezTo>
                  <a:pt x="0" y="145405"/>
                  <a:pt x="3200" y="116830"/>
                  <a:pt x="9600" y="95994"/>
                </a:cubicBezTo>
                <a:cubicBezTo>
                  <a:pt x="15999" y="75158"/>
                  <a:pt x="27906" y="56331"/>
                  <a:pt x="45319" y="39514"/>
                </a:cubicBezTo>
                <a:cubicBezTo>
                  <a:pt x="62731" y="22696"/>
                  <a:pt x="84684" y="9525"/>
                  <a:pt x="11117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6" name="任意多边形 31"/>
          <p:cNvSpPr>
            <a:spLocks noChangeAspect="1"/>
          </p:cNvSpPr>
          <p:nvPr>
            <p:custDataLst>
              <p:tags r:id="rId2"/>
            </p:custDataLst>
          </p:nvPr>
        </p:nvSpPr>
        <p:spPr>
          <a:xfrm rot="10800000">
            <a:off x="10038961" y="4860578"/>
            <a:ext cx="859084" cy="674203"/>
          </a:xfrm>
          <a:custGeom>
            <a:avLst/>
            <a:gdLst/>
            <a:ahLst/>
            <a:cxnLst/>
            <a:rect l="l" t="t" r="r" b="b"/>
            <a:pathLst>
              <a:path w="346472" h="271909">
                <a:moveTo>
                  <a:pt x="321916" y="0"/>
                </a:moveTo>
                <a:lnTo>
                  <a:pt x="346472" y="52238"/>
                </a:lnTo>
                <a:cubicBezTo>
                  <a:pt x="321171" y="60573"/>
                  <a:pt x="303163" y="72181"/>
                  <a:pt x="292448" y="87064"/>
                </a:cubicBezTo>
                <a:cubicBezTo>
                  <a:pt x="281732" y="101947"/>
                  <a:pt x="276077" y="121741"/>
                  <a:pt x="275481" y="146447"/>
                </a:cubicBezTo>
                <a:lnTo>
                  <a:pt x="336203" y="146447"/>
                </a:lnTo>
                <a:lnTo>
                  <a:pt x="336203" y="271909"/>
                </a:lnTo>
                <a:lnTo>
                  <a:pt x="210741" y="271909"/>
                </a:lnTo>
                <a:lnTo>
                  <a:pt x="210741" y="181719"/>
                </a:lnTo>
                <a:cubicBezTo>
                  <a:pt x="210741" y="145405"/>
                  <a:pt x="213866" y="116830"/>
                  <a:pt x="220117" y="95994"/>
                </a:cubicBezTo>
                <a:cubicBezTo>
                  <a:pt x="226368" y="75158"/>
                  <a:pt x="238200" y="56331"/>
                  <a:pt x="255613" y="39514"/>
                </a:cubicBezTo>
                <a:cubicBezTo>
                  <a:pt x="273026" y="22696"/>
                  <a:pt x="295126" y="9525"/>
                  <a:pt x="321916" y="0"/>
                </a:cubicBezTo>
                <a:close/>
                <a:moveTo>
                  <a:pt x="111175" y="0"/>
                </a:moveTo>
                <a:lnTo>
                  <a:pt x="135732" y="52238"/>
                </a:lnTo>
                <a:cubicBezTo>
                  <a:pt x="110728" y="60573"/>
                  <a:pt x="92795" y="72181"/>
                  <a:pt x="81930" y="87064"/>
                </a:cubicBezTo>
                <a:cubicBezTo>
                  <a:pt x="71066" y="101947"/>
                  <a:pt x="65485" y="121741"/>
                  <a:pt x="65187" y="146447"/>
                </a:cubicBezTo>
                <a:lnTo>
                  <a:pt x="125462" y="146447"/>
                </a:lnTo>
                <a:lnTo>
                  <a:pt x="125462" y="271909"/>
                </a:lnTo>
                <a:lnTo>
                  <a:pt x="0" y="271909"/>
                </a:lnTo>
                <a:lnTo>
                  <a:pt x="0" y="181719"/>
                </a:lnTo>
                <a:cubicBezTo>
                  <a:pt x="0" y="145405"/>
                  <a:pt x="3200" y="116830"/>
                  <a:pt x="9600" y="95994"/>
                </a:cubicBezTo>
                <a:cubicBezTo>
                  <a:pt x="15999" y="75158"/>
                  <a:pt x="27906" y="56331"/>
                  <a:pt x="45319" y="39514"/>
                </a:cubicBezTo>
                <a:cubicBezTo>
                  <a:pt x="62731" y="22696"/>
                  <a:pt x="84684" y="9525"/>
                  <a:pt x="11117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custDataLst>
              <p:tags r:id="rId3"/>
            </p:custDataLst>
          </p:nvPr>
        </p:nvSpPr>
        <p:spPr>
          <a:xfrm>
            <a:off x="1649047" y="2451393"/>
            <a:ext cx="8893907" cy="1955215"/>
          </a:xfrm>
          <a:prstGeom prst="rect">
            <a:avLst/>
          </a:prstGeom>
        </p:spPr>
        <p:txBody>
          <a:bodyPr wrap="square" anchor="ctr" anchorCtr="0">
            <a:normAutofit/>
          </a:bodyPr>
          <a:p>
            <a:pPr marL="720090" marR="0" lvl="0" indent="-360045" algn="l" defTabSz="914400" rtl="0" fontAlgn="ctr">
              <a:lnSpc>
                <a:spcPct val="120000"/>
              </a:lnSpc>
              <a:spcBef>
                <a:spcPts val="0"/>
              </a:spcBef>
              <a:spcAft>
                <a:spcPts val="800"/>
              </a:spcAft>
              <a:buSzPct val="100000"/>
              <a:buFont typeface="Wingdings" panose="05000000000000000000" charset="0"/>
              <a:buChar char="l"/>
            </a:pPr>
            <a:r>
              <a:rPr kumimoji="0" lang="zh-CN" altLang="en-US" sz="2000" b="1" i="0" kern="1200" cap="none" spc="120" normalizeH="0" noProof="0" dirty="0">
                <a:ln>
                  <a:noFill/>
                </a:ln>
                <a:solidFill>
                  <a:schemeClr val="tx1">
                    <a:lumMod val="85000"/>
                    <a:lumOff val="15000"/>
                  </a:schemeClr>
                </a:solidFill>
                <a:effectLst/>
                <a:latin typeface="Arial" panose="020B0604020202090204" pitchFamily="34" charset="0"/>
                <a:ea typeface="微软雅黑" panose="020B0503020204020204" charset="-122"/>
                <a:cs typeface="+mn-cs"/>
              </a:rPr>
              <a:t>关系</a:t>
            </a:r>
            <a:endParaRPr kumimoji="0" lang="zh-CN" altLang="en-US" sz="2000" b="1" i="0" kern="1200" cap="none" spc="120" normalizeH="0" noProof="0" dirty="0">
              <a:ln>
                <a:noFill/>
              </a:ln>
              <a:solidFill>
                <a:schemeClr val="tx1">
                  <a:lumMod val="85000"/>
                  <a:lumOff val="15000"/>
                </a:schemeClr>
              </a:solidFill>
              <a:effectLst/>
              <a:latin typeface="Arial" panose="020B0604020202090204" pitchFamily="34" charset="0"/>
              <a:ea typeface="微软雅黑" panose="020B0503020204020204" charset="-122"/>
              <a:cs typeface="+mn-cs"/>
            </a:endParaRPr>
          </a:p>
          <a:p>
            <a:pPr marL="720090" marR="0" lvl="0" indent="-360045" algn="l" defTabSz="914400" rtl="0" fontAlgn="ctr">
              <a:lnSpc>
                <a:spcPct val="120000"/>
              </a:lnSpc>
              <a:spcBef>
                <a:spcPts val="0"/>
              </a:spcBef>
              <a:spcAft>
                <a:spcPts val="800"/>
              </a:spcAft>
              <a:buSzPct val="100000"/>
              <a:buFont typeface="Wingdings" panose="05000000000000000000" charset="0"/>
              <a:buChar char="l"/>
            </a:pPr>
            <a:r>
              <a:rPr kumimoji="0" lang="zh-CN" altLang="en-US" sz="2000" b="1" i="0" kern="1200" cap="none" spc="120" normalizeH="0" noProof="0" dirty="0">
                <a:ln>
                  <a:noFill/>
                </a:ln>
                <a:solidFill>
                  <a:schemeClr val="tx1">
                    <a:lumMod val="85000"/>
                    <a:lumOff val="15000"/>
                  </a:schemeClr>
                </a:solidFill>
                <a:effectLst/>
                <a:latin typeface="Arial" panose="020B0604020202090204" pitchFamily="34" charset="0"/>
                <a:ea typeface="微软雅黑" panose="020B0503020204020204" charset="-122"/>
                <a:cs typeface="+mn-cs"/>
              </a:rPr>
              <a:t>反比例</a:t>
            </a:r>
            <a:endParaRPr kumimoji="0" lang="zh-CN" altLang="en-US" sz="2000" b="1" i="0" kern="1200" cap="none" spc="120" normalizeH="0" noProof="0" dirty="0">
              <a:ln>
                <a:noFill/>
              </a:ln>
              <a:solidFill>
                <a:schemeClr val="tx1">
                  <a:lumMod val="85000"/>
                  <a:lumOff val="15000"/>
                </a:schemeClr>
              </a:solidFill>
              <a:effectLst/>
              <a:latin typeface="Arial" panose="020B0604020202090204" pitchFamily="34" charset="0"/>
              <a:ea typeface="微软雅黑" panose="020B0503020204020204" charset="-122"/>
              <a:cs typeface="+mn-cs"/>
            </a:endParaRPr>
          </a:p>
          <a:p>
            <a:pPr marL="720090" marR="0" lvl="0" indent="-360045" algn="l" defTabSz="914400" rtl="0" fontAlgn="ctr">
              <a:lnSpc>
                <a:spcPct val="120000"/>
              </a:lnSpc>
              <a:spcBef>
                <a:spcPts val="0"/>
              </a:spcBef>
              <a:spcAft>
                <a:spcPts val="800"/>
              </a:spcAft>
              <a:buSzPct val="100000"/>
              <a:buFont typeface="Wingdings" panose="05000000000000000000" charset="0"/>
              <a:buChar char="l"/>
            </a:pPr>
            <a:r>
              <a:rPr kumimoji="0" lang="zh-CN" altLang="en-US" sz="2000" b="1" i="0" kern="1200" cap="none" spc="120" normalizeH="0" noProof="0" dirty="0">
                <a:ln>
                  <a:noFill/>
                </a:ln>
                <a:solidFill>
                  <a:schemeClr val="tx1">
                    <a:lumMod val="85000"/>
                    <a:lumOff val="15000"/>
                  </a:schemeClr>
                </a:solidFill>
                <a:effectLst/>
                <a:latin typeface="Arial" panose="020B0604020202090204" pitchFamily="34" charset="0"/>
                <a:ea typeface="微软雅黑" panose="020B0503020204020204" charset="-122"/>
                <a:cs typeface="+mn-cs"/>
              </a:rPr>
              <a:t>感受性强弱 敏感迟钝用刺激量表示</a:t>
            </a:r>
            <a:endParaRPr kumimoji="0" lang="zh-CN" altLang="en-US" sz="2000" b="1" i="0" kern="1200" cap="none" spc="120" normalizeH="0" noProof="0" dirty="0">
              <a:ln>
                <a:noFill/>
              </a:ln>
              <a:solidFill>
                <a:schemeClr val="tx1">
                  <a:lumMod val="85000"/>
                  <a:lumOff val="15000"/>
                </a:schemeClr>
              </a:solidFill>
              <a:effectLst/>
              <a:latin typeface="Arial" panose="020B0604020202090204" pitchFamily="34" charset="0"/>
              <a:ea typeface="微软雅黑" panose="020B0503020204020204" charset="-122"/>
              <a:cs typeface="+mn-cs"/>
            </a:endParaRPr>
          </a:p>
          <a:p>
            <a:pPr marL="720090" marR="0" lvl="0" indent="-360045" algn="l" defTabSz="914400" rtl="0" fontAlgn="ctr">
              <a:lnSpc>
                <a:spcPct val="120000"/>
              </a:lnSpc>
              <a:spcBef>
                <a:spcPts val="0"/>
              </a:spcBef>
              <a:spcAft>
                <a:spcPts val="800"/>
              </a:spcAft>
              <a:buSzPct val="100000"/>
              <a:buFont typeface="Wingdings" panose="05000000000000000000" charset="0"/>
              <a:buChar char="l"/>
            </a:pPr>
            <a:r>
              <a:rPr kumimoji="0" lang="zh-CN" altLang="en-US" sz="2000" b="1" i="0" kern="1200" cap="none" spc="120" normalizeH="0" noProof="0" dirty="0">
                <a:ln>
                  <a:noFill/>
                </a:ln>
                <a:solidFill>
                  <a:schemeClr val="tx1">
                    <a:lumMod val="85000"/>
                    <a:lumOff val="15000"/>
                  </a:schemeClr>
                </a:solidFill>
                <a:effectLst/>
                <a:latin typeface="Arial" panose="020B0604020202090204" pitchFamily="34" charset="0"/>
                <a:ea typeface="微软雅黑" panose="020B0503020204020204" charset="-122"/>
                <a:cs typeface="+mn-cs"/>
              </a:rPr>
              <a:t>感受性高——阈限值低；感受性低——阈限值高</a:t>
            </a:r>
            <a:endParaRPr kumimoji="0" lang="zh-CN" altLang="en-US" sz="2000" b="1" i="0" kern="1200" cap="none" spc="120" normalizeH="0" noProof="0" dirty="0">
              <a:ln>
                <a:noFill/>
              </a:ln>
              <a:solidFill>
                <a:schemeClr val="tx1">
                  <a:lumMod val="85000"/>
                  <a:lumOff val="15000"/>
                </a:schemeClr>
              </a:solidFill>
              <a:effectLst/>
              <a:latin typeface="Arial" panose="020B0604020202090204" pitchFamily="34" charset="0"/>
              <a:ea typeface="微软雅黑" panose="020B0503020204020204" charset="-122"/>
              <a:cs typeface="+mn-cs"/>
            </a:endParaRPr>
          </a:p>
        </p:txBody>
      </p:sp>
    </p:spTree>
    <p:custDataLst>
      <p:tags r:id="rId4"/>
    </p:custDataLst>
  </p:cSld>
  <p:clrMapOvr>
    <a:masterClrMapping/>
  </p:clrMapOvr>
  <p:transition>
    <p:push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custDataLst>
              <p:tags r:id="rId1"/>
            </p:custDataLst>
          </p:nvPr>
        </p:nvSpPr>
        <p:spPr>
          <a:xfrm>
            <a:off x="0" y="2002155"/>
            <a:ext cx="12192000" cy="4855845"/>
          </a:xfrm>
          <a:prstGeom prst="rect">
            <a:avLst/>
          </a:prstGeom>
          <a:solidFill>
            <a:srgbClr val="C4E6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90204" pitchFamily="34" charset="0"/>
              <a:ea typeface="微软雅黑" panose="020B0503020204020204" charset="-122"/>
            </a:endParaRPr>
          </a:p>
        </p:txBody>
      </p:sp>
      <p:sp>
        <p:nvSpPr>
          <p:cNvPr id="4" name="文本框 3"/>
          <p:cNvSpPr txBox="1"/>
          <p:nvPr>
            <p:custDataLst>
              <p:tags r:id="rId2"/>
            </p:custDataLst>
          </p:nvPr>
        </p:nvSpPr>
        <p:spPr>
          <a:xfrm>
            <a:off x="915670" y="2442210"/>
            <a:ext cx="10360025" cy="3234055"/>
          </a:xfrm>
          <a:prstGeom prst="rect">
            <a:avLst/>
          </a:prstGeom>
          <a:noFill/>
        </p:spPr>
        <p:txBody>
          <a:bodyPr wrap="square" lIns="90000" tIns="46800" rIns="90000" bIns="46800" rtlCol="0">
            <a:normAutofit/>
          </a:bodyPr>
          <a:lstStyle>
            <a:defPPr>
              <a:defRPr lang="zh-CN"/>
            </a:defPPr>
            <a:lvl1pPr fontAlgn="auto">
              <a:lnSpc>
                <a:spcPct val="130000"/>
              </a:lnSpc>
              <a:spcAft>
                <a:spcPts val="1000"/>
              </a:spcAft>
              <a:defRPr sz="1600" spc="150"/>
            </a:lvl1pPr>
          </a:lstStyle>
          <a:p>
            <a:pPr marL="355600" lvl="0" indent="-355600" algn="l" fontAlgn="ctr">
              <a:lnSpc>
                <a:spcPct val="120000"/>
              </a:lnSpc>
              <a:spcBef>
                <a:spcPts val="0"/>
              </a:spcBef>
              <a:spcAft>
                <a:spcPts val="800"/>
              </a:spcAft>
              <a:buSzPct val="100000"/>
              <a:buFont typeface="Wingdings" panose="05000000000000000000" charset="0"/>
              <a:buChar char="l"/>
            </a:pPr>
            <a:r>
              <a:rPr lang="zh-CN" altLang="en-US" sz="2000" b="1" spc="120" dirty="0">
                <a:solidFill>
                  <a:srgbClr val="C00000"/>
                </a:solidFill>
                <a:ea typeface="+mn-lt"/>
                <a:cs typeface="+mn-lt"/>
              </a:rPr>
              <a:t>绝对感觉阈限</a:t>
            </a:r>
            <a:r>
              <a:rPr lang="zh-CN" altLang="en-US" sz="2000" spc="120" dirty="0">
                <a:solidFill>
                  <a:schemeClr val="tx1">
                    <a:lumMod val="75000"/>
                    <a:lumOff val="25000"/>
                  </a:schemeClr>
                </a:solidFill>
                <a:ea typeface="+mn-lt"/>
                <a:cs typeface="+mn-lt"/>
              </a:rPr>
              <a:t>——刚刚能引起感觉到最小刺激量</a:t>
            </a:r>
            <a:endParaRPr lang="zh-CN" altLang="en-US" sz="2000" spc="120" dirty="0">
              <a:solidFill>
                <a:schemeClr val="tx1">
                  <a:lumMod val="75000"/>
                  <a:lumOff val="25000"/>
                </a:schemeClr>
              </a:solidFill>
              <a:ea typeface="+mn-lt"/>
              <a:cs typeface="+mn-lt"/>
            </a:endParaRPr>
          </a:p>
          <a:p>
            <a:pPr marL="355600" lvl="0" indent="-355600" algn="l" fontAlgn="ctr">
              <a:lnSpc>
                <a:spcPct val="120000"/>
              </a:lnSpc>
              <a:spcBef>
                <a:spcPts val="0"/>
              </a:spcBef>
              <a:spcAft>
                <a:spcPts val="800"/>
              </a:spcAft>
              <a:buSzPct val="100000"/>
              <a:buFont typeface="Wingdings" panose="05000000000000000000" charset="0"/>
              <a:buChar char="l"/>
            </a:pPr>
            <a:endParaRPr lang="zh-CN" altLang="en-US" sz="2000" spc="120" dirty="0">
              <a:solidFill>
                <a:schemeClr val="tx1">
                  <a:lumMod val="75000"/>
                  <a:lumOff val="25000"/>
                </a:schemeClr>
              </a:solidFill>
              <a:ea typeface="+mn-lt"/>
              <a:cs typeface="+mn-lt"/>
            </a:endParaRPr>
          </a:p>
          <a:p>
            <a:pPr marL="355600" lvl="0" indent="-355600" algn="l" fontAlgn="ctr">
              <a:lnSpc>
                <a:spcPct val="120000"/>
              </a:lnSpc>
              <a:spcBef>
                <a:spcPts val="0"/>
              </a:spcBef>
              <a:spcAft>
                <a:spcPts val="800"/>
              </a:spcAft>
              <a:buSzPct val="100000"/>
              <a:buFont typeface="Wingdings" panose="05000000000000000000" charset="0"/>
              <a:buChar char="l"/>
            </a:pPr>
            <a:endParaRPr lang="zh-CN" altLang="en-US" sz="2000" spc="120" dirty="0">
              <a:solidFill>
                <a:schemeClr val="tx1">
                  <a:lumMod val="75000"/>
                  <a:lumOff val="25000"/>
                </a:schemeClr>
              </a:solidFill>
              <a:ea typeface="+mn-lt"/>
              <a:cs typeface="+mn-lt"/>
            </a:endParaRPr>
          </a:p>
          <a:p>
            <a:pPr marL="355600" lvl="0" indent="-355600" algn="l" fontAlgn="ctr">
              <a:lnSpc>
                <a:spcPct val="120000"/>
              </a:lnSpc>
              <a:spcBef>
                <a:spcPts val="0"/>
              </a:spcBef>
              <a:spcAft>
                <a:spcPts val="800"/>
              </a:spcAft>
              <a:buSzPct val="100000"/>
              <a:buFont typeface="Wingdings" panose="05000000000000000000" charset="0"/>
              <a:buChar char="l"/>
            </a:pPr>
            <a:endParaRPr lang="zh-CN" altLang="en-US" sz="2000" spc="120" dirty="0">
              <a:solidFill>
                <a:schemeClr val="tx1">
                  <a:lumMod val="75000"/>
                  <a:lumOff val="25000"/>
                </a:schemeClr>
              </a:solidFill>
              <a:ea typeface="+mn-lt"/>
              <a:cs typeface="+mn-lt"/>
            </a:endParaRPr>
          </a:p>
          <a:p>
            <a:pPr marL="355600" lvl="0" indent="-355600" algn="l" fontAlgn="ctr">
              <a:lnSpc>
                <a:spcPct val="120000"/>
              </a:lnSpc>
              <a:spcBef>
                <a:spcPts val="0"/>
              </a:spcBef>
              <a:spcAft>
                <a:spcPts val="800"/>
              </a:spcAft>
              <a:buSzPct val="100000"/>
              <a:buFont typeface="Wingdings" panose="05000000000000000000" charset="0"/>
              <a:buChar char="l"/>
            </a:pPr>
            <a:endParaRPr lang="zh-CN" altLang="en-US" sz="2000" spc="120" dirty="0">
              <a:solidFill>
                <a:schemeClr val="tx1">
                  <a:lumMod val="75000"/>
                  <a:lumOff val="25000"/>
                </a:schemeClr>
              </a:solidFill>
              <a:ea typeface="+mn-lt"/>
              <a:cs typeface="+mn-lt"/>
            </a:endParaRPr>
          </a:p>
          <a:p>
            <a:pPr marL="355600" lvl="0" indent="-355600" algn="l" fontAlgn="ctr">
              <a:lnSpc>
                <a:spcPct val="120000"/>
              </a:lnSpc>
              <a:spcBef>
                <a:spcPts val="0"/>
              </a:spcBef>
              <a:spcAft>
                <a:spcPts val="800"/>
              </a:spcAft>
              <a:buSzPct val="100000"/>
              <a:buFont typeface="Wingdings" panose="05000000000000000000" charset="0"/>
              <a:buChar char="l"/>
            </a:pPr>
            <a:r>
              <a:rPr lang="zh-CN" altLang="en-US" sz="2000" b="1" spc="200" dirty="0">
                <a:solidFill>
                  <a:srgbClr val="C00000"/>
                </a:solidFill>
                <a:ea typeface="+mn-lt"/>
                <a:cs typeface="+mn-lt"/>
              </a:rPr>
              <a:t>绝对感受性</a:t>
            </a:r>
            <a:r>
              <a:rPr lang="zh-CN" altLang="en-US" sz="2000" spc="200" dirty="0">
                <a:solidFill>
                  <a:schemeClr val="tx1">
                    <a:lumMod val="75000"/>
                    <a:lumOff val="25000"/>
                  </a:schemeClr>
                </a:solidFill>
                <a:ea typeface="+mn-lt"/>
                <a:cs typeface="+mn-lt"/>
              </a:rPr>
              <a:t>——感觉出最小刺激量的能力。</a:t>
            </a:r>
            <a:endParaRPr lang="zh-CN" altLang="en-US" sz="2000" spc="200" dirty="0">
              <a:solidFill>
                <a:schemeClr val="tx1">
                  <a:lumMod val="75000"/>
                  <a:lumOff val="25000"/>
                </a:schemeClr>
              </a:solidFill>
              <a:ea typeface="+mn-lt"/>
              <a:cs typeface="+mn-lt"/>
            </a:endParaRPr>
          </a:p>
        </p:txBody>
      </p:sp>
      <p:sp>
        <p:nvSpPr>
          <p:cNvPr id="15" name="圆: 空心 14"/>
          <p:cNvSpPr/>
          <p:nvPr>
            <p:custDataLst>
              <p:tags r:id="rId3"/>
            </p:custDataLst>
          </p:nvPr>
        </p:nvSpPr>
        <p:spPr>
          <a:xfrm>
            <a:off x="2988151" y="559746"/>
            <a:ext cx="380999" cy="380999"/>
          </a:xfrm>
          <a:prstGeom prst="donut">
            <a:avLst>
              <a:gd name="adj" fmla="val 30000"/>
            </a:avLst>
          </a:prstGeom>
          <a:solidFill>
            <a:schemeClr val="bg1">
              <a:lumMod val="85000"/>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90204" pitchFamily="34" charset="0"/>
              <a:ea typeface="微软雅黑" panose="020B0503020204020204" charset="-122"/>
            </a:endParaRPr>
          </a:p>
        </p:txBody>
      </p:sp>
      <p:sp>
        <p:nvSpPr>
          <p:cNvPr id="16" name="圆: 空心 15"/>
          <p:cNvSpPr/>
          <p:nvPr>
            <p:custDataLst>
              <p:tags r:id="rId4"/>
            </p:custDataLst>
          </p:nvPr>
        </p:nvSpPr>
        <p:spPr>
          <a:xfrm>
            <a:off x="10683213" y="1343628"/>
            <a:ext cx="553752" cy="553752"/>
          </a:xfrm>
          <a:prstGeom prst="donut">
            <a:avLst/>
          </a:prstGeom>
          <a:solidFill>
            <a:srgbClr val="ACE2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90204" pitchFamily="34" charset="0"/>
              <a:ea typeface="微软雅黑" panose="020B0503020204020204" charset="-122"/>
            </a:endParaRPr>
          </a:p>
        </p:txBody>
      </p:sp>
      <p:sp>
        <p:nvSpPr>
          <p:cNvPr id="17" name="圆: 空心 16"/>
          <p:cNvSpPr/>
          <p:nvPr>
            <p:custDataLst>
              <p:tags r:id="rId5"/>
            </p:custDataLst>
          </p:nvPr>
        </p:nvSpPr>
        <p:spPr>
          <a:xfrm>
            <a:off x="11547239" y="1582528"/>
            <a:ext cx="177730" cy="177730"/>
          </a:xfrm>
          <a:prstGeom prst="donut">
            <a:avLst/>
          </a:prstGeom>
          <a:solidFill>
            <a:srgbClr val="C4E6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90204" pitchFamily="34" charset="0"/>
              <a:ea typeface="微软雅黑" panose="020B0503020204020204" charset="-122"/>
            </a:endParaRPr>
          </a:p>
        </p:txBody>
      </p:sp>
      <p:sp>
        <p:nvSpPr>
          <p:cNvPr id="18" name="任意多边形: 形状 17"/>
          <p:cNvSpPr/>
          <p:nvPr>
            <p:custDataLst>
              <p:tags r:id="rId6"/>
            </p:custDataLst>
          </p:nvPr>
        </p:nvSpPr>
        <p:spPr>
          <a:xfrm rot="16200000">
            <a:off x="757951" y="-589821"/>
            <a:ext cx="1179644" cy="2359288"/>
          </a:xfrm>
          <a:custGeom>
            <a:avLst/>
            <a:gdLst>
              <a:gd name="connsiteX0" fmla="*/ 1098166 w 1098166"/>
              <a:gd name="connsiteY0" fmla="*/ 0 h 2196332"/>
              <a:gd name="connsiteX1" fmla="*/ 1098166 w 1098166"/>
              <a:gd name="connsiteY1" fmla="*/ 549083 h 2196332"/>
              <a:gd name="connsiteX2" fmla="*/ 549083 w 1098166"/>
              <a:gd name="connsiteY2" fmla="*/ 1098166 h 2196332"/>
              <a:gd name="connsiteX3" fmla="*/ 1098166 w 1098166"/>
              <a:gd name="connsiteY3" fmla="*/ 1647249 h 2196332"/>
              <a:gd name="connsiteX4" fmla="*/ 1098166 w 1098166"/>
              <a:gd name="connsiteY4" fmla="*/ 2196332 h 2196332"/>
              <a:gd name="connsiteX5" fmla="*/ 0 w 1098166"/>
              <a:gd name="connsiteY5" fmla="*/ 1098166 h 2196332"/>
              <a:gd name="connsiteX6" fmla="*/ 1098166 w 1098166"/>
              <a:gd name="connsiteY6" fmla="*/ 0 h 2196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8166" h="2196332">
                <a:moveTo>
                  <a:pt x="1098166" y="0"/>
                </a:moveTo>
                <a:lnTo>
                  <a:pt x="1098166" y="549083"/>
                </a:lnTo>
                <a:cubicBezTo>
                  <a:pt x="794916" y="549083"/>
                  <a:pt x="549083" y="794916"/>
                  <a:pt x="549083" y="1098166"/>
                </a:cubicBezTo>
                <a:cubicBezTo>
                  <a:pt x="549083" y="1401416"/>
                  <a:pt x="794916" y="1647249"/>
                  <a:pt x="1098166" y="1647249"/>
                </a:cubicBezTo>
                <a:lnTo>
                  <a:pt x="1098166" y="2196332"/>
                </a:lnTo>
                <a:cubicBezTo>
                  <a:pt x="491666" y="2196332"/>
                  <a:pt x="0" y="1704666"/>
                  <a:pt x="0" y="1098166"/>
                </a:cubicBezTo>
                <a:cubicBezTo>
                  <a:pt x="0" y="491666"/>
                  <a:pt x="491666" y="0"/>
                  <a:pt x="1098166" y="0"/>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90204" pitchFamily="34" charset="0"/>
              <a:ea typeface="微软雅黑" panose="020B0503020204020204" charset="-122"/>
            </a:endParaRPr>
          </a:p>
        </p:txBody>
      </p:sp>
      <p:sp>
        <p:nvSpPr>
          <p:cNvPr id="20" name="矩形 19"/>
          <p:cNvSpPr/>
          <p:nvPr>
            <p:custDataLst>
              <p:tags r:id="rId7"/>
            </p:custDataLst>
          </p:nvPr>
        </p:nvSpPr>
        <p:spPr>
          <a:xfrm flipV="1">
            <a:off x="0" y="2001845"/>
            <a:ext cx="12192000" cy="45719"/>
          </a:xfrm>
          <a:prstGeom prst="rect">
            <a:avLst/>
          </a:prstGeom>
          <a:solidFill>
            <a:srgbClr val="53B9A3"/>
          </a:solidFill>
          <a:ln>
            <a:solidFill>
              <a:srgbClr val="53B9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90204" pitchFamily="34" charset="0"/>
              <a:ea typeface="微软雅黑" panose="020B0503020204020204" charset="-122"/>
            </a:endParaRPr>
          </a:p>
        </p:txBody>
      </p:sp>
      <p:sp>
        <p:nvSpPr>
          <p:cNvPr id="21" name="文本框 20"/>
          <p:cNvSpPr txBox="1"/>
          <p:nvPr>
            <p:custDataLst>
              <p:tags r:id="rId8"/>
            </p:custDataLst>
          </p:nvPr>
        </p:nvSpPr>
        <p:spPr>
          <a:xfrm>
            <a:off x="915035" y="982980"/>
            <a:ext cx="10321925" cy="624840"/>
          </a:xfrm>
          <a:prstGeom prst="rect">
            <a:avLst/>
          </a:prstGeom>
          <a:noFill/>
        </p:spPr>
        <p:txBody>
          <a:bodyPr wrap="square" lIns="90000" tIns="46800" rIns="90000" bIns="46800" rtlCol="0">
            <a:normAutofit/>
          </a:bodyPr>
          <a:lstStyle/>
          <a:p>
            <a:pPr marL="0" indent="0" algn="l">
              <a:lnSpc>
                <a:spcPct val="100000"/>
              </a:lnSpc>
              <a:spcBef>
                <a:spcPts val="0"/>
              </a:spcBef>
              <a:spcAft>
                <a:spcPts val="0"/>
              </a:spcAft>
              <a:buSzPct val="100000"/>
              <a:buNone/>
            </a:pPr>
            <a:r>
              <a:rPr lang="zh-CN" altLang="en-US" sz="3200" b="1" spc="160" dirty="0">
                <a:solidFill>
                  <a:schemeClr val="accent1">
                    <a:lumMod val="75000"/>
                  </a:schemeClr>
                </a:solidFill>
                <a:latin typeface="Arial" panose="020B0604020202090204" pitchFamily="34" charset="0"/>
                <a:ea typeface="微软雅黑" panose="020B0503020204020204" charset="-122"/>
              </a:rPr>
              <a:t>绝对感受性和绝对感觉阈限</a:t>
            </a:r>
            <a:endParaRPr lang="zh-CN" altLang="en-US" sz="3200" b="1" spc="160" dirty="0">
              <a:solidFill>
                <a:schemeClr val="accent1">
                  <a:lumMod val="75000"/>
                </a:schemeClr>
              </a:solidFill>
              <a:latin typeface="Arial" panose="020B0604020202090204" pitchFamily="34" charset="0"/>
              <a:ea typeface="微软雅黑" panose="020B0503020204020204" charset="-122"/>
            </a:endParaRPr>
          </a:p>
        </p:txBody>
      </p:sp>
      <p:grpSp>
        <p:nvGrpSpPr>
          <p:cNvPr id="3" name="组合 2"/>
          <p:cNvGrpSpPr/>
          <p:nvPr/>
        </p:nvGrpSpPr>
        <p:grpSpPr>
          <a:xfrm>
            <a:off x="2280920" y="3656330"/>
            <a:ext cx="7628890" cy="806450"/>
            <a:chOff x="5155" y="5595"/>
            <a:chExt cx="11164" cy="884"/>
          </a:xfrm>
        </p:grpSpPr>
        <p:grpSp>
          <p:nvGrpSpPr>
            <p:cNvPr id="6" name="Group 5"/>
            <p:cNvGrpSpPr/>
            <p:nvPr/>
          </p:nvGrpSpPr>
          <p:grpSpPr>
            <a:xfrm rot="3173171">
              <a:off x="7421" y="5340"/>
              <a:ext cx="310" cy="917"/>
              <a:chOff x="3646" y="1612"/>
              <a:chExt cx="132" cy="395"/>
            </a:xfrm>
          </p:grpSpPr>
          <p:sp>
            <p:nvSpPr>
              <p:cNvPr id="8" name="Oval 6"/>
              <p:cNvSpPr/>
              <p:nvPr/>
            </p:nvSpPr>
            <p:spPr>
              <a:xfrm>
                <a:off x="3646" y="1612"/>
                <a:ext cx="120" cy="222"/>
              </a:xfrm>
              <a:prstGeom prst="ellipse">
                <a:avLst/>
              </a:prstGeom>
              <a:solidFill>
                <a:srgbClr val="333333"/>
              </a:solidFill>
              <a:ln w="6350">
                <a:noFill/>
              </a:ln>
            </p:spPr>
            <p:txBody>
              <a:bodyPr wrap="square" lIns="0" tIns="0" rIns="0" bIns="0" anchor="ctr">
                <a:spAutoFit/>
              </a:bodyPr>
              <a:p>
                <a:endParaRPr lang="zh-CN" altLang="en-US" dirty="0">
                  <a:latin typeface="Arial" panose="020B0604020202090204" pitchFamily="34" charset="0"/>
                  <a:ea typeface="宋体" panose="02010600030101010101" pitchFamily="2" charset="-122"/>
                </a:endParaRPr>
              </a:p>
            </p:txBody>
          </p:sp>
          <p:sp>
            <p:nvSpPr>
              <p:cNvPr id="9" name="Oval 7"/>
              <p:cNvSpPr/>
              <p:nvPr/>
            </p:nvSpPr>
            <p:spPr>
              <a:xfrm>
                <a:off x="3669" y="1758"/>
                <a:ext cx="109" cy="249"/>
              </a:xfrm>
              <a:prstGeom prst="ellipse">
                <a:avLst/>
              </a:prstGeom>
              <a:solidFill>
                <a:srgbClr val="333333"/>
              </a:solidFill>
              <a:ln w="6350">
                <a:noFill/>
              </a:ln>
            </p:spPr>
            <p:txBody>
              <a:bodyPr wrap="square" lIns="0" tIns="0" rIns="0" bIns="0" anchor="ctr">
                <a:spAutoFit/>
              </a:bodyPr>
              <a:p>
                <a:endParaRPr lang="zh-CN" altLang="en-US" dirty="0">
                  <a:latin typeface="Arial" panose="020B0604020202090204" pitchFamily="34" charset="0"/>
                  <a:ea typeface="宋体" panose="02010600030101010101" pitchFamily="2" charset="-122"/>
                </a:endParaRPr>
              </a:p>
            </p:txBody>
          </p:sp>
        </p:grpSp>
        <p:sp>
          <p:nvSpPr>
            <p:cNvPr id="10" name="Freeform 8"/>
            <p:cNvSpPr/>
            <p:nvPr/>
          </p:nvSpPr>
          <p:spPr>
            <a:xfrm rot="9483204" flipH="1">
              <a:off x="7085" y="5640"/>
              <a:ext cx="493" cy="245"/>
            </a:xfrm>
            <a:custGeom>
              <a:avLst/>
              <a:gdLst/>
              <a:ahLst/>
              <a:cxnLst>
                <a:cxn ang="0">
                  <a:pos x="212" y="0"/>
                </a:cxn>
                <a:cxn ang="0">
                  <a:pos x="124" y="104"/>
                </a:cxn>
                <a:cxn ang="0">
                  <a:pos x="0" y="100"/>
                </a:cxn>
              </a:cxnLst>
              <a:pathLst>
                <a:path w="212" h="104">
                  <a:moveTo>
                    <a:pt x="212" y="0"/>
                  </a:moveTo>
                  <a:lnTo>
                    <a:pt x="124" y="104"/>
                  </a:lnTo>
                  <a:lnTo>
                    <a:pt x="0" y="100"/>
                  </a:lnTo>
                </a:path>
              </a:pathLst>
            </a:custGeom>
            <a:noFill/>
            <a:ln w="38100" cap="flat" cmpd="sng">
              <a:solidFill>
                <a:srgbClr val="333333"/>
              </a:solidFill>
              <a:prstDash val="solid"/>
              <a:round/>
              <a:headEnd type="none" w="med" len="med"/>
              <a:tailEnd type="none" w="med" len="med"/>
            </a:ln>
          </p:spPr>
          <p:txBody>
            <a:bodyPr/>
            <a:p>
              <a:endParaRPr lang="zh-CN" altLang="en-US"/>
            </a:p>
          </p:txBody>
        </p:sp>
        <p:sp>
          <p:nvSpPr>
            <p:cNvPr id="11" name="Freeform 9"/>
            <p:cNvSpPr/>
            <p:nvPr/>
          </p:nvSpPr>
          <p:spPr>
            <a:xfrm rot="-400732" flipH="1">
              <a:off x="7435" y="5978"/>
              <a:ext cx="725" cy="405"/>
            </a:xfrm>
            <a:custGeom>
              <a:avLst/>
              <a:gdLst/>
              <a:ahLst/>
              <a:cxnLst>
                <a:cxn ang="0">
                  <a:pos x="312" y="0"/>
                </a:cxn>
                <a:cxn ang="0">
                  <a:pos x="156" y="68"/>
                </a:cxn>
                <a:cxn ang="0">
                  <a:pos x="56" y="172"/>
                </a:cxn>
                <a:cxn ang="0">
                  <a:pos x="0" y="172"/>
                </a:cxn>
              </a:cxnLst>
              <a:pathLst>
                <a:path w="312" h="172">
                  <a:moveTo>
                    <a:pt x="312" y="0"/>
                  </a:moveTo>
                  <a:lnTo>
                    <a:pt x="156" y="68"/>
                  </a:lnTo>
                  <a:lnTo>
                    <a:pt x="56" y="172"/>
                  </a:lnTo>
                  <a:lnTo>
                    <a:pt x="0" y="172"/>
                  </a:lnTo>
                </a:path>
              </a:pathLst>
            </a:custGeom>
            <a:noFill/>
            <a:ln w="57150" cap="flat" cmpd="sng">
              <a:solidFill>
                <a:srgbClr val="333333"/>
              </a:solidFill>
              <a:prstDash val="solid"/>
              <a:round/>
              <a:headEnd type="none" w="med" len="med"/>
              <a:tailEnd type="none" w="med" len="med"/>
            </a:ln>
          </p:spPr>
          <p:txBody>
            <a:bodyPr/>
            <a:p>
              <a:endParaRPr lang="zh-CN" altLang="en-US"/>
            </a:p>
          </p:txBody>
        </p:sp>
        <p:sp>
          <p:nvSpPr>
            <p:cNvPr id="12" name="Freeform 10"/>
            <p:cNvSpPr/>
            <p:nvPr/>
          </p:nvSpPr>
          <p:spPr>
            <a:xfrm flipH="1">
              <a:off x="6835" y="5970"/>
              <a:ext cx="503" cy="330"/>
            </a:xfrm>
            <a:custGeom>
              <a:avLst/>
              <a:gdLst/>
              <a:ahLst/>
              <a:cxnLst>
                <a:cxn ang="0">
                  <a:pos x="24" y="0"/>
                </a:cxn>
                <a:cxn ang="0">
                  <a:pos x="0" y="116"/>
                </a:cxn>
                <a:cxn ang="0">
                  <a:pos x="184" y="100"/>
                </a:cxn>
                <a:cxn ang="0">
                  <a:pos x="216" y="140"/>
                </a:cxn>
              </a:cxnLst>
              <a:pathLst>
                <a:path w="216" h="140">
                  <a:moveTo>
                    <a:pt x="24" y="0"/>
                  </a:moveTo>
                  <a:lnTo>
                    <a:pt x="0" y="116"/>
                  </a:lnTo>
                  <a:lnTo>
                    <a:pt x="184" y="100"/>
                  </a:lnTo>
                  <a:lnTo>
                    <a:pt x="216" y="140"/>
                  </a:lnTo>
                </a:path>
              </a:pathLst>
            </a:custGeom>
            <a:noFill/>
            <a:ln w="57150" cap="flat" cmpd="sng">
              <a:solidFill>
                <a:srgbClr val="333333"/>
              </a:solidFill>
              <a:prstDash val="solid"/>
              <a:round/>
              <a:headEnd type="none" w="med" len="med"/>
              <a:tailEnd type="none" w="med" len="med"/>
            </a:ln>
          </p:spPr>
          <p:txBody>
            <a:bodyPr/>
            <a:p>
              <a:endParaRPr lang="zh-CN" altLang="en-US"/>
            </a:p>
          </p:txBody>
        </p:sp>
        <p:sp>
          <p:nvSpPr>
            <p:cNvPr id="13" name="Freeform 11"/>
            <p:cNvSpPr/>
            <p:nvPr/>
          </p:nvSpPr>
          <p:spPr>
            <a:xfrm rot="9483204" flipH="1">
              <a:off x="7560" y="5725"/>
              <a:ext cx="493" cy="245"/>
            </a:xfrm>
            <a:custGeom>
              <a:avLst/>
              <a:gdLst/>
              <a:ahLst/>
              <a:cxnLst>
                <a:cxn ang="0">
                  <a:pos x="212" y="0"/>
                </a:cxn>
                <a:cxn ang="0">
                  <a:pos x="124" y="104"/>
                </a:cxn>
                <a:cxn ang="0">
                  <a:pos x="0" y="100"/>
                </a:cxn>
              </a:cxnLst>
              <a:pathLst>
                <a:path w="212" h="104">
                  <a:moveTo>
                    <a:pt x="212" y="0"/>
                  </a:moveTo>
                  <a:lnTo>
                    <a:pt x="124" y="104"/>
                  </a:lnTo>
                  <a:lnTo>
                    <a:pt x="0" y="100"/>
                  </a:lnTo>
                </a:path>
              </a:pathLst>
            </a:custGeom>
            <a:noFill/>
            <a:ln w="38100" cap="flat" cmpd="sng">
              <a:solidFill>
                <a:srgbClr val="333333"/>
              </a:solidFill>
              <a:prstDash val="solid"/>
              <a:round/>
              <a:headEnd type="none" w="med" len="med"/>
              <a:tailEnd type="none" w="med" len="med"/>
            </a:ln>
          </p:spPr>
          <p:txBody>
            <a:bodyPr/>
            <a:p>
              <a:endParaRPr lang="zh-CN" altLang="en-US"/>
            </a:p>
          </p:txBody>
        </p:sp>
        <p:grpSp>
          <p:nvGrpSpPr>
            <p:cNvPr id="19" name="Group 12"/>
            <p:cNvGrpSpPr/>
            <p:nvPr/>
          </p:nvGrpSpPr>
          <p:grpSpPr>
            <a:xfrm rot="3173171">
              <a:off x="9101" y="5319"/>
              <a:ext cx="311" cy="917"/>
              <a:chOff x="3646" y="1612"/>
              <a:chExt cx="131" cy="395"/>
            </a:xfrm>
          </p:grpSpPr>
          <p:sp>
            <p:nvSpPr>
              <p:cNvPr id="22" name="Oval 13"/>
              <p:cNvSpPr/>
              <p:nvPr/>
            </p:nvSpPr>
            <p:spPr>
              <a:xfrm>
                <a:off x="3646" y="1612"/>
                <a:ext cx="119" cy="222"/>
              </a:xfrm>
              <a:prstGeom prst="ellipse">
                <a:avLst/>
              </a:prstGeom>
              <a:solidFill>
                <a:srgbClr val="333333"/>
              </a:solidFill>
              <a:ln w="6350" cap="flat" cmpd="sng">
                <a:solidFill>
                  <a:srgbClr val="4D4D4D"/>
                </a:solidFill>
                <a:prstDash val="solid"/>
                <a:round/>
                <a:headEnd type="none" w="med" len="med"/>
                <a:tailEnd type="none" w="med" len="med"/>
              </a:ln>
            </p:spPr>
            <p:txBody>
              <a:bodyPr wrap="square" lIns="0" tIns="0" rIns="0" bIns="0" anchor="ctr">
                <a:spAutoFit/>
              </a:bodyPr>
              <a:p>
                <a:endParaRPr lang="zh-CN" altLang="en-US" dirty="0">
                  <a:latin typeface="Arial" panose="020B0604020202090204" pitchFamily="34" charset="0"/>
                  <a:ea typeface="宋体" panose="02010600030101010101" pitchFamily="2" charset="-122"/>
                </a:endParaRPr>
              </a:p>
            </p:txBody>
          </p:sp>
          <p:sp>
            <p:nvSpPr>
              <p:cNvPr id="23" name="Oval 14"/>
              <p:cNvSpPr/>
              <p:nvPr/>
            </p:nvSpPr>
            <p:spPr>
              <a:xfrm>
                <a:off x="3669" y="1758"/>
                <a:ext cx="108" cy="249"/>
              </a:xfrm>
              <a:prstGeom prst="ellipse">
                <a:avLst/>
              </a:prstGeom>
              <a:solidFill>
                <a:srgbClr val="333333"/>
              </a:solidFill>
              <a:ln w="6350" cap="flat" cmpd="sng">
                <a:solidFill>
                  <a:srgbClr val="4D4D4D"/>
                </a:solidFill>
                <a:prstDash val="solid"/>
                <a:round/>
                <a:headEnd type="none" w="med" len="med"/>
                <a:tailEnd type="none" w="med" len="med"/>
              </a:ln>
            </p:spPr>
            <p:txBody>
              <a:bodyPr wrap="square" lIns="0" tIns="0" rIns="0" bIns="0" anchor="ctr">
                <a:spAutoFit/>
              </a:bodyPr>
              <a:p>
                <a:endParaRPr lang="zh-CN" altLang="en-US" dirty="0">
                  <a:latin typeface="Arial" panose="020B0604020202090204" pitchFamily="34" charset="0"/>
                  <a:ea typeface="宋体" panose="02010600030101010101" pitchFamily="2" charset="-122"/>
                </a:endParaRPr>
              </a:p>
            </p:txBody>
          </p:sp>
        </p:grpSp>
        <p:sp>
          <p:nvSpPr>
            <p:cNvPr id="24" name="Freeform 15"/>
            <p:cNvSpPr/>
            <p:nvPr/>
          </p:nvSpPr>
          <p:spPr>
            <a:xfrm rot="9483204" flipH="1">
              <a:off x="8765" y="5618"/>
              <a:ext cx="493" cy="245"/>
            </a:xfrm>
            <a:custGeom>
              <a:avLst/>
              <a:gdLst/>
              <a:ahLst/>
              <a:cxnLst>
                <a:cxn ang="0">
                  <a:pos x="212" y="0"/>
                </a:cxn>
                <a:cxn ang="0">
                  <a:pos x="124" y="104"/>
                </a:cxn>
                <a:cxn ang="0">
                  <a:pos x="0" y="100"/>
                </a:cxn>
              </a:cxnLst>
              <a:pathLst>
                <a:path w="212" h="104">
                  <a:moveTo>
                    <a:pt x="212" y="0"/>
                  </a:moveTo>
                  <a:lnTo>
                    <a:pt x="124" y="104"/>
                  </a:lnTo>
                  <a:lnTo>
                    <a:pt x="0" y="100"/>
                  </a:lnTo>
                </a:path>
              </a:pathLst>
            </a:custGeom>
            <a:noFill/>
            <a:ln w="38100" cap="flat" cmpd="sng">
              <a:solidFill>
                <a:srgbClr val="4D4D4D"/>
              </a:solidFill>
              <a:prstDash val="solid"/>
              <a:round/>
              <a:headEnd type="none" w="med" len="med"/>
              <a:tailEnd type="none" w="med" len="med"/>
            </a:ln>
          </p:spPr>
          <p:txBody>
            <a:bodyPr/>
            <a:p>
              <a:endParaRPr lang="zh-CN" altLang="en-US"/>
            </a:p>
          </p:txBody>
        </p:sp>
        <p:sp>
          <p:nvSpPr>
            <p:cNvPr id="25" name="Freeform 16"/>
            <p:cNvSpPr/>
            <p:nvPr/>
          </p:nvSpPr>
          <p:spPr>
            <a:xfrm rot="-400732" flipH="1">
              <a:off x="9115" y="5955"/>
              <a:ext cx="725" cy="405"/>
            </a:xfrm>
            <a:custGeom>
              <a:avLst/>
              <a:gdLst/>
              <a:ahLst/>
              <a:cxnLst>
                <a:cxn ang="0">
                  <a:pos x="312" y="0"/>
                </a:cxn>
                <a:cxn ang="0">
                  <a:pos x="156" y="68"/>
                </a:cxn>
                <a:cxn ang="0">
                  <a:pos x="56" y="172"/>
                </a:cxn>
                <a:cxn ang="0">
                  <a:pos x="0" y="172"/>
                </a:cxn>
              </a:cxnLst>
              <a:pathLst>
                <a:path w="312" h="172">
                  <a:moveTo>
                    <a:pt x="312" y="0"/>
                  </a:moveTo>
                  <a:lnTo>
                    <a:pt x="156" y="68"/>
                  </a:lnTo>
                  <a:lnTo>
                    <a:pt x="56" y="172"/>
                  </a:lnTo>
                  <a:lnTo>
                    <a:pt x="0" y="172"/>
                  </a:lnTo>
                </a:path>
              </a:pathLst>
            </a:custGeom>
            <a:noFill/>
            <a:ln w="57150" cap="flat" cmpd="sng">
              <a:solidFill>
                <a:srgbClr val="4D4D4D"/>
              </a:solidFill>
              <a:prstDash val="solid"/>
              <a:round/>
              <a:headEnd type="none" w="med" len="med"/>
              <a:tailEnd type="none" w="med" len="med"/>
            </a:ln>
          </p:spPr>
          <p:txBody>
            <a:bodyPr/>
            <a:p>
              <a:endParaRPr lang="zh-CN" altLang="en-US"/>
            </a:p>
          </p:txBody>
        </p:sp>
        <p:sp>
          <p:nvSpPr>
            <p:cNvPr id="26" name="Freeform 17"/>
            <p:cNvSpPr/>
            <p:nvPr/>
          </p:nvSpPr>
          <p:spPr>
            <a:xfrm flipH="1">
              <a:off x="8515" y="5948"/>
              <a:ext cx="503" cy="330"/>
            </a:xfrm>
            <a:custGeom>
              <a:avLst/>
              <a:gdLst/>
              <a:ahLst/>
              <a:cxnLst>
                <a:cxn ang="0">
                  <a:pos x="24" y="0"/>
                </a:cxn>
                <a:cxn ang="0">
                  <a:pos x="0" y="116"/>
                </a:cxn>
                <a:cxn ang="0">
                  <a:pos x="184" y="100"/>
                </a:cxn>
                <a:cxn ang="0">
                  <a:pos x="216" y="140"/>
                </a:cxn>
              </a:cxnLst>
              <a:pathLst>
                <a:path w="216" h="140">
                  <a:moveTo>
                    <a:pt x="24" y="0"/>
                  </a:moveTo>
                  <a:lnTo>
                    <a:pt x="0" y="116"/>
                  </a:lnTo>
                  <a:lnTo>
                    <a:pt x="184" y="100"/>
                  </a:lnTo>
                  <a:lnTo>
                    <a:pt x="216" y="140"/>
                  </a:lnTo>
                </a:path>
              </a:pathLst>
            </a:custGeom>
            <a:noFill/>
            <a:ln w="57150" cap="flat" cmpd="sng">
              <a:solidFill>
                <a:srgbClr val="4D4D4D"/>
              </a:solidFill>
              <a:prstDash val="solid"/>
              <a:round/>
              <a:headEnd type="none" w="med" len="med"/>
              <a:tailEnd type="none" w="med" len="med"/>
            </a:ln>
          </p:spPr>
          <p:txBody>
            <a:bodyPr/>
            <a:p>
              <a:endParaRPr lang="zh-CN" altLang="en-US"/>
            </a:p>
          </p:txBody>
        </p:sp>
        <p:sp>
          <p:nvSpPr>
            <p:cNvPr id="27" name="Freeform 18"/>
            <p:cNvSpPr/>
            <p:nvPr/>
          </p:nvSpPr>
          <p:spPr>
            <a:xfrm rot="9483204" flipH="1">
              <a:off x="9240" y="5703"/>
              <a:ext cx="493" cy="245"/>
            </a:xfrm>
            <a:custGeom>
              <a:avLst/>
              <a:gdLst/>
              <a:ahLst/>
              <a:cxnLst>
                <a:cxn ang="0">
                  <a:pos x="212" y="0"/>
                </a:cxn>
                <a:cxn ang="0">
                  <a:pos x="124" y="104"/>
                </a:cxn>
                <a:cxn ang="0">
                  <a:pos x="0" y="100"/>
                </a:cxn>
              </a:cxnLst>
              <a:pathLst>
                <a:path w="212" h="104">
                  <a:moveTo>
                    <a:pt x="212" y="0"/>
                  </a:moveTo>
                  <a:lnTo>
                    <a:pt x="124" y="104"/>
                  </a:lnTo>
                  <a:lnTo>
                    <a:pt x="0" y="100"/>
                  </a:lnTo>
                </a:path>
              </a:pathLst>
            </a:custGeom>
            <a:noFill/>
            <a:ln w="38100" cap="flat" cmpd="sng">
              <a:solidFill>
                <a:srgbClr val="4D4D4D"/>
              </a:solidFill>
              <a:prstDash val="solid"/>
              <a:round/>
              <a:headEnd type="none" w="med" len="med"/>
              <a:tailEnd type="none" w="med" len="med"/>
            </a:ln>
          </p:spPr>
          <p:txBody>
            <a:bodyPr/>
            <a:p>
              <a:endParaRPr lang="zh-CN" altLang="en-US"/>
            </a:p>
          </p:txBody>
        </p:sp>
        <p:grpSp>
          <p:nvGrpSpPr>
            <p:cNvPr id="28" name="Group 19"/>
            <p:cNvGrpSpPr/>
            <p:nvPr/>
          </p:nvGrpSpPr>
          <p:grpSpPr>
            <a:xfrm rot="3173171">
              <a:off x="10776" y="5295"/>
              <a:ext cx="310" cy="917"/>
              <a:chOff x="3646" y="1612"/>
              <a:chExt cx="132" cy="395"/>
            </a:xfrm>
          </p:grpSpPr>
          <p:sp>
            <p:nvSpPr>
              <p:cNvPr id="29" name="Oval 20"/>
              <p:cNvSpPr/>
              <p:nvPr/>
            </p:nvSpPr>
            <p:spPr>
              <a:xfrm>
                <a:off x="3646" y="1612"/>
                <a:ext cx="120" cy="222"/>
              </a:xfrm>
              <a:prstGeom prst="ellipse">
                <a:avLst/>
              </a:prstGeom>
              <a:solidFill>
                <a:srgbClr val="333333"/>
              </a:solidFill>
              <a:ln w="6350" cap="flat" cmpd="sng">
                <a:solidFill>
                  <a:srgbClr val="777777"/>
                </a:solidFill>
                <a:prstDash val="solid"/>
                <a:round/>
                <a:headEnd type="none" w="med" len="med"/>
                <a:tailEnd type="none" w="med" len="med"/>
              </a:ln>
            </p:spPr>
            <p:txBody>
              <a:bodyPr wrap="square" lIns="0" tIns="0" rIns="0" bIns="0" anchor="ctr">
                <a:spAutoFit/>
              </a:bodyPr>
              <a:p>
                <a:endParaRPr lang="zh-CN" altLang="en-US" dirty="0">
                  <a:latin typeface="Arial" panose="020B0604020202090204" pitchFamily="34" charset="0"/>
                  <a:ea typeface="宋体" panose="02010600030101010101" pitchFamily="2" charset="-122"/>
                </a:endParaRPr>
              </a:p>
            </p:txBody>
          </p:sp>
          <p:sp>
            <p:nvSpPr>
              <p:cNvPr id="30" name="Oval 21"/>
              <p:cNvSpPr/>
              <p:nvPr/>
            </p:nvSpPr>
            <p:spPr>
              <a:xfrm>
                <a:off x="3669" y="1758"/>
                <a:ext cx="109" cy="249"/>
              </a:xfrm>
              <a:prstGeom prst="ellipse">
                <a:avLst/>
              </a:prstGeom>
              <a:solidFill>
                <a:srgbClr val="333333"/>
              </a:solidFill>
              <a:ln w="6350" cap="flat" cmpd="sng">
                <a:solidFill>
                  <a:srgbClr val="777777"/>
                </a:solidFill>
                <a:prstDash val="solid"/>
                <a:round/>
                <a:headEnd type="none" w="med" len="med"/>
                <a:tailEnd type="none" w="med" len="med"/>
              </a:ln>
            </p:spPr>
            <p:txBody>
              <a:bodyPr wrap="square" lIns="0" tIns="0" rIns="0" bIns="0" anchor="ctr">
                <a:spAutoFit/>
              </a:bodyPr>
              <a:p>
                <a:endParaRPr lang="zh-CN" altLang="en-US" dirty="0">
                  <a:latin typeface="Arial" panose="020B0604020202090204" pitchFamily="34" charset="0"/>
                  <a:ea typeface="宋体" panose="02010600030101010101" pitchFamily="2" charset="-122"/>
                </a:endParaRPr>
              </a:p>
            </p:txBody>
          </p:sp>
        </p:grpSp>
        <p:sp>
          <p:nvSpPr>
            <p:cNvPr id="31" name="Freeform 22"/>
            <p:cNvSpPr/>
            <p:nvPr/>
          </p:nvSpPr>
          <p:spPr>
            <a:xfrm rot="9483204" flipH="1">
              <a:off x="10440" y="5595"/>
              <a:ext cx="493" cy="245"/>
            </a:xfrm>
            <a:custGeom>
              <a:avLst/>
              <a:gdLst/>
              <a:ahLst/>
              <a:cxnLst>
                <a:cxn ang="0">
                  <a:pos x="212" y="0"/>
                </a:cxn>
                <a:cxn ang="0">
                  <a:pos x="124" y="104"/>
                </a:cxn>
                <a:cxn ang="0">
                  <a:pos x="0" y="100"/>
                </a:cxn>
              </a:cxnLst>
              <a:pathLst>
                <a:path w="212" h="104">
                  <a:moveTo>
                    <a:pt x="212" y="0"/>
                  </a:moveTo>
                  <a:lnTo>
                    <a:pt x="124" y="104"/>
                  </a:lnTo>
                  <a:lnTo>
                    <a:pt x="0" y="100"/>
                  </a:lnTo>
                </a:path>
              </a:pathLst>
            </a:custGeom>
            <a:noFill/>
            <a:ln w="38100" cap="flat" cmpd="sng">
              <a:solidFill>
                <a:srgbClr val="777777"/>
              </a:solidFill>
              <a:prstDash val="solid"/>
              <a:round/>
              <a:headEnd type="none" w="med" len="med"/>
              <a:tailEnd type="none" w="med" len="med"/>
            </a:ln>
          </p:spPr>
          <p:txBody>
            <a:bodyPr/>
            <a:p>
              <a:endParaRPr lang="zh-CN" altLang="en-US"/>
            </a:p>
          </p:txBody>
        </p:sp>
        <p:sp>
          <p:nvSpPr>
            <p:cNvPr id="32" name="Freeform 23"/>
            <p:cNvSpPr/>
            <p:nvPr/>
          </p:nvSpPr>
          <p:spPr>
            <a:xfrm rot="-400732" flipH="1">
              <a:off x="10790" y="5933"/>
              <a:ext cx="725" cy="405"/>
            </a:xfrm>
            <a:custGeom>
              <a:avLst/>
              <a:gdLst/>
              <a:ahLst/>
              <a:cxnLst>
                <a:cxn ang="0">
                  <a:pos x="312" y="0"/>
                </a:cxn>
                <a:cxn ang="0">
                  <a:pos x="156" y="68"/>
                </a:cxn>
                <a:cxn ang="0">
                  <a:pos x="56" y="172"/>
                </a:cxn>
                <a:cxn ang="0">
                  <a:pos x="0" y="172"/>
                </a:cxn>
              </a:cxnLst>
              <a:pathLst>
                <a:path w="312" h="172">
                  <a:moveTo>
                    <a:pt x="312" y="0"/>
                  </a:moveTo>
                  <a:lnTo>
                    <a:pt x="156" y="68"/>
                  </a:lnTo>
                  <a:lnTo>
                    <a:pt x="56" y="172"/>
                  </a:lnTo>
                  <a:lnTo>
                    <a:pt x="0" y="172"/>
                  </a:lnTo>
                </a:path>
              </a:pathLst>
            </a:custGeom>
            <a:noFill/>
            <a:ln w="57150" cap="flat" cmpd="sng">
              <a:solidFill>
                <a:srgbClr val="777777"/>
              </a:solidFill>
              <a:prstDash val="solid"/>
              <a:round/>
              <a:headEnd type="none" w="med" len="med"/>
              <a:tailEnd type="none" w="med" len="med"/>
            </a:ln>
          </p:spPr>
          <p:txBody>
            <a:bodyPr/>
            <a:p>
              <a:endParaRPr lang="zh-CN" altLang="en-US"/>
            </a:p>
          </p:txBody>
        </p:sp>
        <p:sp>
          <p:nvSpPr>
            <p:cNvPr id="33" name="Freeform 24"/>
            <p:cNvSpPr/>
            <p:nvPr/>
          </p:nvSpPr>
          <p:spPr>
            <a:xfrm flipH="1">
              <a:off x="10190" y="5925"/>
              <a:ext cx="503" cy="330"/>
            </a:xfrm>
            <a:custGeom>
              <a:avLst/>
              <a:gdLst/>
              <a:ahLst/>
              <a:cxnLst>
                <a:cxn ang="0">
                  <a:pos x="24" y="0"/>
                </a:cxn>
                <a:cxn ang="0">
                  <a:pos x="0" y="116"/>
                </a:cxn>
                <a:cxn ang="0">
                  <a:pos x="184" y="100"/>
                </a:cxn>
                <a:cxn ang="0">
                  <a:pos x="216" y="140"/>
                </a:cxn>
              </a:cxnLst>
              <a:pathLst>
                <a:path w="216" h="140">
                  <a:moveTo>
                    <a:pt x="24" y="0"/>
                  </a:moveTo>
                  <a:lnTo>
                    <a:pt x="0" y="116"/>
                  </a:lnTo>
                  <a:lnTo>
                    <a:pt x="184" y="100"/>
                  </a:lnTo>
                  <a:lnTo>
                    <a:pt x="216" y="140"/>
                  </a:lnTo>
                </a:path>
              </a:pathLst>
            </a:custGeom>
            <a:noFill/>
            <a:ln w="57150" cap="flat" cmpd="sng">
              <a:solidFill>
                <a:srgbClr val="777777"/>
              </a:solidFill>
              <a:prstDash val="solid"/>
              <a:round/>
              <a:headEnd type="none" w="med" len="med"/>
              <a:tailEnd type="none" w="med" len="med"/>
            </a:ln>
          </p:spPr>
          <p:txBody>
            <a:bodyPr/>
            <a:p>
              <a:endParaRPr lang="zh-CN" altLang="en-US"/>
            </a:p>
          </p:txBody>
        </p:sp>
        <p:sp>
          <p:nvSpPr>
            <p:cNvPr id="34" name="Freeform 25"/>
            <p:cNvSpPr/>
            <p:nvPr/>
          </p:nvSpPr>
          <p:spPr>
            <a:xfrm rot="9483204" flipH="1">
              <a:off x="10915" y="5680"/>
              <a:ext cx="493" cy="245"/>
            </a:xfrm>
            <a:custGeom>
              <a:avLst/>
              <a:gdLst/>
              <a:ahLst/>
              <a:cxnLst>
                <a:cxn ang="0">
                  <a:pos x="212" y="0"/>
                </a:cxn>
                <a:cxn ang="0">
                  <a:pos x="124" y="104"/>
                </a:cxn>
                <a:cxn ang="0">
                  <a:pos x="0" y="100"/>
                </a:cxn>
              </a:cxnLst>
              <a:pathLst>
                <a:path w="212" h="104">
                  <a:moveTo>
                    <a:pt x="212" y="0"/>
                  </a:moveTo>
                  <a:lnTo>
                    <a:pt x="124" y="104"/>
                  </a:lnTo>
                  <a:lnTo>
                    <a:pt x="0" y="100"/>
                  </a:lnTo>
                </a:path>
              </a:pathLst>
            </a:custGeom>
            <a:noFill/>
            <a:ln w="38100" cap="flat" cmpd="sng">
              <a:solidFill>
                <a:srgbClr val="777777"/>
              </a:solidFill>
              <a:prstDash val="solid"/>
              <a:round/>
              <a:headEnd type="none" w="med" len="med"/>
              <a:tailEnd type="none" w="med" len="med"/>
            </a:ln>
          </p:spPr>
          <p:txBody>
            <a:bodyPr/>
            <a:p>
              <a:endParaRPr lang="zh-CN" altLang="en-US"/>
            </a:p>
          </p:txBody>
        </p:sp>
        <p:grpSp>
          <p:nvGrpSpPr>
            <p:cNvPr id="35" name="Group 26"/>
            <p:cNvGrpSpPr/>
            <p:nvPr/>
          </p:nvGrpSpPr>
          <p:grpSpPr>
            <a:xfrm rot="3173171">
              <a:off x="12457" y="5332"/>
              <a:ext cx="338" cy="917"/>
              <a:chOff x="3646" y="1612"/>
              <a:chExt cx="114" cy="395"/>
            </a:xfrm>
          </p:grpSpPr>
          <p:sp>
            <p:nvSpPr>
              <p:cNvPr id="36" name="Oval 27"/>
              <p:cNvSpPr/>
              <p:nvPr/>
            </p:nvSpPr>
            <p:spPr>
              <a:xfrm>
                <a:off x="3646" y="1612"/>
                <a:ext cx="102" cy="222"/>
              </a:xfrm>
              <a:prstGeom prst="ellipse">
                <a:avLst/>
              </a:prstGeom>
              <a:solidFill>
                <a:srgbClr val="333333"/>
              </a:solidFill>
              <a:ln w="6350" cap="flat" cmpd="sng">
                <a:solidFill>
                  <a:srgbClr val="969696"/>
                </a:solidFill>
                <a:prstDash val="solid"/>
                <a:round/>
                <a:headEnd type="none" w="med" len="med"/>
                <a:tailEnd type="none" w="med" len="med"/>
              </a:ln>
            </p:spPr>
            <p:txBody>
              <a:bodyPr wrap="square" lIns="0" tIns="0" rIns="0" bIns="0" anchor="ctr">
                <a:spAutoFit/>
              </a:bodyPr>
              <a:p>
                <a:endParaRPr lang="zh-CN" altLang="en-US" dirty="0">
                  <a:latin typeface="Arial" panose="020B0604020202090204" pitchFamily="34" charset="0"/>
                  <a:ea typeface="宋体" panose="02010600030101010101" pitchFamily="2" charset="-122"/>
                </a:endParaRPr>
              </a:p>
            </p:txBody>
          </p:sp>
          <p:sp>
            <p:nvSpPr>
              <p:cNvPr id="37" name="Oval 28"/>
              <p:cNvSpPr/>
              <p:nvPr/>
            </p:nvSpPr>
            <p:spPr>
              <a:xfrm>
                <a:off x="3669" y="1758"/>
                <a:ext cx="91" cy="249"/>
              </a:xfrm>
              <a:prstGeom prst="ellipse">
                <a:avLst/>
              </a:prstGeom>
              <a:solidFill>
                <a:srgbClr val="333333"/>
              </a:solidFill>
              <a:ln w="6350" cap="flat" cmpd="sng">
                <a:solidFill>
                  <a:srgbClr val="969696"/>
                </a:solidFill>
                <a:prstDash val="solid"/>
                <a:round/>
                <a:headEnd type="none" w="med" len="med"/>
                <a:tailEnd type="none" w="med" len="med"/>
              </a:ln>
            </p:spPr>
            <p:txBody>
              <a:bodyPr wrap="square" lIns="0" tIns="0" rIns="0" bIns="0" anchor="ctr">
                <a:spAutoFit/>
              </a:bodyPr>
              <a:p>
                <a:endParaRPr lang="zh-CN" altLang="en-US" dirty="0">
                  <a:latin typeface="Arial" panose="020B0604020202090204" pitchFamily="34" charset="0"/>
                  <a:ea typeface="宋体" panose="02010600030101010101" pitchFamily="2" charset="-122"/>
                </a:endParaRPr>
              </a:p>
            </p:txBody>
          </p:sp>
        </p:grpSp>
        <p:sp>
          <p:nvSpPr>
            <p:cNvPr id="38" name="Freeform 29"/>
            <p:cNvSpPr/>
            <p:nvPr/>
          </p:nvSpPr>
          <p:spPr>
            <a:xfrm rot="9483204" flipH="1">
              <a:off x="12138" y="5613"/>
              <a:ext cx="492" cy="320"/>
            </a:xfrm>
            <a:custGeom>
              <a:avLst/>
              <a:gdLst/>
              <a:ahLst/>
              <a:cxnLst>
                <a:cxn ang="0">
                  <a:pos x="212" y="0"/>
                </a:cxn>
                <a:cxn ang="0">
                  <a:pos x="124" y="104"/>
                </a:cxn>
                <a:cxn ang="0">
                  <a:pos x="0" y="100"/>
                </a:cxn>
              </a:cxnLst>
              <a:pathLst>
                <a:path w="212" h="104">
                  <a:moveTo>
                    <a:pt x="212" y="0"/>
                  </a:moveTo>
                  <a:lnTo>
                    <a:pt x="124" y="104"/>
                  </a:lnTo>
                  <a:lnTo>
                    <a:pt x="0" y="100"/>
                  </a:lnTo>
                </a:path>
              </a:pathLst>
            </a:custGeom>
            <a:noFill/>
            <a:ln w="38100" cap="flat" cmpd="sng">
              <a:solidFill>
                <a:srgbClr val="969696"/>
              </a:solidFill>
              <a:prstDash val="solid"/>
              <a:round/>
              <a:headEnd type="none" w="med" len="med"/>
              <a:tailEnd type="none" w="med" len="med"/>
            </a:ln>
          </p:spPr>
          <p:txBody>
            <a:bodyPr/>
            <a:p>
              <a:endParaRPr lang="zh-CN" altLang="en-US"/>
            </a:p>
          </p:txBody>
        </p:sp>
        <p:sp>
          <p:nvSpPr>
            <p:cNvPr id="39" name="Freeform 30"/>
            <p:cNvSpPr/>
            <p:nvPr/>
          </p:nvSpPr>
          <p:spPr>
            <a:xfrm rot="-400732" flipH="1">
              <a:off x="12480" y="5953"/>
              <a:ext cx="725" cy="525"/>
            </a:xfrm>
            <a:custGeom>
              <a:avLst/>
              <a:gdLst/>
              <a:ahLst/>
              <a:cxnLst>
                <a:cxn ang="0">
                  <a:pos x="312" y="0"/>
                </a:cxn>
                <a:cxn ang="0">
                  <a:pos x="156" y="68"/>
                </a:cxn>
                <a:cxn ang="0">
                  <a:pos x="56" y="172"/>
                </a:cxn>
                <a:cxn ang="0">
                  <a:pos x="0" y="172"/>
                </a:cxn>
              </a:cxnLst>
              <a:pathLst>
                <a:path w="312" h="172">
                  <a:moveTo>
                    <a:pt x="312" y="0"/>
                  </a:moveTo>
                  <a:lnTo>
                    <a:pt x="156" y="68"/>
                  </a:lnTo>
                  <a:lnTo>
                    <a:pt x="56" y="172"/>
                  </a:lnTo>
                  <a:lnTo>
                    <a:pt x="0" y="172"/>
                  </a:lnTo>
                </a:path>
              </a:pathLst>
            </a:custGeom>
            <a:noFill/>
            <a:ln w="57150" cap="flat" cmpd="sng">
              <a:solidFill>
                <a:srgbClr val="969696"/>
              </a:solidFill>
              <a:prstDash val="solid"/>
              <a:round/>
              <a:headEnd type="none" w="med" len="med"/>
              <a:tailEnd type="none" w="med" len="med"/>
            </a:ln>
          </p:spPr>
          <p:txBody>
            <a:bodyPr/>
            <a:p>
              <a:endParaRPr lang="zh-CN" altLang="en-US"/>
            </a:p>
          </p:txBody>
        </p:sp>
        <p:sp>
          <p:nvSpPr>
            <p:cNvPr id="40" name="Freeform 31"/>
            <p:cNvSpPr/>
            <p:nvPr/>
          </p:nvSpPr>
          <p:spPr>
            <a:xfrm flipH="1">
              <a:off x="11875" y="5948"/>
              <a:ext cx="503" cy="425"/>
            </a:xfrm>
            <a:custGeom>
              <a:avLst/>
              <a:gdLst/>
              <a:ahLst/>
              <a:cxnLst>
                <a:cxn ang="0">
                  <a:pos x="24" y="0"/>
                </a:cxn>
                <a:cxn ang="0">
                  <a:pos x="0" y="116"/>
                </a:cxn>
                <a:cxn ang="0">
                  <a:pos x="184" y="100"/>
                </a:cxn>
                <a:cxn ang="0">
                  <a:pos x="216" y="140"/>
                </a:cxn>
              </a:cxnLst>
              <a:pathLst>
                <a:path w="216" h="140">
                  <a:moveTo>
                    <a:pt x="24" y="0"/>
                  </a:moveTo>
                  <a:lnTo>
                    <a:pt x="0" y="116"/>
                  </a:lnTo>
                  <a:lnTo>
                    <a:pt x="184" y="100"/>
                  </a:lnTo>
                  <a:lnTo>
                    <a:pt x="216" y="140"/>
                  </a:lnTo>
                </a:path>
              </a:pathLst>
            </a:custGeom>
            <a:noFill/>
            <a:ln w="57150" cap="flat" cmpd="sng">
              <a:solidFill>
                <a:srgbClr val="969696"/>
              </a:solidFill>
              <a:prstDash val="solid"/>
              <a:round/>
              <a:headEnd type="none" w="med" len="med"/>
              <a:tailEnd type="none" w="med" len="med"/>
            </a:ln>
          </p:spPr>
          <p:txBody>
            <a:bodyPr/>
            <a:p>
              <a:endParaRPr lang="zh-CN" altLang="en-US"/>
            </a:p>
          </p:txBody>
        </p:sp>
        <p:sp>
          <p:nvSpPr>
            <p:cNvPr id="41" name="Freeform 32"/>
            <p:cNvSpPr/>
            <p:nvPr/>
          </p:nvSpPr>
          <p:spPr>
            <a:xfrm rot="9483204" flipH="1">
              <a:off x="12613" y="5698"/>
              <a:ext cx="492" cy="320"/>
            </a:xfrm>
            <a:custGeom>
              <a:avLst/>
              <a:gdLst/>
              <a:ahLst/>
              <a:cxnLst>
                <a:cxn ang="0">
                  <a:pos x="212" y="0"/>
                </a:cxn>
                <a:cxn ang="0">
                  <a:pos x="124" y="104"/>
                </a:cxn>
                <a:cxn ang="0">
                  <a:pos x="0" y="100"/>
                </a:cxn>
              </a:cxnLst>
              <a:pathLst>
                <a:path w="212" h="104">
                  <a:moveTo>
                    <a:pt x="212" y="0"/>
                  </a:moveTo>
                  <a:lnTo>
                    <a:pt x="124" y="104"/>
                  </a:lnTo>
                  <a:lnTo>
                    <a:pt x="0" y="100"/>
                  </a:lnTo>
                </a:path>
              </a:pathLst>
            </a:custGeom>
            <a:noFill/>
            <a:ln w="38100" cap="flat" cmpd="sng">
              <a:solidFill>
                <a:srgbClr val="969696"/>
              </a:solidFill>
              <a:prstDash val="solid"/>
              <a:round/>
              <a:headEnd type="none" w="med" len="med"/>
              <a:tailEnd type="none" w="med" len="med"/>
            </a:ln>
          </p:spPr>
          <p:txBody>
            <a:bodyPr/>
            <a:p>
              <a:endParaRPr lang="zh-CN" altLang="en-US"/>
            </a:p>
          </p:txBody>
        </p:sp>
        <p:grpSp>
          <p:nvGrpSpPr>
            <p:cNvPr id="42" name="Group 33"/>
            <p:cNvGrpSpPr/>
            <p:nvPr/>
          </p:nvGrpSpPr>
          <p:grpSpPr>
            <a:xfrm rot="3173171">
              <a:off x="14016" y="5415"/>
              <a:ext cx="310" cy="917"/>
              <a:chOff x="3646" y="1612"/>
              <a:chExt cx="132" cy="395"/>
            </a:xfrm>
          </p:grpSpPr>
          <p:sp>
            <p:nvSpPr>
              <p:cNvPr id="43" name="Oval 34"/>
              <p:cNvSpPr/>
              <p:nvPr/>
            </p:nvSpPr>
            <p:spPr>
              <a:xfrm>
                <a:off x="3646" y="1612"/>
                <a:ext cx="120" cy="222"/>
              </a:xfrm>
              <a:prstGeom prst="ellipse">
                <a:avLst/>
              </a:prstGeom>
              <a:solidFill>
                <a:srgbClr val="333333"/>
              </a:solidFill>
              <a:ln w="6350" cap="flat" cmpd="sng">
                <a:solidFill>
                  <a:srgbClr val="C0C0C0"/>
                </a:solidFill>
                <a:prstDash val="solid"/>
                <a:round/>
                <a:headEnd type="none" w="med" len="med"/>
                <a:tailEnd type="none" w="med" len="med"/>
              </a:ln>
            </p:spPr>
            <p:txBody>
              <a:bodyPr wrap="square" lIns="0" tIns="0" rIns="0" bIns="0" anchor="ctr">
                <a:spAutoFit/>
              </a:bodyPr>
              <a:p>
                <a:endParaRPr lang="zh-CN" altLang="en-US" dirty="0">
                  <a:latin typeface="Arial" panose="020B0604020202090204" pitchFamily="34" charset="0"/>
                  <a:ea typeface="宋体" panose="02010600030101010101" pitchFamily="2" charset="-122"/>
                </a:endParaRPr>
              </a:p>
            </p:txBody>
          </p:sp>
          <p:sp>
            <p:nvSpPr>
              <p:cNvPr id="44" name="Oval 35"/>
              <p:cNvSpPr/>
              <p:nvPr/>
            </p:nvSpPr>
            <p:spPr>
              <a:xfrm>
                <a:off x="3669" y="1758"/>
                <a:ext cx="109" cy="249"/>
              </a:xfrm>
              <a:prstGeom prst="ellipse">
                <a:avLst/>
              </a:prstGeom>
              <a:solidFill>
                <a:srgbClr val="333333"/>
              </a:solidFill>
              <a:ln w="6350" cap="flat" cmpd="sng">
                <a:solidFill>
                  <a:srgbClr val="C0C0C0"/>
                </a:solidFill>
                <a:prstDash val="solid"/>
                <a:round/>
                <a:headEnd type="none" w="med" len="med"/>
                <a:tailEnd type="none" w="med" len="med"/>
              </a:ln>
            </p:spPr>
            <p:txBody>
              <a:bodyPr wrap="square" lIns="0" tIns="0" rIns="0" bIns="0" anchor="ctr">
                <a:spAutoFit/>
              </a:bodyPr>
              <a:p>
                <a:endParaRPr lang="zh-CN" altLang="en-US" dirty="0">
                  <a:latin typeface="Arial" panose="020B0604020202090204" pitchFamily="34" charset="0"/>
                  <a:ea typeface="宋体" panose="02010600030101010101" pitchFamily="2" charset="-122"/>
                </a:endParaRPr>
              </a:p>
            </p:txBody>
          </p:sp>
        </p:grpSp>
        <p:sp>
          <p:nvSpPr>
            <p:cNvPr id="45" name="Freeform 36"/>
            <p:cNvSpPr/>
            <p:nvPr/>
          </p:nvSpPr>
          <p:spPr>
            <a:xfrm rot="9483204" flipH="1">
              <a:off x="13680" y="5715"/>
              <a:ext cx="493" cy="245"/>
            </a:xfrm>
            <a:custGeom>
              <a:avLst/>
              <a:gdLst/>
              <a:ahLst/>
              <a:cxnLst>
                <a:cxn ang="0">
                  <a:pos x="212" y="0"/>
                </a:cxn>
                <a:cxn ang="0">
                  <a:pos x="124" y="104"/>
                </a:cxn>
                <a:cxn ang="0">
                  <a:pos x="0" y="100"/>
                </a:cxn>
              </a:cxnLst>
              <a:pathLst>
                <a:path w="212" h="104">
                  <a:moveTo>
                    <a:pt x="212" y="0"/>
                  </a:moveTo>
                  <a:lnTo>
                    <a:pt x="124" y="104"/>
                  </a:lnTo>
                  <a:lnTo>
                    <a:pt x="0" y="100"/>
                  </a:lnTo>
                </a:path>
              </a:pathLst>
            </a:custGeom>
            <a:noFill/>
            <a:ln w="38100" cap="flat" cmpd="sng">
              <a:solidFill>
                <a:srgbClr val="C0C0C0"/>
              </a:solidFill>
              <a:prstDash val="solid"/>
              <a:round/>
              <a:headEnd type="none" w="med" len="med"/>
              <a:tailEnd type="none" w="med" len="med"/>
            </a:ln>
          </p:spPr>
          <p:txBody>
            <a:bodyPr/>
            <a:p>
              <a:endParaRPr lang="zh-CN" altLang="en-US"/>
            </a:p>
          </p:txBody>
        </p:sp>
        <p:sp>
          <p:nvSpPr>
            <p:cNvPr id="46" name="Freeform 37"/>
            <p:cNvSpPr/>
            <p:nvPr/>
          </p:nvSpPr>
          <p:spPr>
            <a:xfrm rot="-400732" flipH="1">
              <a:off x="14030" y="6053"/>
              <a:ext cx="725" cy="405"/>
            </a:xfrm>
            <a:custGeom>
              <a:avLst/>
              <a:gdLst/>
              <a:ahLst/>
              <a:cxnLst>
                <a:cxn ang="0">
                  <a:pos x="312" y="0"/>
                </a:cxn>
                <a:cxn ang="0">
                  <a:pos x="156" y="68"/>
                </a:cxn>
                <a:cxn ang="0">
                  <a:pos x="56" y="172"/>
                </a:cxn>
                <a:cxn ang="0">
                  <a:pos x="0" y="172"/>
                </a:cxn>
              </a:cxnLst>
              <a:pathLst>
                <a:path w="312" h="172">
                  <a:moveTo>
                    <a:pt x="312" y="0"/>
                  </a:moveTo>
                  <a:lnTo>
                    <a:pt x="156" y="68"/>
                  </a:lnTo>
                  <a:lnTo>
                    <a:pt x="56" y="172"/>
                  </a:lnTo>
                  <a:lnTo>
                    <a:pt x="0" y="172"/>
                  </a:lnTo>
                </a:path>
              </a:pathLst>
            </a:custGeom>
            <a:noFill/>
            <a:ln w="57150" cap="flat" cmpd="sng">
              <a:solidFill>
                <a:srgbClr val="C0C0C0"/>
              </a:solidFill>
              <a:prstDash val="solid"/>
              <a:round/>
              <a:headEnd type="none" w="med" len="med"/>
              <a:tailEnd type="none" w="med" len="med"/>
            </a:ln>
          </p:spPr>
          <p:txBody>
            <a:bodyPr/>
            <a:p>
              <a:endParaRPr lang="zh-CN" altLang="en-US"/>
            </a:p>
          </p:txBody>
        </p:sp>
        <p:sp>
          <p:nvSpPr>
            <p:cNvPr id="47" name="Freeform 38"/>
            <p:cNvSpPr/>
            <p:nvPr/>
          </p:nvSpPr>
          <p:spPr>
            <a:xfrm flipH="1">
              <a:off x="13430" y="6045"/>
              <a:ext cx="503" cy="330"/>
            </a:xfrm>
            <a:custGeom>
              <a:avLst/>
              <a:gdLst/>
              <a:ahLst/>
              <a:cxnLst>
                <a:cxn ang="0">
                  <a:pos x="24" y="0"/>
                </a:cxn>
                <a:cxn ang="0">
                  <a:pos x="0" y="116"/>
                </a:cxn>
                <a:cxn ang="0">
                  <a:pos x="184" y="100"/>
                </a:cxn>
                <a:cxn ang="0">
                  <a:pos x="216" y="140"/>
                </a:cxn>
              </a:cxnLst>
              <a:pathLst>
                <a:path w="216" h="140">
                  <a:moveTo>
                    <a:pt x="24" y="0"/>
                  </a:moveTo>
                  <a:lnTo>
                    <a:pt x="0" y="116"/>
                  </a:lnTo>
                  <a:lnTo>
                    <a:pt x="184" y="100"/>
                  </a:lnTo>
                  <a:lnTo>
                    <a:pt x="216" y="140"/>
                  </a:lnTo>
                </a:path>
              </a:pathLst>
            </a:custGeom>
            <a:noFill/>
            <a:ln w="57150" cap="flat" cmpd="sng">
              <a:solidFill>
                <a:srgbClr val="C0C0C0"/>
              </a:solidFill>
              <a:prstDash val="solid"/>
              <a:round/>
              <a:headEnd type="none" w="med" len="med"/>
              <a:tailEnd type="none" w="med" len="med"/>
            </a:ln>
          </p:spPr>
          <p:txBody>
            <a:bodyPr/>
            <a:p>
              <a:endParaRPr lang="zh-CN" altLang="en-US"/>
            </a:p>
          </p:txBody>
        </p:sp>
        <p:sp>
          <p:nvSpPr>
            <p:cNvPr id="48" name="Freeform 39"/>
            <p:cNvSpPr/>
            <p:nvPr/>
          </p:nvSpPr>
          <p:spPr>
            <a:xfrm rot="9483204" flipH="1">
              <a:off x="14155" y="5800"/>
              <a:ext cx="493" cy="245"/>
            </a:xfrm>
            <a:custGeom>
              <a:avLst/>
              <a:gdLst/>
              <a:ahLst/>
              <a:cxnLst>
                <a:cxn ang="0">
                  <a:pos x="212" y="0"/>
                </a:cxn>
                <a:cxn ang="0">
                  <a:pos x="124" y="104"/>
                </a:cxn>
                <a:cxn ang="0">
                  <a:pos x="0" y="100"/>
                </a:cxn>
              </a:cxnLst>
              <a:pathLst>
                <a:path w="212" h="104">
                  <a:moveTo>
                    <a:pt x="212" y="0"/>
                  </a:moveTo>
                  <a:lnTo>
                    <a:pt x="124" y="104"/>
                  </a:lnTo>
                  <a:lnTo>
                    <a:pt x="0" y="100"/>
                  </a:lnTo>
                </a:path>
              </a:pathLst>
            </a:custGeom>
            <a:noFill/>
            <a:ln w="38100" cap="flat" cmpd="sng">
              <a:solidFill>
                <a:srgbClr val="C0C0C0"/>
              </a:solidFill>
              <a:prstDash val="solid"/>
              <a:round/>
              <a:headEnd type="none" w="med" len="med"/>
              <a:tailEnd type="none" w="med" len="med"/>
            </a:ln>
          </p:spPr>
          <p:txBody>
            <a:bodyPr/>
            <a:p>
              <a:endParaRPr lang="zh-CN" altLang="en-US"/>
            </a:p>
          </p:txBody>
        </p:sp>
        <p:grpSp>
          <p:nvGrpSpPr>
            <p:cNvPr id="49" name="Group 40"/>
            <p:cNvGrpSpPr/>
            <p:nvPr/>
          </p:nvGrpSpPr>
          <p:grpSpPr>
            <a:xfrm rot="3173171">
              <a:off x="15581" y="5439"/>
              <a:ext cx="311" cy="917"/>
              <a:chOff x="3646" y="1612"/>
              <a:chExt cx="131" cy="395"/>
            </a:xfrm>
          </p:grpSpPr>
          <p:sp>
            <p:nvSpPr>
              <p:cNvPr id="50" name="Oval 41"/>
              <p:cNvSpPr/>
              <p:nvPr/>
            </p:nvSpPr>
            <p:spPr>
              <a:xfrm>
                <a:off x="3646" y="1612"/>
                <a:ext cx="119" cy="222"/>
              </a:xfrm>
              <a:prstGeom prst="ellipse">
                <a:avLst/>
              </a:prstGeom>
              <a:solidFill>
                <a:srgbClr val="333333"/>
              </a:solidFill>
              <a:ln w="6350" cap="flat" cmpd="sng">
                <a:solidFill>
                  <a:srgbClr val="DDDDDD"/>
                </a:solidFill>
                <a:prstDash val="solid"/>
                <a:round/>
                <a:headEnd type="none" w="med" len="med"/>
                <a:tailEnd type="none" w="med" len="med"/>
              </a:ln>
            </p:spPr>
            <p:txBody>
              <a:bodyPr wrap="square" lIns="0" tIns="0" rIns="0" bIns="0" anchor="ctr">
                <a:spAutoFit/>
              </a:bodyPr>
              <a:p>
                <a:endParaRPr lang="zh-CN" altLang="en-US" dirty="0">
                  <a:latin typeface="Arial" panose="020B0604020202090204" pitchFamily="34" charset="0"/>
                  <a:ea typeface="宋体" panose="02010600030101010101" pitchFamily="2" charset="-122"/>
                </a:endParaRPr>
              </a:p>
            </p:txBody>
          </p:sp>
          <p:sp>
            <p:nvSpPr>
              <p:cNvPr id="51" name="Oval 42"/>
              <p:cNvSpPr/>
              <p:nvPr/>
            </p:nvSpPr>
            <p:spPr>
              <a:xfrm>
                <a:off x="3669" y="1758"/>
                <a:ext cx="108" cy="249"/>
              </a:xfrm>
              <a:prstGeom prst="ellipse">
                <a:avLst/>
              </a:prstGeom>
              <a:solidFill>
                <a:srgbClr val="333333"/>
              </a:solidFill>
              <a:ln w="6350" cap="flat" cmpd="sng">
                <a:solidFill>
                  <a:srgbClr val="DDDDDD"/>
                </a:solidFill>
                <a:prstDash val="solid"/>
                <a:round/>
                <a:headEnd type="none" w="med" len="med"/>
                <a:tailEnd type="none" w="med" len="med"/>
              </a:ln>
            </p:spPr>
            <p:txBody>
              <a:bodyPr wrap="square" lIns="0" tIns="0" rIns="0" bIns="0" anchor="ctr">
                <a:spAutoFit/>
              </a:bodyPr>
              <a:p>
                <a:endParaRPr lang="zh-CN" altLang="en-US" dirty="0">
                  <a:latin typeface="Arial" panose="020B0604020202090204" pitchFamily="34" charset="0"/>
                  <a:ea typeface="宋体" panose="02010600030101010101" pitchFamily="2" charset="-122"/>
                </a:endParaRPr>
              </a:p>
            </p:txBody>
          </p:sp>
        </p:grpSp>
        <p:sp>
          <p:nvSpPr>
            <p:cNvPr id="52" name="Freeform 43"/>
            <p:cNvSpPr/>
            <p:nvPr/>
          </p:nvSpPr>
          <p:spPr>
            <a:xfrm rot="9483204" flipH="1">
              <a:off x="15245" y="5738"/>
              <a:ext cx="493" cy="245"/>
            </a:xfrm>
            <a:custGeom>
              <a:avLst/>
              <a:gdLst/>
              <a:ahLst/>
              <a:cxnLst>
                <a:cxn ang="0">
                  <a:pos x="212" y="0"/>
                </a:cxn>
                <a:cxn ang="0">
                  <a:pos x="124" y="104"/>
                </a:cxn>
                <a:cxn ang="0">
                  <a:pos x="0" y="100"/>
                </a:cxn>
              </a:cxnLst>
              <a:pathLst>
                <a:path w="212" h="104">
                  <a:moveTo>
                    <a:pt x="212" y="0"/>
                  </a:moveTo>
                  <a:lnTo>
                    <a:pt x="124" y="104"/>
                  </a:lnTo>
                  <a:lnTo>
                    <a:pt x="0" y="100"/>
                  </a:lnTo>
                </a:path>
              </a:pathLst>
            </a:custGeom>
            <a:noFill/>
            <a:ln w="38100" cap="flat" cmpd="sng">
              <a:solidFill>
                <a:srgbClr val="DDDDDD"/>
              </a:solidFill>
              <a:prstDash val="solid"/>
              <a:round/>
              <a:headEnd type="none" w="med" len="med"/>
              <a:tailEnd type="none" w="med" len="med"/>
            </a:ln>
          </p:spPr>
          <p:txBody>
            <a:bodyPr/>
            <a:p>
              <a:endParaRPr lang="zh-CN" altLang="en-US"/>
            </a:p>
          </p:txBody>
        </p:sp>
        <p:sp>
          <p:nvSpPr>
            <p:cNvPr id="53" name="Freeform 44"/>
            <p:cNvSpPr/>
            <p:nvPr/>
          </p:nvSpPr>
          <p:spPr>
            <a:xfrm rot="-400732" flipH="1">
              <a:off x="15595" y="6075"/>
              <a:ext cx="725" cy="405"/>
            </a:xfrm>
            <a:custGeom>
              <a:avLst/>
              <a:gdLst/>
              <a:ahLst/>
              <a:cxnLst>
                <a:cxn ang="0">
                  <a:pos x="312" y="0"/>
                </a:cxn>
                <a:cxn ang="0">
                  <a:pos x="156" y="68"/>
                </a:cxn>
                <a:cxn ang="0">
                  <a:pos x="56" y="172"/>
                </a:cxn>
                <a:cxn ang="0">
                  <a:pos x="0" y="172"/>
                </a:cxn>
              </a:cxnLst>
              <a:pathLst>
                <a:path w="312" h="172">
                  <a:moveTo>
                    <a:pt x="312" y="0"/>
                  </a:moveTo>
                  <a:lnTo>
                    <a:pt x="156" y="68"/>
                  </a:lnTo>
                  <a:lnTo>
                    <a:pt x="56" y="172"/>
                  </a:lnTo>
                  <a:lnTo>
                    <a:pt x="0" y="172"/>
                  </a:lnTo>
                </a:path>
              </a:pathLst>
            </a:custGeom>
            <a:noFill/>
            <a:ln w="57150" cap="flat" cmpd="sng">
              <a:solidFill>
                <a:srgbClr val="DDDDDD"/>
              </a:solidFill>
              <a:prstDash val="solid"/>
              <a:round/>
              <a:headEnd type="none" w="med" len="med"/>
              <a:tailEnd type="none" w="med" len="med"/>
            </a:ln>
          </p:spPr>
          <p:txBody>
            <a:bodyPr/>
            <a:p>
              <a:endParaRPr lang="zh-CN" altLang="en-US"/>
            </a:p>
          </p:txBody>
        </p:sp>
        <p:sp>
          <p:nvSpPr>
            <p:cNvPr id="54" name="Freeform 45"/>
            <p:cNvSpPr/>
            <p:nvPr/>
          </p:nvSpPr>
          <p:spPr>
            <a:xfrm flipH="1">
              <a:off x="14995" y="6068"/>
              <a:ext cx="503" cy="330"/>
            </a:xfrm>
            <a:custGeom>
              <a:avLst/>
              <a:gdLst/>
              <a:ahLst/>
              <a:cxnLst>
                <a:cxn ang="0">
                  <a:pos x="24" y="0"/>
                </a:cxn>
                <a:cxn ang="0">
                  <a:pos x="0" y="116"/>
                </a:cxn>
                <a:cxn ang="0">
                  <a:pos x="184" y="100"/>
                </a:cxn>
                <a:cxn ang="0">
                  <a:pos x="216" y="140"/>
                </a:cxn>
              </a:cxnLst>
              <a:pathLst>
                <a:path w="216" h="140">
                  <a:moveTo>
                    <a:pt x="24" y="0"/>
                  </a:moveTo>
                  <a:lnTo>
                    <a:pt x="0" y="116"/>
                  </a:lnTo>
                  <a:lnTo>
                    <a:pt x="184" y="100"/>
                  </a:lnTo>
                  <a:lnTo>
                    <a:pt x="216" y="140"/>
                  </a:lnTo>
                </a:path>
              </a:pathLst>
            </a:custGeom>
            <a:noFill/>
            <a:ln w="57150" cap="flat" cmpd="sng">
              <a:solidFill>
                <a:srgbClr val="DDDDDD"/>
              </a:solidFill>
              <a:prstDash val="solid"/>
              <a:round/>
              <a:headEnd type="none" w="med" len="med"/>
              <a:tailEnd type="none" w="med" len="med"/>
            </a:ln>
          </p:spPr>
          <p:txBody>
            <a:bodyPr/>
            <a:p>
              <a:endParaRPr lang="zh-CN" altLang="en-US"/>
            </a:p>
          </p:txBody>
        </p:sp>
        <p:sp>
          <p:nvSpPr>
            <p:cNvPr id="55" name="Freeform 46"/>
            <p:cNvSpPr/>
            <p:nvPr/>
          </p:nvSpPr>
          <p:spPr>
            <a:xfrm rot="9483204" flipH="1">
              <a:off x="15720" y="5823"/>
              <a:ext cx="493" cy="245"/>
            </a:xfrm>
            <a:custGeom>
              <a:avLst/>
              <a:gdLst/>
              <a:ahLst/>
              <a:cxnLst>
                <a:cxn ang="0">
                  <a:pos x="212" y="0"/>
                </a:cxn>
                <a:cxn ang="0">
                  <a:pos x="124" y="104"/>
                </a:cxn>
                <a:cxn ang="0">
                  <a:pos x="0" y="100"/>
                </a:cxn>
              </a:cxnLst>
              <a:pathLst>
                <a:path w="212" h="104">
                  <a:moveTo>
                    <a:pt x="212" y="0"/>
                  </a:moveTo>
                  <a:lnTo>
                    <a:pt x="124" y="104"/>
                  </a:lnTo>
                  <a:lnTo>
                    <a:pt x="0" y="100"/>
                  </a:lnTo>
                </a:path>
              </a:pathLst>
            </a:custGeom>
            <a:noFill/>
            <a:ln w="38100" cap="flat" cmpd="sng">
              <a:solidFill>
                <a:srgbClr val="DDDDDD"/>
              </a:solidFill>
              <a:prstDash val="solid"/>
              <a:round/>
              <a:headEnd type="none" w="med" len="med"/>
              <a:tailEnd type="none" w="med" len="med"/>
            </a:ln>
          </p:spPr>
          <p:txBody>
            <a:bodyPr/>
            <a:p>
              <a:endParaRPr lang="zh-CN" altLang="en-US"/>
            </a:p>
          </p:txBody>
        </p:sp>
        <p:grpSp>
          <p:nvGrpSpPr>
            <p:cNvPr id="56" name="Group 47"/>
            <p:cNvGrpSpPr/>
            <p:nvPr/>
          </p:nvGrpSpPr>
          <p:grpSpPr>
            <a:xfrm rot="3173171">
              <a:off x="5741" y="5340"/>
              <a:ext cx="310" cy="917"/>
              <a:chOff x="3646" y="1612"/>
              <a:chExt cx="132" cy="395"/>
            </a:xfrm>
          </p:grpSpPr>
          <p:sp>
            <p:nvSpPr>
              <p:cNvPr id="57" name="Oval 48"/>
              <p:cNvSpPr/>
              <p:nvPr/>
            </p:nvSpPr>
            <p:spPr>
              <a:xfrm>
                <a:off x="3646" y="1612"/>
                <a:ext cx="120" cy="222"/>
              </a:xfrm>
              <a:prstGeom prst="ellipse">
                <a:avLst/>
              </a:prstGeom>
              <a:solidFill>
                <a:srgbClr val="111111"/>
              </a:solidFill>
              <a:ln w="6350">
                <a:noFill/>
              </a:ln>
            </p:spPr>
            <p:txBody>
              <a:bodyPr wrap="square" lIns="0" tIns="0" rIns="0" bIns="0" anchor="ctr">
                <a:spAutoFit/>
              </a:bodyPr>
              <a:p>
                <a:endParaRPr lang="zh-CN" altLang="en-US" dirty="0">
                  <a:latin typeface="Arial" panose="020B0604020202090204" pitchFamily="34" charset="0"/>
                  <a:ea typeface="宋体" panose="02010600030101010101" pitchFamily="2" charset="-122"/>
                </a:endParaRPr>
              </a:p>
            </p:txBody>
          </p:sp>
          <p:sp>
            <p:nvSpPr>
              <p:cNvPr id="58" name="Oval 49"/>
              <p:cNvSpPr/>
              <p:nvPr/>
            </p:nvSpPr>
            <p:spPr>
              <a:xfrm>
                <a:off x="3669" y="1758"/>
                <a:ext cx="109" cy="249"/>
              </a:xfrm>
              <a:prstGeom prst="ellipse">
                <a:avLst/>
              </a:prstGeom>
              <a:solidFill>
                <a:srgbClr val="111111"/>
              </a:solidFill>
              <a:ln w="6350">
                <a:noFill/>
              </a:ln>
            </p:spPr>
            <p:txBody>
              <a:bodyPr wrap="square" lIns="0" tIns="0" rIns="0" bIns="0" anchor="ctr">
                <a:spAutoFit/>
              </a:bodyPr>
              <a:p>
                <a:endParaRPr lang="zh-CN" altLang="en-US" dirty="0">
                  <a:latin typeface="Arial" panose="020B0604020202090204" pitchFamily="34" charset="0"/>
                  <a:ea typeface="宋体" panose="02010600030101010101" pitchFamily="2" charset="-122"/>
                </a:endParaRPr>
              </a:p>
            </p:txBody>
          </p:sp>
        </p:grpSp>
        <p:sp>
          <p:nvSpPr>
            <p:cNvPr id="59" name="Freeform 50"/>
            <p:cNvSpPr/>
            <p:nvPr/>
          </p:nvSpPr>
          <p:spPr>
            <a:xfrm rot="9483204" flipH="1">
              <a:off x="5405" y="5640"/>
              <a:ext cx="493" cy="245"/>
            </a:xfrm>
            <a:custGeom>
              <a:avLst/>
              <a:gdLst/>
              <a:ahLst/>
              <a:cxnLst>
                <a:cxn ang="0">
                  <a:pos x="212" y="0"/>
                </a:cxn>
                <a:cxn ang="0">
                  <a:pos x="124" y="104"/>
                </a:cxn>
                <a:cxn ang="0">
                  <a:pos x="0" y="100"/>
                </a:cxn>
              </a:cxnLst>
              <a:pathLst>
                <a:path w="212" h="104">
                  <a:moveTo>
                    <a:pt x="212" y="0"/>
                  </a:moveTo>
                  <a:lnTo>
                    <a:pt x="124" y="104"/>
                  </a:lnTo>
                  <a:lnTo>
                    <a:pt x="0" y="100"/>
                  </a:lnTo>
                </a:path>
              </a:pathLst>
            </a:custGeom>
            <a:solidFill>
              <a:srgbClr val="111111"/>
            </a:solidFill>
            <a:ln w="38100" cap="flat" cmpd="sng">
              <a:solidFill>
                <a:srgbClr val="333333"/>
              </a:solidFill>
              <a:prstDash val="solid"/>
              <a:round/>
              <a:headEnd type="none" w="med" len="med"/>
              <a:tailEnd type="none" w="med" len="med"/>
            </a:ln>
          </p:spPr>
          <p:txBody>
            <a:bodyPr/>
            <a:p>
              <a:endParaRPr lang="zh-CN" altLang="en-US"/>
            </a:p>
          </p:txBody>
        </p:sp>
        <p:sp>
          <p:nvSpPr>
            <p:cNvPr id="60" name="Freeform 51"/>
            <p:cNvSpPr/>
            <p:nvPr/>
          </p:nvSpPr>
          <p:spPr>
            <a:xfrm rot="-400732" flipH="1">
              <a:off x="5755" y="5978"/>
              <a:ext cx="725" cy="405"/>
            </a:xfrm>
            <a:custGeom>
              <a:avLst/>
              <a:gdLst/>
              <a:ahLst/>
              <a:cxnLst>
                <a:cxn ang="0">
                  <a:pos x="312" y="0"/>
                </a:cxn>
                <a:cxn ang="0">
                  <a:pos x="156" y="68"/>
                </a:cxn>
                <a:cxn ang="0">
                  <a:pos x="56" y="172"/>
                </a:cxn>
                <a:cxn ang="0">
                  <a:pos x="0" y="172"/>
                </a:cxn>
              </a:cxnLst>
              <a:pathLst>
                <a:path w="312" h="172">
                  <a:moveTo>
                    <a:pt x="312" y="0"/>
                  </a:moveTo>
                  <a:lnTo>
                    <a:pt x="156" y="68"/>
                  </a:lnTo>
                  <a:lnTo>
                    <a:pt x="56" y="172"/>
                  </a:lnTo>
                  <a:lnTo>
                    <a:pt x="0" y="172"/>
                  </a:lnTo>
                </a:path>
              </a:pathLst>
            </a:custGeom>
            <a:solidFill>
              <a:srgbClr val="111111"/>
            </a:solidFill>
            <a:ln w="57150" cap="flat" cmpd="sng">
              <a:solidFill>
                <a:srgbClr val="333333"/>
              </a:solidFill>
              <a:prstDash val="solid"/>
              <a:round/>
              <a:headEnd type="none" w="med" len="med"/>
              <a:tailEnd type="none" w="med" len="med"/>
            </a:ln>
          </p:spPr>
          <p:txBody>
            <a:bodyPr/>
            <a:p>
              <a:endParaRPr lang="zh-CN" altLang="en-US"/>
            </a:p>
          </p:txBody>
        </p:sp>
        <p:sp>
          <p:nvSpPr>
            <p:cNvPr id="61" name="Freeform 52"/>
            <p:cNvSpPr/>
            <p:nvPr/>
          </p:nvSpPr>
          <p:spPr>
            <a:xfrm flipH="1">
              <a:off x="5155" y="5970"/>
              <a:ext cx="503" cy="330"/>
            </a:xfrm>
            <a:custGeom>
              <a:avLst/>
              <a:gdLst/>
              <a:ahLst/>
              <a:cxnLst>
                <a:cxn ang="0">
                  <a:pos x="24" y="0"/>
                </a:cxn>
                <a:cxn ang="0">
                  <a:pos x="0" y="116"/>
                </a:cxn>
                <a:cxn ang="0">
                  <a:pos x="184" y="100"/>
                </a:cxn>
                <a:cxn ang="0">
                  <a:pos x="216" y="140"/>
                </a:cxn>
              </a:cxnLst>
              <a:pathLst>
                <a:path w="216" h="140">
                  <a:moveTo>
                    <a:pt x="24" y="0"/>
                  </a:moveTo>
                  <a:lnTo>
                    <a:pt x="0" y="116"/>
                  </a:lnTo>
                  <a:lnTo>
                    <a:pt x="184" y="100"/>
                  </a:lnTo>
                  <a:lnTo>
                    <a:pt x="216" y="140"/>
                  </a:lnTo>
                </a:path>
              </a:pathLst>
            </a:custGeom>
            <a:solidFill>
              <a:srgbClr val="111111"/>
            </a:solidFill>
            <a:ln w="57150" cap="flat" cmpd="sng">
              <a:solidFill>
                <a:srgbClr val="333333"/>
              </a:solidFill>
              <a:prstDash val="solid"/>
              <a:round/>
              <a:headEnd type="none" w="med" len="med"/>
              <a:tailEnd type="none" w="med" len="med"/>
            </a:ln>
          </p:spPr>
          <p:txBody>
            <a:bodyPr/>
            <a:p>
              <a:endParaRPr lang="zh-CN" altLang="en-US"/>
            </a:p>
          </p:txBody>
        </p:sp>
        <p:sp>
          <p:nvSpPr>
            <p:cNvPr id="62" name="Freeform 53"/>
            <p:cNvSpPr/>
            <p:nvPr/>
          </p:nvSpPr>
          <p:spPr>
            <a:xfrm rot="9483204" flipH="1">
              <a:off x="5880" y="5725"/>
              <a:ext cx="493" cy="245"/>
            </a:xfrm>
            <a:custGeom>
              <a:avLst/>
              <a:gdLst/>
              <a:ahLst/>
              <a:cxnLst>
                <a:cxn ang="0">
                  <a:pos x="212" y="0"/>
                </a:cxn>
                <a:cxn ang="0">
                  <a:pos x="124" y="104"/>
                </a:cxn>
                <a:cxn ang="0">
                  <a:pos x="0" y="100"/>
                </a:cxn>
              </a:cxnLst>
              <a:pathLst>
                <a:path w="212" h="104">
                  <a:moveTo>
                    <a:pt x="212" y="0"/>
                  </a:moveTo>
                  <a:lnTo>
                    <a:pt x="124" y="104"/>
                  </a:lnTo>
                  <a:lnTo>
                    <a:pt x="0" y="100"/>
                  </a:lnTo>
                </a:path>
              </a:pathLst>
            </a:custGeom>
            <a:solidFill>
              <a:srgbClr val="111111"/>
            </a:solidFill>
            <a:ln w="38100" cap="flat" cmpd="sng">
              <a:solidFill>
                <a:srgbClr val="333333"/>
              </a:solidFill>
              <a:prstDash val="solid"/>
              <a:round/>
              <a:headEnd type="none" w="med" len="med"/>
              <a:tailEnd type="none" w="med" len="med"/>
            </a:ln>
          </p:spPr>
          <p:txBody>
            <a:bodyPr/>
            <a:p>
              <a:endParaRPr lang="zh-CN" altLang="en-US"/>
            </a:p>
          </p:txBody>
        </p:sp>
      </p:grpSp>
    </p:spTree>
    <p:custDataLst>
      <p:tags r:id="rId9"/>
    </p:custDataLst>
  </p:cSld>
  <p:clrMapOvr>
    <a:masterClrMapping/>
  </p:clrMapOvr>
  <p:transition>
    <p:push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椭圆 13"/>
          <p:cNvSpPr/>
          <p:nvPr>
            <p:custDataLst>
              <p:tags r:id="rId1"/>
            </p:custDataLst>
          </p:nvPr>
        </p:nvSpPr>
        <p:spPr>
          <a:xfrm>
            <a:off x="10848390" y="5726097"/>
            <a:ext cx="976543" cy="976543"/>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90204"/>
              <a:ea typeface="微软雅黑" panose="020B0503020204020204" charset="-122"/>
              <a:cs typeface="+mn-cs"/>
            </a:endParaRPr>
          </a:p>
        </p:txBody>
      </p:sp>
      <p:sp>
        <p:nvSpPr>
          <p:cNvPr id="8" name="任意多边形: 形状 7"/>
          <p:cNvSpPr/>
          <p:nvPr>
            <p:custDataLst>
              <p:tags r:id="rId2"/>
            </p:custDataLst>
          </p:nvPr>
        </p:nvSpPr>
        <p:spPr>
          <a:xfrm>
            <a:off x="0" y="0"/>
            <a:ext cx="2086253" cy="2308195"/>
          </a:xfrm>
          <a:custGeom>
            <a:avLst/>
            <a:gdLst>
              <a:gd name="connsiteX0" fmla="*/ 0 w 2086253"/>
              <a:gd name="connsiteY0" fmla="*/ 0 h 2308195"/>
              <a:gd name="connsiteX1" fmla="*/ 1970371 w 2086253"/>
              <a:gd name="connsiteY1" fmla="*/ 0 h 2308195"/>
              <a:gd name="connsiteX2" fmla="*/ 2010021 w 2086253"/>
              <a:gd name="connsiteY2" fmla="*/ 108330 h 2308195"/>
              <a:gd name="connsiteX3" fmla="*/ 2086253 w 2086253"/>
              <a:gd name="connsiteY3" fmla="*/ 612560 h 2308195"/>
              <a:gd name="connsiteX4" fmla="*/ 390618 w 2086253"/>
              <a:gd name="connsiteY4" fmla="*/ 2308195 h 2308195"/>
              <a:gd name="connsiteX5" fmla="*/ 48889 w 2086253"/>
              <a:gd name="connsiteY5" fmla="*/ 2273746 h 2308195"/>
              <a:gd name="connsiteX6" fmla="*/ 0 w 2086253"/>
              <a:gd name="connsiteY6" fmla="*/ 2261175 h 2308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6253" h="2308195">
                <a:moveTo>
                  <a:pt x="0" y="0"/>
                </a:moveTo>
                <a:lnTo>
                  <a:pt x="1970371" y="0"/>
                </a:lnTo>
                <a:lnTo>
                  <a:pt x="2010021" y="108330"/>
                </a:lnTo>
                <a:cubicBezTo>
                  <a:pt x="2059564" y="267616"/>
                  <a:pt x="2086253" y="436971"/>
                  <a:pt x="2086253" y="612560"/>
                </a:cubicBezTo>
                <a:cubicBezTo>
                  <a:pt x="2086253" y="1549033"/>
                  <a:pt x="1327091" y="2308195"/>
                  <a:pt x="390618" y="2308195"/>
                </a:cubicBezTo>
                <a:cubicBezTo>
                  <a:pt x="273559" y="2308195"/>
                  <a:pt x="159270" y="2296333"/>
                  <a:pt x="48889" y="2273746"/>
                </a:cubicBezTo>
                <a:lnTo>
                  <a:pt x="0" y="226117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90204"/>
              <a:ea typeface="微软雅黑" panose="020B0503020204020204" charset="-122"/>
              <a:cs typeface="+mn-cs"/>
            </a:endParaRPr>
          </a:p>
        </p:txBody>
      </p:sp>
      <p:sp>
        <p:nvSpPr>
          <p:cNvPr id="9" name="任意多边形: 形状 8"/>
          <p:cNvSpPr/>
          <p:nvPr>
            <p:custDataLst>
              <p:tags r:id="rId3"/>
            </p:custDataLst>
          </p:nvPr>
        </p:nvSpPr>
        <p:spPr>
          <a:xfrm>
            <a:off x="9190227" y="5726097"/>
            <a:ext cx="1982568" cy="1131904"/>
          </a:xfrm>
          <a:custGeom>
            <a:avLst/>
            <a:gdLst>
              <a:gd name="connsiteX0" fmla="*/ 1267288 w 2534576"/>
              <a:gd name="connsiteY0" fmla="*/ 0 h 1447061"/>
              <a:gd name="connsiteX1" fmla="*/ 2534576 w 2534576"/>
              <a:gd name="connsiteY1" fmla="*/ 1267288 h 1447061"/>
              <a:gd name="connsiteX2" fmla="*/ 2528033 w 2534576"/>
              <a:gd name="connsiteY2" fmla="*/ 1396861 h 1447061"/>
              <a:gd name="connsiteX3" fmla="*/ 2520372 w 2534576"/>
              <a:gd name="connsiteY3" fmla="*/ 1447061 h 1447061"/>
              <a:gd name="connsiteX4" fmla="*/ 14205 w 2534576"/>
              <a:gd name="connsiteY4" fmla="*/ 1447061 h 1447061"/>
              <a:gd name="connsiteX5" fmla="*/ 6543 w 2534576"/>
              <a:gd name="connsiteY5" fmla="*/ 1396861 h 1447061"/>
              <a:gd name="connsiteX6" fmla="*/ 0 w 2534576"/>
              <a:gd name="connsiteY6" fmla="*/ 1267288 h 1447061"/>
              <a:gd name="connsiteX7" fmla="*/ 1267288 w 2534576"/>
              <a:gd name="connsiteY7" fmla="*/ 0 h 1447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34576" h="1447061">
                <a:moveTo>
                  <a:pt x="1267288" y="0"/>
                </a:moveTo>
                <a:cubicBezTo>
                  <a:pt x="1967192" y="0"/>
                  <a:pt x="2534576" y="567384"/>
                  <a:pt x="2534576" y="1267288"/>
                </a:cubicBezTo>
                <a:cubicBezTo>
                  <a:pt x="2534576" y="1311032"/>
                  <a:pt x="2532360" y="1354259"/>
                  <a:pt x="2528033" y="1396861"/>
                </a:cubicBezTo>
                <a:lnTo>
                  <a:pt x="2520372" y="1447061"/>
                </a:lnTo>
                <a:lnTo>
                  <a:pt x="14205" y="1447061"/>
                </a:lnTo>
                <a:lnTo>
                  <a:pt x="6543" y="1396861"/>
                </a:lnTo>
                <a:cubicBezTo>
                  <a:pt x="2217" y="1354259"/>
                  <a:pt x="0" y="1311032"/>
                  <a:pt x="0" y="1267288"/>
                </a:cubicBezTo>
                <a:cubicBezTo>
                  <a:pt x="0" y="567384"/>
                  <a:pt x="567384" y="0"/>
                  <a:pt x="1267288" y="0"/>
                </a:cubicBez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90204"/>
              <a:ea typeface="微软雅黑" panose="020B0503020204020204" charset="-122"/>
              <a:cs typeface="+mn-cs"/>
            </a:endParaRPr>
          </a:p>
        </p:txBody>
      </p:sp>
      <p:sp>
        <p:nvSpPr>
          <p:cNvPr id="13" name="椭圆 12"/>
          <p:cNvSpPr/>
          <p:nvPr>
            <p:custDataLst>
              <p:tags r:id="rId4"/>
            </p:custDataLst>
          </p:nvPr>
        </p:nvSpPr>
        <p:spPr>
          <a:xfrm>
            <a:off x="2290445" y="1304290"/>
            <a:ext cx="622935" cy="622935"/>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90204"/>
              <a:ea typeface="微软雅黑" panose="020B0503020204020204" charset="-122"/>
              <a:cs typeface="+mn-cs"/>
            </a:endParaRPr>
          </a:p>
        </p:txBody>
      </p:sp>
      <p:sp>
        <p:nvSpPr>
          <p:cNvPr id="11" name="文本框 10"/>
          <p:cNvSpPr txBox="1"/>
          <p:nvPr>
            <p:custDataLst>
              <p:tags r:id="rId5"/>
            </p:custDataLst>
          </p:nvPr>
        </p:nvSpPr>
        <p:spPr>
          <a:xfrm>
            <a:off x="2362835" y="3336925"/>
            <a:ext cx="8134985" cy="1938655"/>
          </a:xfrm>
          <a:prstGeom prst="rect">
            <a:avLst/>
          </a:prstGeom>
          <a:noFill/>
        </p:spPr>
        <p:txBody>
          <a:bodyPr wrap="square" rtlCol="0">
            <a:normAutofit/>
          </a:bodyPr>
          <a:p>
            <a:pPr marL="0" lvl="0" indent="0" algn="just">
              <a:lnSpc>
                <a:spcPct val="120000"/>
              </a:lnSpc>
              <a:spcBef>
                <a:spcPts val="0"/>
              </a:spcBef>
              <a:spcAft>
                <a:spcPts val="800"/>
              </a:spcAft>
              <a:buSzPct val="100000"/>
              <a:buNone/>
            </a:pPr>
            <a:r>
              <a:rPr kumimoji="0" lang="zh-CN" altLang="en-US" sz="2400" b="0" i="0" noProof="0" dirty="0">
                <a:ln>
                  <a:noFill/>
                </a:ln>
                <a:solidFill>
                  <a:schemeClr val="tx1">
                    <a:lumMod val="75000"/>
                    <a:lumOff val="25000"/>
                  </a:schemeClr>
                </a:solidFill>
                <a:effectLst/>
                <a:uFillTx/>
                <a:latin typeface="Arial" panose="020B0604020202090204" pitchFamily="34" charset="0"/>
                <a:ea typeface="微软雅黑" panose="020B0503020204020204" charset="-122"/>
                <a:cs typeface="+mn-cs"/>
              </a:rPr>
              <a:t>例如，把一个非常轻的物体慢慢地放在被试的手掌上，被试不会有感觉，但如果一次次地稍稍增加其重量，并达到一定数量时，就会引起被试的感觉反应。这个刚能引起感觉的最小刺激量称为绝对阈限。</a:t>
            </a:r>
            <a:endParaRPr kumimoji="0" lang="zh-CN" altLang="en-US" sz="2400" b="0" i="0" noProof="0" dirty="0">
              <a:ln>
                <a:noFill/>
              </a:ln>
              <a:solidFill>
                <a:schemeClr val="tx1">
                  <a:lumMod val="75000"/>
                  <a:lumOff val="25000"/>
                </a:schemeClr>
              </a:solidFill>
              <a:effectLst/>
              <a:uFillTx/>
              <a:latin typeface="Arial" panose="020B0604020202090204" pitchFamily="34" charset="0"/>
              <a:ea typeface="微软雅黑" panose="020B0503020204020204" charset="-122"/>
              <a:cs typeface="+mn-cs"/>
            </a:endParaRPr>
          </a:p>
        </p:txBody>
      </p:sp>
      <p:sp>
        <p:nvSpPr>
          <p:cNvPr id="12" name="文本框 11"/>
          <p:cNvSpPr txBox="1"/>
          <p:nvPr>
            <p:custDataLst>
              <p:tags r:id="rId6"/>
            </p:custDataLst>
          </p:nvPr>
        </p:nvSpPr>
        <p:spPr>
          <a:xfrm>
            <a:off x="2362896" y="2377730"/>
            <a:ext cx="7985700" cy="789940"/>
          </a:xfrm>
          <a:prstGeom prst="rect">
            <a:avLst/>
          </a:prstGeom>
          <a:noFill/>
        </p:spPr>
        <p:txBody>
          <a:bodyPr wrap="square" rtlCol="0" anchor="b" anchorCtr="0">
            <a:normAutofit/>
          </a:bodyPr>
          <a:p>
            <a:pPr marL="0" marR="0" lvl="0" indent="0" algn="l" defTabSz="914400" rtl="0" eaLnBrk="1" fontAlgn="auto" latinLnBrk="0" hangingPunct="1">
              <a:lnSpc>
                <a:spcPct val="100000"/>
              </a:lnSpc>
              <a:spcBef>
                <a:spcPts val="0"/>
              </a:spcBef>
              <a:spcAft>
                <a:spcPts val="0"/>
              </a:spcAft>
              <a:buSzPct val="100000"/>
              <a:buFontTx/>
              <a:buNone/>
            </a:pPr>
            <a:r>
              <a:rPr kumimoji="0" lang="zh-CN" altLang="en-US" sz="4200" b="1" i="0" u="none" strike="noStrike" kern="1200" cap="none" spc="260" normalizeH="0" baseline="0" noProof="0" dirty="0">
                <a:ln>
                  <a:noFill/>
                </a:ln>
                <a:solidFill>
                  <a:schemeClr val="accent1">
                    <a:lumMod val="75000"/>
                  </a:schemeClr>
                </a:solidFill>
                <a:effectLst/>
                <a:uLnTx/>
                <a:uFillTx/>
                <a:latin typeface="Arial" panose="020B0604020202090204" pitchFamily="34" charset="0"/>
                <a:ea typeface="微软雅黑" panose="020B0503020204020204" charset="-122"/>
                <a:cs typeface="+mn-cs"/>
              </a:rPr>
              <a:t>绝 对 阈 限</a:t>
            </a:r>
            <a:endParaRPr kumimoji="0" lang="zh-CN" altLang="en-US" sz="4200" b="1" i="0" u="none" strike="noStrike" kern="1200" cap="none" spc="260" normalizeH="0" baseline="0" noProof="0" dirty="0">
              <a:ln>
                <a:noFill/>
              </a:ln>
              <a:solidFill>
                <a:schemeClr val="accent1">
                  <a:lumMod val="75000"/>
                </a:schemeClr>
              </a:solidFill>
              <a:effectLst/>
              <a:uLnTx/>
              <a:uFillTx/>
              <a:latin typeface="Arial" panose="020B0604020202090204" pitchFamily="34" charset="0"/>
              <a:ea typeface="微软雅黑" panose="020B0503020204020204" charset="-122"/>
              <a:cs typeface="+mn-cs"/>
            </a:endParaRPr>
          </a:p>
        </p:txBody>
      </p:sp>
    </p:spTree>
    <p:custDataLst>
      <p:tags r:id="rId7"/>
    </p:custDataLst>
  </p:cSld>
  <p:clrMapOvr>
    <a:masterClrMapping/>
  </p:clrMapOvr>
  <p:transition>
    <p:push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1"/>
          <p:cNvSpPr/>
          <p:nvPr>
            <p:custDataLst>
              <p:tags r:id="rId1"/>
            </p:custDataLst>
          </p:nvPr>
        </p:nvSpPr>
        <p:spPr>
          <a:xfrm>
            <a:off x="449580" y="617220"/>
            <a:ext cx="11412220" cy="5821680"/>
          </a:xfrm>
          <a:prstGeom prst="rect">
            <a:avLst/>
          </a:prstGeom>
          <a:noFill/>
          <a:ln w="1270">
            <a:solidFill>
              <a:schemeClr val="accent1"/>
            </a:solid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4" name="矩形 3"/>
          <p:cNvSpPr/>
          <p:nvPr>
            <p:custDataLst>
              <p:tags r:id="rId2"/>
            </p:custDataLst>
          </p:nvPr>
        </p:nvSpPr>
        <p:spPr>
          <a:xfrm>
            <a:off x="351155" y="518160"/>
            <a:ext cx="11412220" cy="5821680"/>
          </a:xfrm>
          <a:prstGeom prst="rect">
            <a:avLst/>
          </a:prstGeom>
          <a:noFill/>
          <a:ln w="127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10" name="矩形 9"/>
          <p:cNvSpPr/>
          <p:nvPr>
            <p:custDataLst>
              <p:tags r:id="rId3"/>
            </p:custDataLst>
          </p:nvPr>
        </p:nvSpPr>
        <p:spPr>
          <a:xfrm>
            <a:off x="252095" y="419100"/>
            <a:ext cx="11412220" cy="5821680"/>
          </a:xfrm>
          <a:prstGeom prst="rect">
            <a:avLst/>
          </a:prstGeom>
          <a:noFill/>
          <a:ln w="127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lt1"/>
              </a:solidFill>
              <a:latin typeface="微软雅黑" panose="020B0503020204020204" charset="-122"/>
              <a:ea typeface="微软雅黑" panose="020B0503020204020204" charset="-122"/>
            </a:endParaRPr>
          </a:p>
        </p:txBody>
      </p:sp>
      <p:grpSp>
        <p:nvGrpSpPr>
          <p:cNvPr id="30" name="组合 29"/>
          <p:cNvGrpSpPr>
            <a:grpSpLocks noChangeAspect="1"/>
          </p:cNvGrpSpPr>
          <p:nvPr>
            <p:custDataLst>
              <p:tags r:id="rId4"/>
            </p:custDataLst>
          </p:nvPr>
        </p:nvGrpSpPr>
        <p:grpSpPr>
          <a:xfrm rot="10800000">
            <a:off x="671830" y="822325"/>
            <a:ext cx="637540" cy="556260"/>
            <a:chOff x="3213087" y="1347855"/>
            <a:chExt cx="723913" cy="631688"/>
          </a:xfrm>
          <a:solidFill>
            <a:schemeClr val="accent1">
              <a:alpha val="20000"/>
            </a:schemeClr>
          </a:solidFill>
        </p:grpSpPr>
        <p:sp>
          <p:nvSpPr>
            <p:cNvPr id="31" name="任意多边形: 形状 17"/>
            <p:cNvSpPr>
              <a:spLocks noChangeAspect="1"/>
            </p:cNvSpPr>
            <p:nvPr>
              <p:custDataLst>
                <p:tags r:id="rId5"/>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charset="-122"/>
                <a:ea typeface="微软雅黑" panose="020B0503020204020204" charset="-122"/>
              </a:endParaRPr>
            </a:p>
          </p:txBody>
        </p:sp>
        <p:sp>
          <p:nvSpPr>
            <p:cNvPr id="32" name="任意多边形: 形状 18"/>
            <p:cNvSpPr>
              <a:spLocks noChangeAspect="1"/>
            </p:cNvSpPr>
            <p:nvPr>
              <p:custDataLst>
                <p:tags r:id="rId6"/>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33" name="组合 32"/>
          <p:cNvGrpSpPr>
            <a:grpSpLocks noChangeAspect="1"/>
          </p:cNvGrpSpPr>
          <p:nvPr>
            <p:custDataLst>
              <p:tags r:id="rId7"/>
            </p:custDataLst>
          </p:nvPr>
        </p:nvGrpSpPr>
        <p:grpSpPr>
          <a:xfrm>
            <a:off x="10511790" y="5229860"/>
            <a:ext cx="923290" cy="805180"/>
            <a:chOff x="3213087" y="1347855"/>
            <a:chExt cx="723913" cy="631688"/>
          </a:xfrm>
          <a:solidFill>
            <a:schemeClr val="accent1">
              <a:alpha val="20000"/>
            </a:schemeClr>
          </a:solidFill>
        </p:grpSpPr>
        <p:sp>
          <p:nvSpPr>
            <p:cNvPr id="34" name="任意多边形: 形状 21"/>
            <p:cNvSpPr>
              <a:spLocks noChangeAspect="1"/>
            </p:cNvSpPr>
            <p:nvPr>
              <p:custDataLst>
                <p:tags r:id="rId8"/>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charset="-122"/>
                <a:ea typeface="微软雅黑" panose="020B0503020204020204" charset="-122"/>
              </a:endParaRPr>
            </a:p>
          </p:txBody>
        </p:sp>
        <p:sp>
          <p:nvSpPr>
            <p:cNvPr id="35" name="任意多边形: 形状 22"/>
            <p:cNvSpPr>
              <a:spLocks noChangeAspect="1"/>
            </p:cNvSpPr>
            <p:nvPr>
              <p:custDataLst>
                <p:tags r:id="rId9"/>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6" name="直接连接符 35"/>
          <p:cNvCxnSpPr/>
          <p:nvPr>
            <p:custDataLst>
              <p:tags r:id="rId10"/>
            </p:custDataLst>
          </p:nvPr>
        </p:nvCxnSpPr>
        <p:spPr>
          <a:xfrm>
            <a:off x="2247932" y="2670981"/>
            <a:ext cx="7543800" cy="0"/>
          </a:xfrm>
          <a:prstGeom prst="line">
            <a:avLst/>
          </a:prstGeom>
          <a:ln w="127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3" name="文本框 2"/>
          <p:cNvSpPr txBox="1"/>
          <p:nvPr>
            <p:custDataLst>
              <p:tags r:id="rId11"/>
            </p:custDataLst>
          </p:nvPr>
        </p:nvSpPr>
        <p:spPr>
          <a:xfrm>
            <a:off x="1981200" y="1663252"/>
            <a:ext cx="8077264" cy="702944"/>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4000" b="1" spc="240" dirty="0">
                <a:solidFill>
                  <a:schemeClr val="accent1">
                    <a:lumMod val="75000"/>
                  </a:schemeClr>
                </a:solidFill>
                <a:latin typeface="微软雅黑" panose="020B0503020204020204" charset="-122"/>
                <a:ea typeface="微软雅黑" panose="020B0503020204020204" charset="-122"/>
              </a:rPr>
              <a:t>差别感受性和差别阈限</a:t>
            </a:r>
            <a:endParaRPr lang="zh-CN" altLang="en-US" sz="4000" b="1" spc="240" dirty="0">
              <a:solidFill>
                <a:schemeClr val="accent1">
                  <a:lumMod val="75000"/>
                </a:schemeClr>
              </a:solidFill>
              <a:latin typeface="微软雅黑" panose="020B0503020204020204" charset="-122"/>
              <a:ea typeface="微软雅黑" panose="020B0503020204020204" charset="-122"/>
            </a:endParaRPr>
          </a:p>
        </p:txBody>
      </p:sp>
      <p:sp>
        <p:nvSpPr>
          <p:cNvPr id="11" name="Title 6"/>
          <p:cNvSpPr txBox="1"/>
          <p:nvPr>
            <p:custDataLst>
              <p:tags r:id="rId12"/>
            </p:custDataLst>
          </p:nvPr>
        </p:nvSpPr>
        <p:spPr>
          <a:xfrm>
            <a:off x="1981200" y="2975610"/>
            <a:ext cx="8308975" cy="1322705"/>
          </a:xfrm>
          <a:prstGeom prst="rect">
            <a:avLst/>
          </a:prstGeom>
          <a:noFill/>
          <a:ln w="3175">
            <a:noFill/>
            <a:prstDash val="dash"/>
          </a:ln>
        </p:spPr>
        <p:txBody>
          <a:bodyPr wrap="square" lIns="63500" tIns="25400" rIns="63500" bIns="25400" anchor="ctr"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50000"/>
              </a:lnSpc>
              <a:spcBef>
                <a:spcPts val="0"/>
              </a:spcBef>
              <a:spcAft>
                <a:spcPts val="0"/>
              </a:spcAft>
              <a:buSzPct val="100000"/>
              <a:buFontTx/>
              <a:buNone/>
            </a:pPr>
            <a:r>
              <a:rPr kumimoji="0" lang="zh-CN" altLang="en-US" sz="2800" b="1" i="0" spc="120" noProof="0" dirty="0">
                <a:ln w="3175">
                  <a:noFill/>
                  <a:prstDash val="dash"/>
                </a:ln>
                <a:solidFill>
                  <a:schemeClr val="dk1"/>
                </a:solidFill>
                <a:effectLst/>
                <a:latin typeface="+mn-lt"/>
                <a:ea typeface="+mn-lt"/>
                <a:cs typeface="+mn-lt"/>
              </a:rPr>
              <a:t>差别阈限——</a:t>
            </a:r>
            <a:r>
              <a:rPr kumimoji="0" lang="zh-CN" altLang="en-US" sz="2800" i="0" spc="120" noProof="0" dirty="0">
                <a:ln w="3175">
                  <a:noFill/>
                  <a:prstDash val="dash"/>
                </a:ln>
                <a:solidFill>
                  <a:schemeClr val="dk1"/>
                </a:solidFill>
                <a:effectLst/>
                <a:latin typeface="+mn-lt"/>
                <a:ea typeface="+mn-lt"/>
                <a:cs typeface="+mn-lt"/>
              </a:rPr>
              <a:t>感觉上能觉察出两个同类刺激之间的最小差别量</a:t>
            </a:r>
            <a:endParaRPr kumimoji="0" lang="zh-CN" altLang="en-US" sz="2800" i="0" spc="120" noProof="0" dirty="0">
              <a:ln w="3175">
                <a:noFill/>
                <a:prstDash val="dash"/>
              </a:ln>
              <a:solidFill>
                <a:schemeClr val="dk1"/>
              </a:solidFill>
              <a:effectLst/>
              <a:latin typeface="+mn-lt"/>
              <a:ea typeface="+mn-lt"/>
              <a:cs typeface="+mn-lt"/>
            </a:endParaRPr>
          </a:p>
        </p:txBody>
      </p:sp>
      <p:sp>
        <p:nvSpPr>
          <p:cNvPr id="14" name="Title 6"/>
          <p:cNvSpPr txBox="1"/>
          <p:nvPr>
            <p:custDataLst>
              <p:tags r:id="rId13"/>
            </p:custDataLst>
          </p:nvPr>
        </p:nvSpPr>
        <p:spPr>
          <a:xfrm>
            <a:off x="1981200" y="4363085"/>
            <a:ext cx="8308340" cy="831850"/>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50000"/>
              </a:lnSpc>
              <a:spcBef>
                <a:spcPts val="0"/>
              </a:spcBef>
              <a:spcAft>
                <a:spcPts val="800"/>
              </a:spcAft>
              <a:buSzPct val="100000"/>
            </a:pPr>
            <a:r>
              <a:rPr lang="zh-CN" altLang="en-US" sz="2800" b="1" spc="200" dirty="0">
                <a:ln w="3175">
                  <a:noFill/>
                  <a:prstDash val="dash"/>
                </a:ln>
                <a:solidFill>
                  <a:schemeClr val="dk1">
                    <a:lumMod val="75000"/>
                    <a:lumOff val="25000"/>
                  </a:schemeClr>
                </a:solidFill>
                <a:latin typeface="+mn-lt"/>
                <a:ea typeface="+mn-lt"/>
                <a:cs typeface="+mn-lt"/>
                <a:sym typeface="+mn-ea"/>
              </a:rPr>
              <a:t>差别感受性</a:t>
            </a:r>
            <a:r>
              <a:rPr lang="zh-CN" altLang="en-US" sz="2800" spc="200" dirty="0">
                <a:ln w="3175">
                  <a:noFill/>
                  <a:prstDash val="dash"/>
                </a:ln>
                <a:solidFill>
                  <a:schemeClr val="dk1">
                    <a:lumMod val="75000"/>
                    <a:lumOff val="25000"/>
                  </a:schemeClr>
                </a:solidFill>
                <a:latin typeface="+mn-lt"/>
                <a:ea typeface="+mn-lt"/>
                <a:cs typeface="+mn-lt"/>
                <a:sym typeface="+mn-ea"/>
              </a:rPr>
              <a:t>——对最小差异量的感觉能力。</a:t>
            </a:r>
            <a:endParaRPr lang="zh-CN" altLang="en-US" sz="2800" spc="200" dirty="0">
              <a:ln w="3175">
                <a:noFill/>
                <a:prstDash val="dash"/>
              </a:ln>
              <a:solidFill>
                <a:schemeClr val="dk1">
                  <a:lumMod val="75000"/>
                  <a:lumOff val="25000"/>
                </a:schemeClr>
              </a:solidFill>
              <a:latin typeface="+mn-lt"/>
              <a:ea typeface="+mn-lt"/>
              <a:cs typeface="+mn-lt"/>
              <a:sym typeface="+mn-ea"/>
            </a:endParaRPr>
          </a:p>
        </p:txBody>
      </p:sp>
    </p:spTree>
    <p:custDataLst>
      <p:tags r:id="rId14"/>
    </p:custDataLst>
  </p:cSld>
  <p:clrMapOvr>
    <a:masterClrMapping/>
  </p:clrMapOvr>
  <p:transition>
    <p:push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3065145" y="3266440"/>
            <a:ext cx="7428230" cy="1938020"/>
          </a:xfrm>
          <a:prstGeom prst="rect">
            <a:avLst/>
          </a:prstGeom>
        </p:spPr>
        <p:txBody>
          <a:bodyPr wrap="square">
            <a:spAutoFit/>
          </a:bodyPr>
          <a:lstStyle/>
          <a:p>
            <a:pPr algn="ctr"/>
            <a:r>
              <a:rPr lang="zh-CN" altLang="en-US" sz="6000" spc="300" dirty="0">
                <a:solidFill>
                  <a:srgbClr val="ED796F"/>
                </a:solidFill>
                <a:effectLst/>
                <a:latin typeface="Arial" panose="020B0604020202090204" pitchFamily="34" charset="0"/>
                <a:ea typeface="汉仪旗黑-55简" panose="00020600040101010101" charset="-122"/>
                <a:cs typeface="黑体" panose="02010609060101010101" charset="-122"/>
                <a:sym typeface="黑体" panose="02010609060101010101" charset="-122"/>
              </a:rPr>
              <a:t>小学生的感觉、知觉和注意</a:t>
            </a:r>
            <a:endParaRPr lang="zh-CN" altLang="en-US" sz="6000" spc="300" dirty="0">
              <a:solidFill>
                <a:srgbClr val="ED796F"/>
              </a:solidFill>
              <a:effectLst/>
              <a:latin typeface="Arial" panose="020B0604020202090204" pitchFamily="34" charset="0"/>
              <a:ea typeface="汉仪旗黑-55简" panose="00020600040101010101" charset="-122"/>
              <a:cs typeface="黑体" panose="02010609060101010101" charset="-122"/>
              <a:sym typeface="黑体" panose="02010609060101010101" charset="-122"/>
            </a:endParaRPr>
          </a:p>
        </p:txBody>
      </p:sp>
      <p:sp>
        <p:nvSpPr>
          <p:cNvPr id="23" name="文本框 22"/>
          <p:cNvSpPr txBox="1"/>
          <p:nvPr>
            <p:custDataLst>
              <p:tags r:id="rId1"/>
            </p:custDataLst>
          </p:nvPr>
        </p:nvSpPr>
        <p:spPr>
          <a:xfrm>
            <a:off x="5323205" y="2199707"/>
            <a:ext cx="2912110" cy="829945"/>
          </a:xfrm>
          <a:prstGeom prst="rect">
            <a:avLst/>
          </a:prstGeom>
          <a:noFill/>
          <a:ln>
            <a:noFill/>
          </a:ln>
          <a:extLst>
            <a:ext uri="{909E8E84-426E-40DD-AFC4-6F175D3DCCD1}">
              <a14:hiddenFill xmlns:a14="http://schemas.microsoft.com/office/drawing/2010/main">
                <a:solidFill>
                  <a:srgbClr val="262626"/>
                </a:solidFill>
              </a14:hiddenFill>
            </a:ext>
          </a:extLst>
        </p:spPr>
        <p:txBody>
          <a:bodyPr wrap="square" rtlCol="0">
            <a:spAutoFit/>
          </a:bodyPr>
          <a:lstStyle/>
          <a:p>
            <a:pPr algn="ctr"/>
            <a:r>
              <a:rPr lang="zh-CN" altLang="en-US" sz="4800" dirty="0">
                <a:solidFill>
                  <a:schemeClr val="dk1"/>
                </a:solidFill>
                <a:latin typeface="Arial" panose="020B0604020202090204" pitchFamily="34" charset="0"/>
                <a:ea typeface="汉仪旗黑-55简" panose="00020600040101010101" charset="-122"/>
                <a:cs typeface="黑体" panose="02010609060101010101" charset="-122"/>
                <a:sym typeface="黑体" panose="02010609060101010101" charset="-122"/>
              </a:rPr>
              <a:t>项目二</a:t>
            </a:r>
            <a:endParaRPr lang="zh-CN" altLang="en-US" sz="4800" dirty="0">
              <a:solidFill>
                <a:schemeClr val="dk1"/>
              </a:solidFill>
              <a:latin typeface="Arial" panose="020B0604020202090204" pitchFamily="34" charset="0"/>
              <a:ea typeface="汉仪旗黑-55简" panose="00020600040101010101" charset="-122"/>
              <a:cs typeface="黑体" panose="02010609060101010101" charset="-122"/>
              <a:sym typeface="黑体" panose="02010609060101010101" charset="-122"/>
            </a:endParaRPr>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70440" y="4823527"/>
            <a:ext cx="2034540" cy="203454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 name="任意多边形: 形状 18"/>
          <p:cNvSpPr/>
          <p:nvPr>
            <p:custDataLst>
              <p:tags r:id="rId1"/>
            </p:custDataLst>
          </p:nvPr>
        </p:nvSpPr>
        <p:spPr>
          <a:xfrm flipH="1">
            <a:off x="4913086" y="0"/>
            <a:ext cx="7278914" cy="6858000"/>
          </a:xfrm>
          <a:custGeom>
            <a:avLst/>
            <a:gdLst>
              <a:gd name="connsiteX0" fmla="*/ 0 w 7278914"/>
              <a:gd name="connsiteY0" fmla="*/ 0 h 6858000"/>
              <a:gd name="connsiteX1" fmla="*/ 420914 w 7278914"/>
              <a:gd name="connsiteY1" fmla="*/ 0 h 6858000"/>
              <a:gd name="connsiteX2" fmla="*/ 7278914 w 7278914"/>
              <a:gd name="connsiteY2" fmla="*/ 6858000 h 6858000"/>
              <a:gd name="connsiteX3" fmla="*/ 0 w 727891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278914" h="6858000">
                <a:moveTo>
                  <a:pt x="0" y="0"/>
                </a:moveTo>
                <a:lnTo>
                  <a:pt x="420914" y="0"/>
                </a:lnTo>
                <a:lnTo>
                  <a:pt x="7278914" y="6858000"/>
                </a:lnTo>
                <a:lnTo>
                  <a:pt x="0" y="6858000"/>
                </a:lnTo>
                <a:close/>
              </a:path>
            </a:pathLst>
          </a:custGeom>
          <a:pattFill prst="dkHorz">
            <a:fgClr>
              <a:schemeClr val="accent1"/>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Arial" panose="020B0604020202090204" pitchFamily="34" charset="0"/>
              <a:ea typeface="微软雅黑" panose="020B0503020204020204" charset="-122"/>
              <a:sym typeface="Arial" panose="020B0604020202090204" pitchFamily="34" charset="0"/>
            </a:endParaRPr>
          </a:p>
        </p:txBody>
      </p:sp>
      <p:sp>
        <p:nvSpPr>
          <p:cNvPr id="20" name="直角三角形 19"/>
          <p:cNvSpPr/>
          <p:nvPr>
            <p:custDataLst>
              <p:tags r:id="rId2"/>
            </p:custDataLst>
          </p:nvPr>
        </p:nvSpPr>
        <p:spPr>
          <a:xfrm rot="5400000" flipH="1">
            <a:off x="1828800" y="457200"/>
            <a:ext cx="4572000" cy="822960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sz="1600" b="1">
              <a:solidFill>
                <a:schemeClr val="bg1"/>
              </a:solidFill>
              <a:latin typeface="Arial" panose="020B0604020202090204" pitchFamily="34" charset="0"/>
              <a:ea typeface="微软雅黑" panose="020B0503020204020204" charset="-122"/>
              <a:sym typeface="Arial" panose="020B0604020202090204" pitchFamily="34" charset="0"/>
            </a:endParaRPr>
          </a:p>
        </p:txBody>
      </p:sp>
      <p:sp>
        <p:nvSpPr>
          <p:cNvPr id="21" name="矩形 20"/>
          <p:cNvSpPr/>
          <p:nvPr>
            <p:custDataLst>
              <p:tags r:id="rId3"/>
            </p:custDataLst>
          </p:nvPr>
        </p:nvSpPr>
        <p:spPr>
          <a:xfrm>
            <a:off x="546100" y="1866900"/>
            <a:ext cx="11099800" cy="4459288"/>
          </a:xfrm>
          <a:prstGeom prst="rect">
            <a:avLst/>
          </a:prstGeom>
          <a:solidFill>
            <a:schemeClr val="bg1"/>
          </a:solidFill>
          <a:ln>
            <a:noFill/>
          </a:ln>
          <a:effectLst>
            <a:outerShdw blurRad="165100" algn="ctr" rotWithShape="0">
              <a:schemeClr val="tx1">
                <a:lumMod val="50000"/>
                <a:lumOff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sz="1600" b="1">
              <a:solidFill>
                <a:schemeClr val="bg1"/>
              </a:solidFill>
              <a:latin typeface="Arial" panose="020B0604020202090204" pitchFamily="34" charset="0"/>
              <a:ea typeface="微软雅黑" panose="020B0503020204020204" charset="-122"/>
              <a:sym typeface="Arial" panose="020B0604020202090204" pitchFamily="34" charset="0"/>
            </a:endParaRPr>
          </a:p>
        </p:txBody>
      </p:sp>
      <p:sp>
        <p:nvSpPr>
          <p:cNvPr id="22" name="文本框 7"/>
          <p:cNvSpPr txBox="1"/>
          <p:nvPr>
            <p:custDataLst>
              <p:tags r:id="rId4"/>
            </p:custDataLst>
          </p:nvPr>
        </p:nvSpPr>
        <p:spPr>
          <a:xfrm>
            <a:off x="829269" y="531812"/>
            <a:ext cx="10533463" cy="716598"/>
          </a:xfrm>
          <a:prstGeom prst="rect">
            <a:avLst/>
          </a:prstGeom>
          <a:noFill/>
        </p:spPr>
        <p:txBody>
          <a:bodyPr wrap="square" lIns="91440" tIns="45720" rIns="91440" bIns="45720" rtlCol="0" anchor="b">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l">
              <a:lnSpc>
                <a:spcPct val="100000"/>
              </a:lnSpc>
              <a:spcBef>
                <a:spcPts val="0"/>
              </a:spcBef>
              <a:spcAft>
                <a:spcPts val="0"/>
              </a:spcAft>
              <a:buSzPct val="100000"/>
              <a:buNone/>
            </a:pPr>
            <a:r>
              <a:rPr lang="zh-CN" altLang="en-US" sz="3800" b="1" spc="220" dirty="0">
                <a:solidFill>
                  <a:schemeClr val="accent1">
                    <a:lumMod val="75000"/>
                  </a:schemeClr>
                </a:solidFill>
                <a:latin typeface="Arial" panose="020B0604020202090204" pitchFamily="34" charset="0"/>
                <a:ea typeface="微软雅黑" panose="020B0503020204020204" charset="-122"/>
              </a:rPr>
              <a:t>差别阈限的测定小实验</a:t>
            </a:r>
            <a:endParaRPr lang="zh-CN" altLang="en-US" sz="3800" b="1" spc="220" dirty="0">
              <a:solidFill>
                <a:schemeClr val="accent1">
                  <a:lumMod val="75000"/>
                </a:schemeClr>
              </a:solidFill>
              <a:latin typeface="Arial" panose="020B0604020202090204" pitchFamily="34" charset="0"/>
              <a:ea typeface="微软雅黑" panose="020B0503020204020204" charset="-122"/>
            </a:endParaRPr>
          </a:p>
        </p:txBody>
      </p:sp>
      <p:sp>
        <p:nvSpPr>
          <p:cNvPr id="15" name="文本框 14"/>
          <p:cNvSpPr txBox="1"/>
          <p:nvPr>
            <p:custDataLst>
              <p:tags r:id="rId5"/>
            </p:custDataLst>
          </p:nvPr>
        </p:nvSpPr>
        <p:spPr>
          <a:xfrm>
            <a:off x="829269" y="2385985"/>
            <a:ext cx="10533463" cy="3421118"/>
          </a:xfrm>
          <a:prstGeom prst="rect">
            <a:avLst/>
          </a:prstGeom>
          <a:noFill/>
        </p:spPr>
        <p:txBody>
          <a:bodyPr wrap="square" lIns="91440" tIns="45720" rIns="91440" bIns="45720" rtlCol="0">
            <a:normAutofit/>
          </a:bodyPr>
          <a:lstStyle>
            <a:defPPr>
              <a:defRPr lang="zh-CN"/>
            </a:defPPr>
            <a:lvl1pPr fontAlgn="auto">
              <a:lnSpc>
                <a:spcPct val="130000"/>
              </a:lnSpc>
              <a:spcAft>
                <a:spcPts val="1000"/>
              </a:spcAft>
              <a:defRPr sz="1600" spc="150"/>
            </a:lvl1pPr>
          </a:lstStyle>
          <a:p>
            <a:pPr marL="406400" lvl="0" indent="-406400" algn="l" fontAlgn="ctr">
              <a:lnSpc>
                <a:spcPct val="120000"/>
              </a:lnSpc>
              <a:spcBef>
                <a:spcPts val="0"/>
              </a:spcBef>
              <a:spcAft>
                <a:spcPts val="800"/>
              </a:spcAft>
              <a:buClr>
                <a:schemeClr val="tx1">
                  <a:lumMod val="75000"/>
                  <a:lumOff val="25000"/>
                </a:schemeClr>
              </a:buClr>
              <a:buSzPct val="110000"/>
              <a:buFont typeface="Wingdings" panose="05000000000000000000" pitchFamily="2" charset="2"/>
              <a:buChar char="ü"/>
            </a:pPr>
            <a:r>
              <a:rPr lang="en-US" altLang="zh-CN" sz="2400" spc="160" dirty="0">
                <a:solidFill>
                  <a:schemeClr val="tx1">
                    <a:lumMod val="85000"/>
                    <a:lumOff val="15000"/>
                  </a:schemeClr>
                </a:solidFill>
                <a:latin typeface="Arial" panose="020B0604020202090204" pitchFamily="34" charset="0"/>
                <a:ea typeface="微软雅黑" panose="020B0503020204020204" charset="-122"/>
              </a:rPr>
              <a:t>在你的左手上放一枚面值一元的硬币，右手放两枚。你可以觉察到两个手上的重量差别么？</a:t>
            </a:r>
            <a:endParaRPr lang="en-US" altLang="zh-CN" sz="2400" spc="160" dirty="0">
              <a:solidFill>
                <a:schemeClr val="tx1">
                  <a:lumMod val="85000"/>
                  <a:lumOff val="15000"/>
                </a:schemeClr>
              </a:solidFill>
              <a:latin typeface="Arial" panose="020B0604020202090204" pitchFamily="34" charset="0"/>
              <a:ea typeface="微软雅黑" panose="020B0503020204020204" charset="-122"/>
            </a:endParaRPr>
          </a:p>
          <a:p>
            <a:pPr marL="406400" lvl="0" indent="-406400" algn="l" fontAlgn="ctr">
              <a:lnSpc>
                <a:spcPct val="120000"/>
              </a:lnSpc>
              <a:spcBef>
                <a:spcPts val="0"/>
              </a:spcBef>
              <a:spcAft>
                <a:spcPts val="800"/>
              </a:spcAft>
              <a:buClr>
                <a:schemeClr val="tx1">
                  <a:lumMod val="75000"/>
                  <a:lumOff val="25000"/>
                </a:schemeClr>
              </a:buClr>
              <a:buSzPct val="110000"/>
              <a:buFont typeface="Wingdings" panose="05000000000000000000" pitchFamily="2" charset="2"/>
              <a:buChar char="ü"/>
            </a:pPr>
            <a:r>
              <a:rPr lang="en-US" altLang="zh-CN" sz="2400" spc="160" dirty="0">
                <a:solidFill>
                  <a:schemeClr val="tx1">
                    <a:lumMod val="85000"/>
                    <a:lumOff val="15000"/>
                  </a:schemeClr>
                </a:solidFill>
                <a:latin typeface="Arial" panose="020B0604020202090204" pitchFamily="34" charset="0"/>
                <a:ea typeface="微软雅黑" panose="020B0503020204020204" charset="-122"/>
              </a:rPr>
              <a:t>把左右手上的硬币分别放进两本同样重量的书中，然后拿起书。你现在能判断哪本书里有两枚硬币吗?</a:t>
            </a:r>
            <a:endParaRPr lang="en-US" altLang="zh-CN" sz="2400" spc="160" dirty="0">
              <a:solidFill>
                <a:schemeClr val="tx1">
                  <a:lumMod val="85000"/>
                  <a:lumOff val="15000"/>
                </a:schemeClr>
              </a:solidFill>
              <a:latin typeface="Arial" panose="020B0604020202090204" pitchFamily="34" charset="0"/>
              <a:ea typeface="微软雅黑" panose="020B0503020204020204" charset="-122"/>
            </a:endParaRPr>
          </a:p>
        </p:txBody>
      </p:sp>
    </p:spTree>
    <p:custDataLst>
      <p:tags r:id="rId6"/>
    </p:custDataLst>
  </p:cSld>
  <p:clrMapOvr>
    <a:masterClrMapping/>
  </p:clrMapOvr>
  <p:transition>
    <p:dissolv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1" name="任意多边形: 形状 144"/>
          <p:cNvSpPr/>
          <p:nvPr>
            <p:custDataLst>
              <p:tags r:id="rId1"/>
            </p:custDataLst>
          </p:nvPr>
        </p:nvSpPr>
        <p:spPr>
          <a:xfrm flipH="1">
            <a:off x="9672320" y="762000"/>
            <a:ext cx="2525395" cy="1212850"/>
          </a:xfrm>
          <a:custGeom>
            <a:avLst/>
            <a:gdLst/>
            <a:ahLst/>
            <a:cxnLst/>
            <a:rect l="0" t="0" r="0" b="0"/>
            <a:pathLst>
              <a:path w="6191251" h="2971801">
                <a:moveTo>
                  <a:pt x="0" y="0"/>
                </a:moveTo>
                <a:lnTo>
                  <a:pt x="0" y="2971800"/>
                </a:lnTo>
                <a:lnTo>
                  <a:pt x="3813810" y="2971800"/>
                </a:lnTo>
                <a:lnTo>
                  <a:pt x="6191250" y="0"/>
                </a:lnTo>
              </a:path>
            </a:pathLst>
          </a:custGeom>
          <a:solidFill>
            <a:srgbClr val="ACE2CF"/>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Arial" panose="020B0604020202090204"/>
              <a:ea typeface="微软雅黑" panose="020B0503020204020204" charset="-122"/>
              <a:cs typeface="+mn-cs"/>
            </a:endParaRPr>
          </a:p>
        </p:txBody>
      </p:sp>
      <p:sp>
        <p:nvSpPr>
          <p:cNvPr id="622" name="任意多边形: 形状 145"/>
          <p:cNvSpPr/>
          <p:nvPr>
            <p:custDataLst>
              <p:tags r:id="rId2"/>
            </p:custDataLst>
          </p:nvPr>
        </p:nvSpPr>
        <p:spPr>
          <a:xfrm flipH="1">
            <a:off x="9961880" y="0"/>
            <a:ext cx="2242820" cy="2781935"/>
          </a:xfrm>
          <a:custGeom>
            <a:avLst/>
            <a:gdLst>
              <a:gd name="connsiteX0" fmla="*/ 4699000 w 5502910"/>
              <a:gd name="connsiteY0" fmla="*/ 441960 h 6822440"/>
              <a:gd name="connsiteX1" fmla="*/ 4516120 w 5502910"/>
              <a:gd name="connsiteY1" fmla="*/ 441960 h 6822440"/>
              <a:gd name="connsiteX2" fmla="*/ 4872990 w 5502910"/>
              <a:gd name="connsiteY2" fmla="*/ 0 h 6822440"/>
              <a:gd name="connsiteX3" fmla="*/ 4690110 w 5502910"/>
              <a:gd name="connsiteY3" fmla="*/ 0 h 6822440"/>
              <a:gd name="connsiteX4" fmla="*/ 4334510 w 5502910"/>
              <a:gd name="connsiteY4" fmla="*/ 441960 h 6822440"/>
              <a:gd name="connsiteX5" fmla="*/ 4152900 w 5502910"/>
              <a:gd name="connsiteY5" fmla="*/ 441960 h 6822440"/>
              <a:gd name="connsiteX6" fmla="*/ 4508500 w 5502910"/>
              <a:gd name="connsiteY6" fmla="*/ 0 h 6822440"/>
              <a:gd name="connsiteX7" fmla="*/ 4326890 w 5502910"/>
              <a:gd name="connsiteY7" fmla="*/ 0 h 6822440"/>
              <a:gd name="connsiteX8" fmla="*/ 3970020 w 5502910"/>
              <a:gd name="connsiteY8" fmla="*/ 441960 h 6822440"/>
              <a:gd name="connsiteX9" fmla="*/ 3788410 w 5502910"/>
              <a:gd name="connsiteY9" fmla="*/ 441960 h 6822440"/>
              <a:gd name="connsiteX10" fmla="*/ 4144010 w 5502910"/>
              <a:gd name="connsiteY10" fmla="*/ 0 h 6822440"/>
              <a:gd name="connsiteX11" fmla="*/ 3962400 w 5502910"/>
              <a:gd name="connsiteY11" fmla="*/ 0 h 6822440"/>
              <a:gd name="connsiteX12" fmla="*/ 3605530 w 5502910"/>
              <a:gd name="connsiteY12" fmla="*/ 441960 h 6822440"/>
              <a:gd name="connsiteX13" fmla="*/ 3423920 w 5502910"/>
              <a:gd name="connsiteY13" fmla="*/ 441960 h 6822440"/>
              <a:gd name="connsiteX14" fmla="*/ 3779520 w 5502910"/>
              <a:gd name="connsiteY14" fmla="*/ 0 h 6822440"/>
              <a:gd name="connsiteX15" fmla="*/ 3597910 w 5502910"/>
              <a:gd name="connsiteY15" fmla="*/ 0 h 6822440"/>
              <a:gd name="connsiteX16" fmla="*/ 3241040 w 5502910"/>
              <a:gd name="connsiteY16" fmla="*/ 441960 h 6822440"/>
              <a:gd name="connsiteX17" fmla="*/ 3081020 w 5502910"/>
              <a:gd name="connsiteY17" fmla="*/ 441960 h 6822440"/>
              <a:gd name="connsiteX18" fmla="*/ 3437890 w 5502910"/>
              <a:gd name="connsiteY18" fmla="*/ 0 h 6822440"/>
              <a:gd name="connsiteX19" fmla="*/ 0 w 5502910"/>
              <a:gd name="connsiteY19" fmla="*/ 0 h 6822440"/>
              <a:gd name="connsiteX20" fmla="*/ 0 w 5502910"/>
              <a:gd name="connsiteY20" fmla="*/ 6822440 h 6822440"/>
              <a:gd name="connsiteX21" fmla="*/ 5502910 w 5502910"/>
              <a:gd name="connsiteY21" fmla="*/ 0 h 6822440"/>
              <a:gd name="connsiteX22" fmla="*/ 5054600 w 5502910"/>
              <a:gd name="connsiteY22" fmla="*/ 0 h 6822440"/>
              <a:gd name="connsiteX23" fmla="*/ 4699000 w 5502910"/>
              <a:gd name="connsiteY23" fmla="*/ 441960 h 6822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502910" h="6822440">
                <a:moveTo>
                  <a:pt x="4699000" y="441960"/>
                </a:moveTo>
                <a:lnTo>
                  <a:pt x="4516120" y="441960"/>
                </a:lnTo>
                <a:lnTo>
                  <a:pt x="4872990" y="0"/>
                </a:lnTo>
                <a:lnTo>
                  <a:pt x="4690110" y="0"/>
                </a:lnTo>
                <a:lnTo>
                  <a:pt x="4334510" y="441960"/>
                </a:lnTo>
                <a:lnTo>
                  <a:pt x="4152900" y="441960"/>
                </a:lnTo>
                <a:lnTo>
                  <a:pt x="4508500" y="0"/>
                </a:lnTo>
                <a:lnTo>
                  <a:pt x="4326890" y="0"/>
                </a:lnTo>
                <a:lnTo>
                  <a:pt x="3970020" y="441960"/>
                </a:lnTo>
                <a:lnTo>
                  <a:pt x="3788410" y="441960"/>
                </a:lnTo>
                <a:lnTo>
                  <a:pt x="4144010" y="0"/>
                </a:lnTo>
                <a:lnTo>
                  <a:pt x="3962400" y="0"/>
                </a:lnTo>
                <a:lnTo>
                  <a:pt x="3605530" y="441960"/>
                </a:lnTo>
                <a:lnTo>
                  <a:pt x="3423920" y="441960"/>
                </a:lnTo>
                <a:lnTo>
                  <a:pt x="3779520" y="0"/>
                </a:lnTo>
                <a:lnTo>
                  <a:pt x="3597910" y="0"/>
                </a:lnTo>
                <a:lnTo>
                  <a:pt x="3241040" y="441960"/>
                </a:lnTo>
                <a:lnTo>
                  <a:pt x="3081020" y="441960"/>
                </a:lnTo>
                <a:lnTo>
                  <a:pt x="3437890" y="0"/>
                </a:lnTo>
                <a:lnTo>
                  <a:pt x="0" y="0"/>
                </a:lnTo>
                <a:lnTo>
                  <a:pt x="0" y="6822440"/>
                </a:lnTo>
                <a:lnTo>
                  <a:pt x="5502910" y="0"/>
                </a:lnTo>
                <a:lnTo>
                  <a:pt x="5054600" y="0"/>
                </a:lnTo>
                <a:lnTo>
                  <a:pt x="4699000" y="441960"/>
                </a:lnTo>
              </a:path>
            </a:pathLst>
          </a:custGeom>
          <a:solidFill>
            <a:srgbClr val="53B9A3"/>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Arial" panose="020B0604020202090204"/>
              <a:ea typeface="微软雅黑" panose="020B0503020204020204" charset="-122"/>
              <a:cs typeface="+mn-cs"/>
            </a:endParaRPr>
          </a:p>
        </p:txBody>
      </p:sp>
      <p:cxnSp>
        <p:nvCxnSpPr>
          <p:cNvPr id="624" name="直接连接符 623"/>
          <p:cNvCxnSpPr/>
          <p:nvPr>
            <p:custDataLst>
              <p:tags r:id="rId3"/>
            </p:custDataLst>
          </p:nvPr>
        </p:nvCxnSpPr>
        <p:spPr>
          <a:xfrm>
            <a:off x="311785" y="2720340"/>
            <a:ext cx="0" cy="17983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33" name="直接连接符 632"/>
          <p:cNvCxnSpPr/>
          <p:nvPr>
            <p:custDataLst>
              <p:tags r:id="rId4"/>
            </p:custDataLst>
          </p:nvPr>
        </p:nvCxnSpPr>
        <p:spPr>
          <a:xfrm flipV="1">
            <a:off x="311785" y="5278120"/>
            <a:ext cx="0" cy="571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34" name="直接连接符 633"/>
          <p:cNvCxnSpPr/>
          <p:nvPr>
            <p:custDataLst>
              <p:tags r:id="rId5"/>
            </p:custDataLst>
          </p:nvPr>
        </p:nvCxnSpPr>
        <p:spPr>
          <a:xfrm rot="16200000" flipV="1">
            <a:off x="311785" y="5278120"/>
            <a:ext cx="0" cy="571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31" name="直接连接符 630"/>
          <p:cNvCxnSpPr/>
          <p:nvPr>
            <p:custDataLst>
              <p:tags r:id="rId6"/>
            </p:custDataLst>
          </p:nvPr>
        </p:nvCxnSpPr>
        <p:spPr>
          <a:xfrm flipV="1">
            <a:off x="311785" y="5071110"/>
            <a:ext cx="0" cy="571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32" name="直接连接符 631"/>
          <p:cNvCxnSpPr/>
          <p:nvPr>
            <p:custDataLst>
              <p:tags r:id="rId7"/>
            </p:custDataLst>
          </p:nvPr>
        </p:nvCxnSpPr>
        <p:spPr>
          <a:xfrm rot="16200000" flipV="1">
            <a:off x="311785" y="5071110"/>
            <a:ext cx="0" cy="571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29" name="直接连接符 628"/>
          <p:cNvCxnSpPr/>
          <p:nvPr>
            <p:custDataLst>
              <p:tags r:id="rId8"/>
            </p:custDataLst>
          </p:nvPr>
        </p:nvCxnSpPr>
        <p:spPr>
          <a:xfrm flipV="1">
            <a:off x="311785" y="4860290"/>
            <a:ext cx="0" cy="571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30" name="直接连接符 629"/>
          <p:cNvCxnSpPr/>
          <p:nvPr>
            <p:custDataLst>
              <p:tags r:id="rId9"/>
            </p:custDataLst>
          </p:nvPr>
        </p:nvCxnSpPr>
        <p:spPr>
          <a:xfrm rot="16200000" flipV="1">
            <a:off x="311785" y="4860290"/>
            <a:ext cx="0" cy="571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53" name="矩形: 圆角 1128"/>
          <p:cNvSpPr/>
          <p:nvPr>
            <p:custDataLst>
              <p:tags r:id="rId10"/>
            </p:custDataLst>
          </p:nvPr>
        </p:nvSpPr>
        <p:spPr>
          <a:xfrm>
            <a:off x="639024" y="1591609"/>
            <a:ext cx="10922355" cy="4872249"/>
          </a:xfrm>
          <a:prstGeom prst="roundRect">
            <a:avLst>
              <a:gd name="adj" fmla="val 4386"/>
            </a:avLst>
          </a:prstGeom>
          <a:solidFill>
            <a:schemeClr val="bg1"/>
          </a:solidFill>
          <a:ln w="12700">
            <a:solidFill>
              <a:schemeClr val="tx1">
                <a:lumMod val="75000"/>
                <a:lumOff val="25000"/>
              </a:schemeClr>
            </a:solidFill>
          </a:ln>
          <a:effectLst>
            <a:outerShdw blurRad="50800" dist="76200" dir="5400000" algn="t" rotWithShape="0">
              <a:schemeClr val="tx1">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90204"/>
              <a:ea typeface="微软雅黑" panose="020B0503020204020204" charset="-122"/>
              <a:cs typeface="+mn-cs"/>
            </a:endParaRPr>
          </a:p>
        </p:txBody>
      </p:sp>
      <p:sp>
        <p:nvSpPr>
          <p:cNvPr id="515" name="同心圆 262"/>
          <p:cNvSpPr/>
          <p:nvPr>
            <p:custDataLst>
              <p:tags r:id="rId11"/>
            </p:custDataLst>
          </p:nvPr>
        </p:nvSpPr>
        <p:spPr>
          <a:xfrm>
            <a:off x="11109640" y="6016909"/>
            <a:ext cx="300711" cy="300711"/>
          </a:xfrm>
          <a:prstGeom prst="donut">
            <a:avLst/>
          </a:prstGeom>
          <a:ln w="25400">
            <a:solidFill>
              <a:schemeClr val="lt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800" b="0" i="0" u="none" strike="noStrike" kern="1200" cap="none" spc="0" normalizeH="0" baseline="0" noProof="0">
              <a:ln>
                <a:noFill/>
              </a:ln>
              <a:solidFill>
                <a:srgbClr val="000000"/>
              </a:solidFill>
              <a:effectLst/>
              <a:uLnTx/>
              <a:uFillTx/>
              <a:latin typeface="Arial" panose="020B0604020202090204"/>
              <a:ea typeface="微软雅黑" panose="020B0503020204020204" charset="-122"/>
              <a:cs typeface="+mn-cs"/>
            </a:endParaRPr>
          </a:p>
        </p:txBody>
      </p:sp>
      <p:sp>
        <p:nvSpPr>
          <p:cNvPr id="15" name="同心圆 262"/>
          <p:cNvSpPr/>
          <p:nvPr>
            <p:custDataLst>
              <p:tags r:id="rId12"/>
            </p:custDataLst>
          </p:nvPr>
        </p:nvSpPr>
        <p:spPr>
          <a:xfrm>
            <a:off x="799780" y="1752884"/>
            <a:ext cx="300711" cy="300711"/>
          </a:xfrm>
          <a:prstGeom prst="donut">
            <a:avLst/>
          </a:prstGeom>
          <a:ln w="25400">
            <a:solidFill>
              <a:schemeClr val="lt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800" b="0" i="0" u="none" strike="noStrike" kern="1200" cap="none" spc="0" normalizeH="0" baseline="0" noProof="0">
              <a:ln>
                <a:noFill/>
              </a:ln>
              <a:solidFill>
                <a:srgbClr val="000000"/>
              </a:solidFill>
              <a:effectLst/>
              <a:uLnTx/>
              <a:uFillTx/>
              <a:latin typeface="Arial" panose="020B0604020202090204"/>
              <a:ea typeface="微软雅黑" panose="020B0503020204020204" charset="-122"/>
              <a:cs typeface="+mn-cs"/>
            </a:endParaRPr>
          </a:p>
        </p:txBody>
      </p:sp>
      <p:sp>
        <p:nvSpPr>
          <p:cNvPr id="11" name="文本框 10"/>
          <p:cNvSpPr txBox="1"/>
          <p:nvPr>
            <p:custDataLst>
              <p:tags r:id="rId13"/>
            </p:custDataLst>
          </p:nvPr>
        </p:nvSpPr>
        <p:spPr>
          <a:xfrm>
            <a:off x="538163" y="493231"/>
            <a:ext cx="10744286" cy="568325"/>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marR="0" lvl="0" indent="0" algn="l" defTabSz="914400" rtl="0" eaLnBrk="1" fontAlgn="auto" latinLnBrk="0" hangingPunct="1">
              <a:lnSpc>
                <a:spcPct val="100000"/>
              </a:lnSpc>
              <a:spcBef>
                <a:spcPts val="0"/>
              </a:spcBef>
              <a:spcAft>
                <a:spcPts val="0"/>
              </a:spcAft>
              <a:buSzPct val="100000"/>
              <a:buFontTx/>
              <a:buNone/>
            </a:pPr>
            <a:r>
              <a:rPr kumimoji="0" lang="zh-CN" altLang="en-US" sz="3200" b="1" i="0" kern="1200" cap="none" spc="160" normalizeH="0" noProof="0" dirty="0">
                <a:ln>
                  <a:noFill/>
                </a:ln>
                <a:solidFill>
                  <a:schemeClr val="accent1">
                    <a:lumMod val="75000"/>
                  </a:schemeClr>
                </a:solidFill>
                <a:effectLst/>
                <a:latin typeface="Arial" panose="020B0604020202090204" pitchFamily="34" charset="0"/>
                <a:ea typeface="微软雅黑" panose="020B0503020204020204" charset="-122"/>
                <a:cs typeface="+mn-cs"/>
              </a:rPr>
              <a:t>感受性与感觉阈限的关系</a:t>
            </a:r>
            <a:endParaRPr kumimoji="0" lang="zh-CN" altLang="en-US" sz="3200" b="1" i="0" kern="1200" cap="none" spc="160" normalizeH="0" noProof="0" dirty="0">
              <a:ln>
                <a:noFill/>
              </a:ln>
              <a:solidFill>
                <a:schemeClr val="accent1">
                  <a:lumMod val="75000"/>
                </a:schemeClr>
              </a:solidFill>
              <a:effectLst/>
              <a:latin typeface="Arial" panose="020B0604020202090204" pitchFamily="34" charset="0"/>
              <a:ea typeface="微软雅黑" panose="020B0503020204020204" charset="-122"/>
              <a:cs typeface="+mn-cs"/>
            </a:endParaRPr>
          </a:p>
        </p:txBody>
      </p:sp>
      <p:sp>
        <p:nvSpPr>
          <p:cNvPr id="513" name="斜纹 512"/>
          <p:cNvSpPr/>
          <p:nvPr>
            <p:custDataLst>
              <p:tags r:id="rId14"/>
            </p:custDataLst>
          </p:nvPr>
        </p:nvSpPr>
        <p:spPr>
          <a:xfrm rot="8100000">
            <a:off x="-244064" y="543543"/>
            <a:ext cx="488126" cy="488126"/>
          </a:xfrm>
          <a:prstGeom prst="diagStrip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800" b="0" i="0" u="none" strike="noStrike" kern="1200" cap="none" spc="0" normalizeH="0" baseline="0" noProof="0">
              <a:ln>
                <a:noFill/>
              </a:ln>
              <a:solidFill>
                <a:srgbClr val="000000"/>
              </a:solidFill>
              <a:effectLst/>
              <a:uLnTx/>
              <a:uFillTx/>
              <a:latin typeface="Arial" panose="020B0604020202090204"/>
              <a:ea typeface="微软雅黑" panose="020B0503020204020204" charset="-122"/>
              <a:cs typeface="+mn-cs"/>
            </a:endParaRPr>
          </a:p>
        </p:txBody>
      </p:sp>
      <p:sp>
        <p:nvSpPr>
          <p:cNvPr id="5" name="文本框 4"/>
          <p:cNvSpPr txBox="1"/>
          <p:nvPr>
            <p:custDataLst>
              <p:tags r:id="rId15"/>
            </p:custDataLst>
          </p:nvPr>
        </p:nvSpPr>
        <p:spPr>
          <a:xfrm>
            <a:off x="1203960" y="2228850"/>
            <a:ext cx="9784080" cy="3237865"/>
          </a:xfrm>
          <a:prstGeom prst="rect">
            <a:avLst/>
          </a:prstGeom>
          <a:noFill/>
        </p:spPr>
        <p:txBody>
          <a:bodyPr wrap="square" lIns="101600" tIns="0" rIns="76200" bIns="0" rtlCol="0">
            <a:noAutofit/>
          </a:bodyPr>
          <a:lstStyle>
            <a:defPPr>
              <a:defRPr lang="zh-CN"/>
            </a:defPPr>
            <a:lvl1pPr fontAlgn="auto">
              <a:lnSpc>
                <a:spcPct val="130000"/>
              </a:lnSpc>
              <a:spcAft>
                <a:spcPts val="1000"/>
              </a:spcAft>
              <a:defRPr sz="1600" spc="150"/>
            </a:lvl1pPr>
          </a:lstStyle>
          <a:p>
            <a:pPr marL="0" marR="0" lvl="0" indent="-285750" algn="l" defTabSz="914400" rtl="0" eaLnBrk="1" fontAlgn="ctr" latinLnBrk="0" hangingPunct="1">
              <a:lnSpc>
                <a:spcPct val="130000"/>
              </a:lnSpc>
              <a:spcBef>
                <a:spcPts val="1000"/>
              </a:spcBef>
              <a:spcAft>
                <a:spcPts val="0"/>
              </a:spcAft>
              <a:buSzPct val="100000"/>
              <a:buFont typeface="Wingdings" panose="05000000000000000000" charset="0"/>
              <a:buNone/>
            </a:pPr>
            <a:endParaRPr kumimoji="0" lang="zh-CN" altLang="en-US" sz="2400" b="0" i="0" kern="1200" cap="none" spc="200" normalizeH="0" noProof="0" dirty="0">
              <a:ln>
                <a:noFill/>
              </a:ln>
              <a:solidFill>
                <a:schemeClr val="tx1">
                  <a:lumMod val="75000"/>
                  <a:lumOff val="25000"/>
                </a:schemeClr>
              </a:solidFill>
              <a:effectLst/>
              <a:latin typeface="Arial" panose="020B0604020202090204" pitchFamily="34" charset="0"/>
              <a:ea typeface="微软雅黑" panose="020B0503020204020204" charset="-122"/>
              <a:cs typeface="微软雅黑" panose="020B0503020204020204" charset="-122"/>
            </a:endParaRPr>
          </a:p>
        </p:txBody>
      </p:sp>
      <p:graphicFrame>
        <p:nvGraphicFramePr>
          <p:cNvPr id="3" name="Object 2"/>
          <p:cNvGraphicFramePr/>
          <p:nvPr/>
        </p:nvGraphicFramePr>
        <p:xfrm>
          <a:off x="2351088" y="920115"/>
          <a:ext cx="7489825" cy="5018088"/>
        </p:xfrm>
        <a:graphic>
          <a:graphicData uri="http://schemas.openxmlformats.org/presentationml/2006/ole">
            <mc:AlternateContent xmlns:mc="http://schemas.openxmlformats.org/markup-compatibility/2006">
              <mc:Choice xmlns:v="urn:schemas-microsoft-com:vml" Requires="v">
                <p:oleObj spid="_x0000_s4" name="" r:id="rId16" imgW="3629025" imgH="2466975" progId="OrgPlusWOPX.4">
                  <p:embed/>
                </p:oleObj>
              </mc:Choice>
              <mc:Fallback>
                <p:oleObj name="" r:id="rId16" imgW="3629025" imgH="2466975" progId="OrgPlusWOPX.4">
                  <p:embed/>
                  <p:pic>
                    <p:nvPicPr>
                      <p:cNvPr id="0" name="图片 3075"/>
                      <p:cNvPicPr/>
                      <p:nvPr/>
                    </p:nvPicPr>
                    <p:blipFill>
                      <a:blip r:embed="rId17"/>
                      <a:stretch>
                        <a:fillRect/>
                      </a:stretch>
                    </p:blipFill>
                    <p:spPr>
                      <a:xfrm>
                        <a:off x="2351088" y="920115"/>
                        <a:ext cx="7489825" cy="5018088"/>
                      </a:xfrm>
                      <a:prstGeom prst="rect">
                        <a:avLst/>
                      </a:prstGeom>
                      <a:noFill/>
                      <a:ln w="38100">
                        <a:noFill/>
                        <a:miter/>
                      </a:ln>
                    </p:spPr>
                  </p:pic>
                </p:oleObj>
              </mc:Fallback>
            </mc:AlternateContent>
          </a:graphicData>
        </a:graphic>
      </p:graphicFrame>
    </p:spTree>
    <p:custDataLst>
      <p:tags r:id="rId18"/>
    </p:custDataLst>
  </p:cSld>
  <p:clrMapOvr>
    <a:masterClrMapping/>
  </p:clrMapOvr>
  <p:transition>
    <p:push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矩形 8"/>
          <p:cNvSpPr/>
          <p:nvPr>
            <p:custDataLst>
              <p:tags r:id="rId1"/>
            </p:custDataLst>
          </p:nvPr>
        </p:nvSpPr>
        <p:spPr>
          <a:xfrm>
            <a:off x="0" y="2589835"/>
            <a:ext cx="6958940" cy="1678329"/>
          </a:xfrm>
          <a:prstGeom prst="rect">
            <a:avLst/>
          </a:prstGeom>
          <a:solidFill>
            <a:srgbClr val="409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90204" pitchFamily="34" charset="0"/>
              <a:ea typeface="微软雅黑" panose="020B0503020204020204" charset="-122"/>
              <a:sym typeface="Arial" panose="020B0604020202090204" pitchFamily="34" charset="0"/>
            </a:endParaRPr>
          </a:p>
        </p:txBody>
      </p:sp>
      <p:sp>
        <p:nvSpPr>
          <p:cNvPr id="10" name="文本框 9"/>
          <p:cNvSpPr txBox="1"/>
          <p:nvPr>
            <p:custDataLst>
              <p:tags r:id="rId2"/>
            </p:custDataLst>
          </p:nvPr>
        </p:nvSpPr>
        <p:spPr>
          <a:xfrm>
            <a:off x="573405" y="1432864"/>
            <a:ext cx="6020435" cy="902363"/>
          </a:xfrm>
          <a:prstGeom prst="rect">
            <a:avLst/>
          </a:prstGeom>
          <a:noFill/>
        </p:spPr>
        <p:txBody>
          <a:bodyPr wrap="square" rtlCol="0" anchor="ctr">
            <a:normAutofit lnSpcReduction="10000"/>
          </a:bodyPr>
          <a:p>
            <a:pPr marL="0" indent="0" algn="l">
              <a:lnSpc>
                <a:spcPct val="100000"/>
              </a:lnSpc>
              <a:spcBef>
                <a:spcPts val="0"/>
              </a:spcBef>
              <a:spcAft>
                <a:spcPts val="0"/>
              </a:spcAft>
              <a:buSzPct val="100000"/>
              <a:buNone/>
            </a:pPr>
            <a:r>
              <a:rPr lang="zh-CN" altLang="en-US" sz="5000" b="1" spc="340" dirty="0">
                <a:solidFill>
                  <a:srgbClr val="2E0D0A"/>
                </a:solidFill>
                <a:latin typeface="Arial" panose="020B0604020202090204" pitchFamily="34" charset="0"/>
                <a:ea typeface="微软雅黑" panose="020B0503020204020204" charset="-122"/>
              </a:rPr>
              <a:t>感觉适应</a:t>
            </a:r>
            <a:endParaRPr lang="zh-CN" altLang="en-US" sz="5000" b="1" spc="340" dirty="0">
              <a:solidFill>
                <a:srgbClr val="2E0D0A"/>
              </a:solidFill>
              <a:latin typeface="Arial" panose="020B0604020202090204" pitchFamily="34" charset="0"/>
              <a:ea typeface="微软雅黑" panose="020B0503020204020204" charset="-122"/>
            </a:endParaRPr>
          </a:p>
        </p:txBody>
      </p:sp>
      <p:sp>
        <p:nvSpPr>
          <p:cNvPr id="11" name="文本框 10"/>
          <p:cNvSpPr txBox="1"/>
          <p:nvPr>
            <p:custDataLst>
              <p:tags r:id="rId3"/>
            </p:custDataLst>
          </p:nvPr>
        </p:nvSpPr>
        <p:spPr>
          <a:xfrm>
            <a:off x="742315" y="2870200"/>
            <a:ext cx="5851525" cy="1122680"/>
          </a:xfrm>
          <a:prstGeom prst="rect">
            <a:avLst/>
          </a:prstGeom>
          <a:noFill/>
        </p:spPr>
        <p:txBody>
          <a:bodyPr wrap="square" rtlCol="0" anchor="ctr">
            <a:normAutofit/>
          </a:bodyPr>
          <a:p>
            <a:pPr marL="0" lvl="0" indent="0" algn="just">
              <a:lnSpc>
                <a:spcPct val="120000"/>
              </a:lnSpc>
              <a:spcBef>
                <a:spcPts val="0"/>
              </a:spcBef>
              <a:spcAft>
                <a:spcPts val="800"/>
              </a:spcAft>
              <a:buSzPct val="100000"/>
              <a:buNone/>
            </a:pPr>
            <a:r>
              <a:rPr lang="zh-CN" altLang="en-US" sz="2400" spc="160" dirty="0">
                <a:solidFill>
                  <a:schemeClr val="bg1"/>
                </a:solidFill>
                <a:latin typeface="Arial" panose="020B0604020202090204" pitchFamily="34" charset="0"/>
                <a:ea typeface="微软雅黑" panose="020B0503020204020204" charset="-122"/>
              </a:rPr>
              <a:t>感觉适应——由于刺激对感受器的持续作用而使感受性下降或消失的现象。</a:t>
            </a:r>
            <a:endParaRPr lang="zh-CN" altLang="en-US" sz="2400" spc="160" dirty="0">
              <a:solidFill>
                <a:schemeClr val="bg1"/>
              </a:solidFill>
              <a:latin typeface="Arial" panose="020B0604020202090204" pitchFamily="34" charset="0"/>
              <a:ea typeface="微软雅黑" panose="020B0503020204020204" charset="-122"/>
            </a:endParaRPr>
          </a:p>
        </p:txBody>
      </p:sp>
      <p:sp>
        <p:nvSpPr>
          <p:cNvPr id="12" name="矩形 11"/>
          <p:cNvSpPr/>
          <p:nvPr>
            <p:custDataLst>
              <p:tags r:id="rId4"/>
            </p:custDataLst>
          </p:nvPr>
        </p:nvSpPr>
        <p:spPr>
          <a:xfrm>
            <a:off x="6958940" y="2589835"/>
            <a:ext cx="1745673" cy="1678329"/>
          </a:xfrm>
          <a:prstGeom prst="rect">
            <a:avLst/>
          </a:prstGeom>
          <a:solidFill>
            <a:srgbClr val="C4E6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90204" pitchFamily="34" charset="0"/>
              <a:ea typeface="微软雅黑" panose="020B0503020204020204" charset="-122"/>
              <a:sym typeface="Arial" panose="020B0604020202090204" pitchFamily="34" charset="0"/>
            </a:endParaRPr>
          </a:p>
        </p:txBody>
      </p:sp>
      <p:sp>
        <p:nvSpPr>
          <p:cNvPr id="31" name="矩形 30"/>
          <p:cNvSpPr/>
          <p:nvPr>
            <p:custDataLst>
              <p:tags r:id="rId5"/>
            </p:custDataLst>
          </p:nvPr>
        </p:nvSpPr>
        <p:spPr>
          <a:xfrm>
            <a:off x="8704613" y="2589835"/>
            <a:ext cx="1745673" cy="1678329"/>
          </a:xfrm>
          <a:prstGeom prst="rect">
            <a:avLst/>
          </a:prstGeom>
          <a:solidFill>
            <a:srgbClr val="B6F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90204" pitchFamily="34" charset="0"/>
              <a:ea typeface="微软雅黑" panose="020B0503020204020204" charset="-122"/>
              <a:sym typeface="Arial" panose="020B0604020202090204" pitchFamily="34" charset="0"/>
            </a:endParaRPr>
          </a:p>
        </p:txBody>
      </p:sp>
      <p:sp>
        <p:nvSpPr>
          <p:cNvPr id="32" name="矩形 31"/>
          <p:cNvSpPr/>
          <p:nvPr>
            <p:custDataLst>
              <p:tags r:id="rId6"/>
            </p:custDataLst>
          </p:nvPr>
        </p:nvSpPr>
        <p:spPr>
          <a:xfrm>
            <a:off x="8704613" y="4268164"/>
            <a:ext cx="1745673" cy="1678329"/>
          </a:xfrm>
          <a:prstGeom prst="rect">
            <a:avLst/>
          </a:prstGeom>
          <a:solidFill>
            <a:srgbClr val="C4E6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90204" pitchFamily="34" charset="0"/>
              <a:ea typeface="微软雅黑" panose="020B0503020204020204" charset="-122"/>
              <a:sym typeface="Arial" panose="020B0604020202090204" pitchFamily="34" charset="0"/>
            </a:endParaRPr>
          </a:p>
        </p:txBody>
      </p:sp>
      <p:sp>
        <p:nvSpPr>
          <p:cNvPr id="33" name="矩形 32"/>
          <p:cNvSpPr/>
          <p:nvPr>
            <p:custDataLst>
              <p:tags r:id="rId7"/>
            </p:custDataLst>
          </p:nvPr>
        </p:nvSpPr>
        <p:spPr>
          <a:xfrm>
            <a:off x="8704613" y="911506"/>
            <a:ext cx="1745673" cy="1678329"/>
          </a:xfrm>
          <a:prstGeom prst="rect">
            <a:avLst/>
          </a:prstGeom>
          <a:solidFill>
            <a:srgbClr val="ACE2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90204" pitchFamily="34" charset="0"/>
              <a:ea typeface="微软雅黑" panose="020B0503020204020204" charset="-122"/>
              <a:sym typeface="Arial" panose="020B0604020202090204" pitchFamily="34" charset="0"/>
            </a:endParaRPr>
          </a:p>
        </p:txBody>
      </p:sp>
      <p:sp>
        <p:nvSpPr>
          <p:cNvPr id="34" name="矩形 33"/>
          <p:cNvSpPr/>
          <p:nvPr>
            <p:custDataLst>
              <p:tags r:id="rId8"/>
            </p:custDataLst>
          </p:nvPr>
        </p:nvSpPr>
        <p:spPr>
          <a:xfrm>
            <a:off x="10450286" y="2589835"/>
            <a:ext cx="1745673" cy="1678329"/>
          </a:xfrm>
          <a:prstGeom prst="rect">
            <a:avLst/>
          </a:prstGeom>
          <a:solidFill>
            <a:srgbClr val="ACE2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90204" pitchFamily="34" charset="0"/>
              <a:ea typeface="微软雅黑" panose="020B0503020204020204" charset="-122"/>
              <a:sym typeface="Arial" panose="020B0604020202090204" pitchFamily="34" charset="0"/>
            </a:endParaRPr>
          </a:p>
        </p:txBody>
      </p:sp>
      <p:sp>
        <p:nvSpPr>
          <p:cNvPr id="35" name="矩形 34"/>
          <p:cNvSpPr/>
          <p:nvPr>
            <p:custDataLst>
              <p:tags r:id="rId9"/>
            </p:custDataLst>
          </p:nvPr>
        </p:nvSpPr>
        <p:spPr>
          <a:xfrm>
            <a:off x="6448376" y="5068094"/>
            <a:ext cx="1409129" cy="1354768"/>
          </a:xfrm>
          <a:prstGeom prst="rect">
            <a:avLst/>
          </a:prstGeom>
          <a:solidFill>
            <a:srgbClr val="ACE2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90204" pitchFamily="34" charset="0"/>
              <a:ea typeface="微软雅黑" panose="020B0503020204020204" charset="-122"/>
              <a:sym typeface="Arial" panose="020B0604020202090204" pitchFamily="34" charset="0"/>
            </a:endParaRPr>
          </a:p>
        </p:txBody>
      </p:sp>
      <p:sp>
        <p:nvSpPr>
          <p:cNvPr id="36" name="矩形 35"/>
          <p:cNvSpPr/>
          <p:nvPr>
            <p:custDataLst>
              <p:tags r:id="rId10"/>
            </p:custDataLst>
          </p:nvPr>
        </p:nvSpPr>
        <p:spPr>
          <a:xfrm>
            <a:off x="237506" y="230928"/>
            <a:ext cx="605240" cy="581891"/>
          </a:xfrm>
          <a:prstGeom prst="rect">
            <a:avLst/>
          </a:prstGeom>
          <a:solidFill>
            <a:srgbClr val="ACE2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90204" pitchFamily="34" charset="0"/>
              <a:ea typeface="微软雅黑" panose="020B0503020204020204" charset="-122"/>
              <a:sym typeface="Arial" panose="020B0604020202090204" pitchFamily="34" charset="0"/>
            </a:endParaRPr>
          </a:p>
        </p:txBody>
      </p:sp>
      <p:sp>
        <p:nvSpPr>
          <p:cNvPr id="37" name="矩形 36"/>
          <p:cNvSpPr/>
          <p:nvPr>
            <p:custDataLst>
              <p:tags r:id="rId11"/>
            </p:custDataLst>
          </p:nvPr>
        </p:nvSpPr>
        <p:spPr>
          <a:xfrm>
            <a:off x="742281" y="653464"/>
            <a:ext cx="256045" cy="246167"/>
          </a:xfrm>
          <a:prstGeom prst="rect">
            <a:avLst/>
          </a:prstGeom>
          <a:solidFill>
            <a:srgbClr val="CBF0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90204" pitchFamily="34" charset="0"/>
              <a:ea typeface="微软雅黑" panose="020B0503020204020204" charset="-122"/>
              <a:sym typeface="Arial" panose="020B0604020202090204" pitchFamily="34" charset="0"/>
            </a:endParaRPr>
          </a:p>
        </p:txBody>
      </p:sp>
    </p:spTree>
    <p:custDataLst>
      <p:tags r:id="rId12"/>
    </p:custDataLst>
  </p:cSld>
  <p:clrMapOvr>
    <a:masterClrMapping/>
  </p:clrMapOvr>
  <p:transition>
    <p:push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4" name="任意多边形: 形状 11"/>
          <p:cNvSpPr/>
          <p:nvPr>
            <p:custDataLst>
              <p:tags r:id="rId1"/>
            </p:custDataLst>
          </p:nvPr>
        </p:nvSpPr>
        <p:spPr>
          <a:xfrm>
            <a:off x="9393556" y="4382135"/>
            <a:ext cx="2798445" cy="2475865"/>
          </a:xfrm>
          <a:custGeom>
            <a:avLst/>
            <a:gdLst>
              <a:gd name="connsiteX0" fmla="*/ 2125663 w 2798445"/>
              <a:gd name="connsiteY0" fmla="*/ 0 h 2475865"/>
              <a:gd name="connsiteX1" fmla="*/ 2757770 w 2798445"/>
              <a:gd name="connsiteY1" fmla="*/ 87358 h 2475865"/>
              <a:gd name="connsiteX2" fmla="*/ 2798445 w 2798445"/>
              <a:gd name="connsiteY2" fmla="*/ 100967 h 2475865"/>
              <a:gd name="connsiteX3" fmla="*/ 2798445 w 2798445"/>
              <a:gd name="connsiteY3" fmla="*/ 2475865 h 2475865"/>
              <a:gd name="connsiteX4" fmla="*/ 82893 w 2798445"/>
              <a:gd name="connsiteY4" fmla="*/ 2475865 h 2475865"/>
              <a:gd name="connsiteX5" fmla="*/ 43186 w 2798445"/>
              <a:gd name="connsiteY5" fmla="*/ 2334703 h 2475865"/>
              <a:gd name="connsiteX6" fmla="*/ 0 w 2798445"/>
              <a:gd name="connsiteY6" fmla="*/ 1943100 h 2475865"/>
              <a:gd name="connsiteX7" fmla="*/ 2125663 w 2798445"/>
              <a:gd name="connsiteY7" fmla="*/ 0 h 2475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8445" h="2475865">
                <a:moveTo>
                  <a:pt x="2125663" y="0"/>
                </a:moveTo>
                <a:cubicBezTo>
                  <a:pt x="2345783" y="0"/>
                  <a:pt x="2558088" y="30585"/>
                  <a:pt x="2757770" y="87358"/>
                </a:cubicBezTo>
                <a:lnTo>
                  <a:pt x="2798445" y="100967"/>
                </a:lnTo>
                <a:lnTo>
                  <a:pt x="2798445" y="2475865"/>
                </a:lnTo>
                <a:lnTo>
                  <a:pt x="82893" y="2475865"/>
                </a:lnTo>
                <a:lnTo>
                  <a:pt x="43186" y="2334703"/>
                </a:lnTo>
                <a:cubicBezTo>
                  <a:pt x="14870" y="2208211"/>
                  <a:pt x="0" y="2077243"/>
                  <a:pt x="0" y="1943100"/>
                </a:cubicBezTo>
                <a:cubicBezTo>
                  <a:pt x="0" y="869956"/>
                  <a:pt x="951692" y="0"/>
                  <a:pt x="2125663" y="0"/>
                </a:cubicBezTo>
                <a:close/>
              </a:path>
            </a:pathLst>
          </a:custGeom>
          <a:solidFill>
            <a:srgbClr val="ACE2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90204" pitchFamily="34" charset="0"/>
              <a:ea typeface="微软雅黑" panose="020B0503020204020204" charset="-122"/>
              <a:sym typeface="Arial" panose="020B0604020202090204" pitchFamily="34" charset="0"/>
            </a:endParaRPr>
          </a:p>
        </p:txBody>
      </p:sp>
      <p:sp>
        <p:nvSpPr>
          <p:cNvPr id="95" name="任意多边形: 形状 7"/>
          <p:cNvSpPr/>
          <p:nvPr>
            <p:custDataLst>
              <p:tags r:id="rId2"/>
            </p:custDataLst>
          </p:nvPr>
        </p:nvSpPr>
        <p:spPr>
          <a:xfrm>
            <a:off x="0" y="0"/>
            <a:ext cx="7640956" cy="6858000"/>
          </a:xfrm>
          <a:custGeom>
            <a:avLst/>
            <a:gdLst>
              <a:gd name="connsiteX0" fmla="*/ 0 w 7640956"/>
              <a:gd name="connsiteY0" fmla="*/ 0 h 6858000"/>
              <a:gd name="connsiteX1" fmla="*/ 7192178 w 7640956"/>
              <a:gd name="connsiteY1" fmla="*/ 0 h 6858000"/>
              <a:gd name="connsiteX2" fmla="*/ 7272497 w 7640956"/>
              <a:gd name="connsiteY2" fmla="*/ 186197 h 6858000"/>
              <a:gd name="connsiteX3" fmla="*/ 7640956 w 7640956"/>
              <a:gd name="connsiteY3" fmla="*/ 2094548 h 6858000"/>
              <a:gd name="connsiteX4" fmla="*/ 4717419 w 7640956"/>
              <a:gd name="connsiteY4" fmla="*/ 6841243 h 6858000"/>
              <a:gd name="connsiteX5" fmla="*/ 4685534 w 7640956"/>
              <a:gd name="connsiteY5" fmla="*/ 6858000 h 6858000"/>
              <a:gd name="connsiteX6" fmla="*/ 0 w 7640956"/>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40956" h="6858000">
                <a:moveTo>
                  <a:pt x="0" y="0"/>
                </a:moveTo>
                <a:lnTo>
                  <a:pt x="7192178" y="0"/>
                </a:lnTo>
                <a:lnTo>
                  <a:pt x="7272497" y="186197"/>
                </a:lnTo>
                <a:cubicBezTo>
                  <a:pt x="7510866" y="781251"/>
                  <a:pt x="7640956" y="1424013"/>
                  <a:pt x="7640956" y="2094548"/>
                </a:cubicBezTo>
                <a:cubicBezTo>
                  <a:pt x="7640956" y="4106152"/>
                  <a:pt x="6470148" y="5867805"/>
                  <a:pt x="4717419" y="6841243"/>
                </a:cubicBezTo>
                <a:lnTo>
                  <a:pt x="4685534" y="6858000"/>
                </a:lnTo>
                <a:lnTo>
                  <a:pt x="0" y="6858000"/>
                </a:lnTo>
                <a:close/>
              </a:path>
            </a:pathLst>
          </a:custGeom>
          <a:solidFill>
            <a:srgbClr val="ACE2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90204" pitchFamily="34" charset="0"/>
              <a:ea typeface="微软雅黑" panose="020B0503020204020204" charset="-122"/>
              <a:sym typeface="Arial" panose="020B0604020202090204" pitchFamily="34" charset="0"/>
            </a:endParaRPr>
          </a:p>
        </p:txBody>
      </p:sp>
      <p:sp>
        <p:nvSpPr>
          <p:cNvPr id="96" name="圆角矩形 95"/>
          <p:cNvSpPr/>
          <p:nvPr>
            <p:custDataLst>
              <p:tags r:id="rId3"/>
            </p:custDataLst>
          </p:nvPr>
        </p:nvSpPr>
        <p:spPr>
          <a:xfrm>
            <a:off x="572135" y="1454150"/>
            <a:ext cx="11048365" cy="5091430"/>
          </a:xfrm>
          <a:prstGeom prst="roundRect">
            <a:avLst>
              <a:gd name="adj" fmla="val 3666"/>
            </a:avLst>
          </a:prstGeom>
          <a:solidFill>
            <a:schemeClr val="bg1"/>
          </a:solidFill>
          <a:ln w="19050">
            <a:noFill/>
          </a:ln>
          <a:effectLst>
            <a:outerShdw blurRad="2667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90204" pitchFamily="34" charset="0"/>
              <a:ea typeface="微软雅黑" panose="020B0503020204020204" charset="-122"/>
              <a:sym typeface="Arial" panose="020B0604020202090204" pitchFamily="34" charset="0"/>
            </a:endParaRPr>
          </a:p>
        </p:txBody>
      </p:sp>
      <p:sp>
        <p:nvSpPr>
          <p:cNvPr id="97" name="标题 1"/>
          <p:cNvSpPr>
            <a:spLocks noGrp="1"/>
          </p:cNvSpPr>
          <p:nvPr>
            <p:custDataLst>
              <p:tags r:id="rId4"/>
            </p:custDataLst>
          </p:nvPr>
        </p:nvSpPr>
        <p:spPr>
          <a:xfrm>
            <a:off x="1040765" y="523240"/>
            <a:ext cx="4822190" cy="788035"/>
          </a:xfrm>
          <a:prstGeom prst="rect">
            <a:avLst/>
          </a:prstGeom>
        </p:spPr>
        <p:txBody>
          <a:bodyPr vert="horz" lIns="101600" tIns="38100" rIns="76200" bIns="3810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微软雅黑" panose="020B0503020204020204" charset="-122"/>
                <a:ea typeface="微软雅黑" panose="020B0503020204020204" charset="-122"/>
                <a:cs typeface="+mj-cs"/>
              </a:defRPr>
            </a:lvl1pPr>
          </a:lstStyle>
          <a:p>
            <a:pPr marL="0" indent="0" algn="l">
              <a:lnSpc>
                <a:spcPct val="100000"/>
              </a:lnSpc>
              <a:spcBef>
                <a:spcPts val="0"/>
              </a:spcBef>
              <a:spcAft>
                <a:spcPts val="0"/>
              </a:spcAft>
              <a:buSzPct val="100000"/>
              <a:buNone/>
            </a:pPr>
            <a:r>
              <a:rPr lang="zh-CN" altLang="en-US" sz="4400" u="none" strike="noStrike" spc="280" baseline="0" dirty="0">
                <a:solidFill>
                  <a:srgbClr val="2E0D0A"/>
                </a:solidFill>
                <a:uLnTx/>
                <a:uFillTx/>
                <a:latin typeface="Arial" panose="020B0604020202090204" pitchFamily="34" charset="0"/>
                <a:ea typeface="微软雅黑" panose="020B0503020204020204" charset="-122"/>
              </a:rPr>
              <a:t>感觉适应</a:t>
            </a:r>
            <a:endParaRPr lang="zh-CN" altLang="en-US" sz="4400" u="none" strike="noStrike" spc="280" baseline="0" dirty="0">
              <a:solidFill>
                <a:srgbClr val="2E0D0A"/>
              </a:solidFill>
              <a:uLnTx/>
              <a:uFillTx/>
              <a:latin typeface="Arial" panose="020B0604020202090204" pitchFamily="34" charset="0"/>
              <a:ea typeface="微软雅黑" panose="020B0503020204020204" charset="-122"/>
            </a:endParaRPr>
          </a:p>
        </p:txBody>
      </p:sp>
      <p:sp>
        <p:nvSpPr>
          <p:cNvPr id="98" name="文本框 97"/>
          <p:cNvSpPr txBox="1"/>
          <p:nvPr>
            <p:custDataLst>
              <p:tags r:id="rId5"/>
            </p:custDataLst>
          </p:nvPr>
        </p:nvSpPr>
        <p:spPr>
          <a:xfrm>
            <a:off x="1040765" y="1809750"/>
            <a:ext cx="10111740" cy="4380230"/>
          </a:xfrm>
          <a:prstGeom prst="rect">
            <a:avLst/>
          </a:prstGeom>
          <a:noFill/>
        </p:spPr>
        <p:txBody>
          <a:bodyPr vert="horz" lIns="90000" tIns="46800" rIns="90000" bIns="46800" rtlCol="0" anchor="t" anchorCtr="0">
            <a:noAutofit/>
          </a:bodyPr>
          <a:lstStyle>
            <a:lvl1pPr marL="285750" indent="-285750" fontAlgn="auto">
              <a:lnSpc>
                <a:spcPct val="150000"/>
              </a:lnSpc>
              <a:spcBef>
                <a:spcPts val="0"/>
              </a:spcBef>
              <a:spcAft>
                <a:spcPts val="800"/>
              </a:spcAft>
              <a:buFont typeface="+mj-ea"/>
              <a:buAutoNum type="ea1JpnChsDbPeriod"/>
              <a:defRPr sz="1100" u="none" strike="noStrike" cap="none" spc="150" normalizeH="0" baseline="0">
                <a:solidFill>
                  <a:schemeClr val="tx1">
                    <a:lumMod val="95000"/>
                    <a:lumOff val="5000"/>
                  </a:scheme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90204" pitchFamily="34" charset="0"/>
              <a:buChar char="•"/>
              <a:tabLst>
                <a:tab pos="1609725" algn="l"/>
              </a:tabLst>
              <a:defRPr sz="1600" u="none" strike="noStrike" cap="none" spc="150" normalizeH="0" baseline="0">
                <a:uFillTx/>
                <a:latin typeface="微软雅黑" panose="020B0503020204020204" charset="-122"/>
                <a:ea typeface="微软雅黑" panose="020B0503020204020204" charset="-122"/>
              </a:defRPr>
            </a:lvl2pPr>
            <a:lvl3pPr marL="1143000" indent="-228600" fontAlgn="auto">
              <a:lnSpc>
                <a:spcPct val="130000"/>
              </a:lnSpc>
              <a:spcBef>
                <a:spcPts val="0"/>
              </a:spcBef>
              <a:spcAft>
                <a:spcPts val="1000"/>
              </a:spcAft>
              <a:buFont typeface="Arial" panose="020B0604020202090204" pitchFamily="34" charset="0"/>
              <a:buChar char="•"/>
              <a:defRPr sz="1600" u="none" strike="noStrike" cap="none" spc="150" normalizeH="0" baseline="0">
                <a:uFillTx/>
                <a:latin typeface="微软雅黑" panose="020B0503020204020204" charset="-122"/>
                <a:ea typeface="微软雅黑" panose="020B0503020204020204" charset="-122"/>
              </a:defRPr>
            </a:lvl3pPr>
            <a:lvl4pPr marL="1600200" indent="-228600" fontAlgn="auto">
              <a:lnSpc>
                <a:spcPct val="130000"/>
              </a:lnSpc>
              <a:spcBef>
                <a:spcPts val="0"/>
              </a:spcBef>
              <a:spcAft>
                <a:spcPts val="1000"/>
              </a:spcAft>
              <a:buFont typeface="Arial" panose="020B0604020202090204" pitchFamily="34" charset="0"/>
              <a:buChar char="•"/>
              <a:defRPr sz="1600" u="none" strike="noStrike" cap="none" spc="150" normalizeH="0" baseline="0">
                <a:uFillTx/>
                <a:latin typeface="微软雅黑" panose="020B0503020204020204" charset="-122"/>
                <a:ea typeface="微软雅黑" panose="020B0503020204020204" charset="-122"/>
              </a:defRPr>
            </a:lvl4pPr>
            <a:lvl5pPr marL="2057400" indent="-228600" fontAlgn="auto">
              <a:lnSpc>
                <a:spcPct val="130000"/>
              </a:lnSpc>
              <a:spcBef>
                <a:spcPts val="0"/>
              </a:spcBef>
              <a:spcAft>
                <a:spcPts val="1000"/>
              </a:spcAft>
              <a:buFont typeface="Arial" panose="020B0604020202090204" pitchFamily="34" charset="0"/>
              <a:buChar char="•"/>
              <a:defRPr sz="1600" u="none" strike="noStrike" cap="none" spc="150" normalizeH="0" baseline="0">
                <a:uFillTx/>
                <a:latin typeface="微软雅黑" panose="020B0503020204020204" charset="-122"/>
                <a:ea typeface="微软雅黑" panose="020B0503020204020204" charset="-122"/>
              </a:defRPr>
            </a:lvl5pPr>
            <a:lvl6pPr marL="2514600" indent="-228600">
              <a:lnSpc>
                <a:spcPct val="90000"/>
              </a:lnSpc>
              <a:spcBef>
                <a:spcPts val="500"/>
              </a:spcBef>
              <a:buFont typeface="Arial" panose="020B0604020202090204" pitchFamily="34" charset="0"/>
              <a:buChar char="•"/>
            </a:lvl6pPr>
            <a:lvl7pPr marL="2971800" indent="-228600">
              <a:lnSpc>
                <a:spcPct val="90000"/>
              </a:lnSpc>
              <a:spcBef>
                <a:spcPts val="500"/>
              </a:spcBef>
              <a:buFont typeface="Arial" panose="020B0604020202090204" pitchFamily="34" charset="0"/>
              <a:buChar char="•"/>
            </a:lvl7pPr>
            <a:lvl8pPr marL="3429000" indent="-228600">
              <a:lnSpc>
                <a:spcPct val="90000"/>
              </a:lnSpc>
              <a:spcBef>
                <a:spcPts val="500"/>
              </a:spcBef>
              <a:buFont typeface="Arial" panose="020B0604020202090204" pitchFamily="34" charset="0"/>
              <a:buChar char="•"/>
            </a:lvl8pPr>
            <a:lvl9pPr marL="3886200" indent="-228600">
              <a:lnSpc>
                <a:spcPct val="90000"/>
              </a:lnSpc>
              <a:spcBef>
                <a:spcPts val="500"/>
              </a:spcBef>
              <a:buFont typeface="Arial" panose="020B0604020202090204" pitchFamily="34" charset="0"/>
              <a:buChar char="•"/>
            </a:lvl9pPr>
          </a:lstStyle>
          <a:p>
            <a:pPr marL="381000" lvl="0" indent="-381000" algn="l">
              <a:lnSpc>
                <a:spcPct val="120000"/>
              </a:lnSpc>
              <a:buSzPct val="100000"/>
              <a:buFont typeface="Arial" panose="020B0604020202090204" pitchFamily="34" charset="0"/>
              <a:buChar char="•"/>
            </a:pPr>
            <a:r>
              <a:rPr lang="zh-CN" altLang="en-US" sz="2200" spc="140" dirty="0">
                <a:solidFill>
                  <a:schemeClr val="tx1">
                    <a:lumMod val="95000"/>
                    <a:lumOff val="5000"/>
                  </a:schemeClr>
                </a:solidFill>
                <a:latin typeface="Arial" panose="020B0604020202090204" pitchFamily="34" charset="0"/>
                <a:ea typeface="微软雅黑" panose="020B0503020204020204" charset="-122"/>
              </a:rPr>
              <a:t>嗅觉：“入芝兰之室，久而不闻其香。入鲍鱼之肆，久而不闻其臭。” </a:t>
            </a:r>
            <a:endParaRPr lang="zh-CN" altLang="en-US" sz="2200" spc="140" dirty="0">
              <a:solidFill>
                <a:schemeClr val="tx1">
                  <a:lumMod val="95000"/>
                  <a:lumOff val="5000"/>
                </a:schemeClr>
              </a:solidFill>
              <a:latin typeface="Arial" panose="020B0604020202090204" pitchFamily="34" charset="0"/>
              <a:ea typeface="微软雅黑" panose="020B0503020204020204" charset="-122"/>
            </a:endParaRPr>
          </a:p>
          <a:p>
            <a:pPr marL="381000" lvl="0" indent="-381000" algn="l">
              <a:lnSpc>
                <a:spcPct val="120000"/>
              </a:lnSpc>
              <a:buSzPct val="100000"/>
              <a:buFont typeface="Arial" panose="020B0604020202090204" pitchFamily="34" charset="0"/>
              <a:buChar char="•"/>
            </a:pPr>
            <a:r>
              <a:rPr lang="zh-CN" altLang="en-US" sz="2200" spc="140" dirty="0">
                <a:solidFill>
                  <a:schemeClr val="tx1">
                    <a:lumMod val="95000"/>
                    <a:lumOff val="5000"/>
                  </a:schemeClr>
                </a:solidFill>
                <a:latin typeface="Arial" panose="020B0604020202090204" pitchFamily="34" charset="0"/>
                <a:ea typeface="微软雅黑" panose="020B0503020204020204" charset="-122"/>
              </a:rPr>
              <a:t>视觉：白天进出电影院,暗适应</a:t>
            </a:r>
            <a:endParaRPr lang="zh-CN" altLang="en-US" sz="2200" spc="140" dirty="0">
              <a:solidFill>
                <a:schemeClr val="tx1">
                  <a:lumMod val="95000"/>
                  <a:lumOff val="5000"/>
                </a:schemeClr>
              </a:solidFill>
              <a:latin typeface="Arial" panose="020B0604020202090204" pitchFamily="34" charset="0"/>
              <a:ea typeface="微软雅黑" panose="020B0503020204020204" charset="-122"/>
            </a:endParaRPr>
          </a:p>
          <a:p>
            <a:pPr marL="381000" lvl="0" indent="-381000" algn="l">
              <a:lnSpc>
                <a:spcPct val="120000"/>
              </a:lnSpc>
              <a:buSzPct val="100000"/>
              <a:buFont typeface="Arial" panose="020B0604020202090204" pitchFamily="34" charset="0"/>
              <a:buChar char="•"/>
            </a:pPr>
            <a:r>
              <a:rPr lang="zh-CN" altLang="en-US" sz="2200" spc="140" dirty="0">
                <a:solidFill>
                  <a:schemeClr val="tx1">
                    <a:lumMod val="95000"/>
                    <a:lumOff val="5000"/>
                  </a:schemeClr>
                </a:solidFill>
                <a:latin typeface="Arial" panose="020B0604020202090204" pitchFamily="34" charset="0"/>
                <a:ea typeface="微软雅黑" panose="020B0503020204020204" charset="-122"/>
              </a:rPr>
              <a:t>夜间行车，明适应</a:t>
            </a:r>
            <a:endParaRPr lang="zh-CN" altLang="en-US" sz="2200" spc="140" dirty="0">
              <a:solidFill>
                <a:schemeClr val="tx1">
                  <a:lumMod val="95000"/>
                  <a:lumOff val="5000"/>
                </a:schemeClr>
              </a:solidFill>
              <a:latin typeface="Arial" panose="020B0604020202090204" pitchFamily="34" charset="0"/>
              <a:ea typeface="微软雅黑" panose="020B0503020204020204" charset="-122"/>
            </a:endParaRPr>
          </a:p>
          <a:p>
            <a:pPr marL="381000" lvl="0" indent="-381000" algn="l">
              <a:lnSpc>
                <a:spcPct val="120000"/>
              </a:lnSpc>
              <a:buSzPct val="100000"/>
              <a:buFont typeface="Arial" panose="020B0604020202090204" pitchFamily="34" charset="0"/>
              <a:buChar char="•"/>
            </a:pPr>
            <a:r>
              <a:rPr lang="zh-CN" altLang="en-US" sz="2200" spc="140" dirty="0">
                <a:solidFill>
                  <a:schemeClr val="tx1">
                    <a:lumMod val="95000"/>
                    <a:lumOff val="5000"/>
                  </a:schemeClr>
                </a:solidFill>
                <a:latin typeface="Arial" panose="020B0604020202090204" pitchFamily="34" charset="0"/>
                <a:ea typeface="微软雅黑" panose="020B0503020204020204" charset="-122"/>
              </a:rPr>
              <a:t>痛觉：适应性低</a:t>
            </a:r>
            <a:endParaRPr lang="zh-CN" altLang="en-US" sz="2200" spc="140" dirty="0">
              <a:solidFill>
                <a:schemeClr val="tx1">
                  <a:lumMod val="95000"/>
                  <a:lumOff val="5000"/>
                </a:schemeClr>
              </a:solidFill>
              <a:latin typeface="Arial" panose="020B0604020202090204" pitchFamily="34" charset="0"/>
              <a:ea typeface="微软雅黑" panose="020B0503020204020204" charset="-122"/>
            </a:endParaRPr>
          </a:p>
          <a:p>
            <a:pPr marL="736600" lvl="1" indent="-355600" algn="l" fontAlgn="ctr">
              <a:lnSpc>
                <a:spcPct val="120000"/>
              </a:lnSpc>
              <a:spcAft>
                <a:spcPts val="800"/>
              </a:spcAft>
              <a:buSzPct val="100000"/>
              <a:buFont typeface="Arial" panose="020B0604020202090204" pitchFamily="34" charset="0"/>
              <a:buChar char="○"/>
            </a:pPr>
            <a:r>
              <a:rPr lang="zh-CN" altLang="en-US" sz="2000" dirty="0">
                <a:solidFill>
                  <a:schemeClr val="tx1">
                    <a:lumMod val="95000"/>
                    <a:lumOff val="5000"/>
                  </a:schemeClr>
                </a:solidFill>
                <a:latin typeface="Arial" panose="020B0604020202090204" pitchFamily="34" charset="0"/>
                <a:ea typeface="微软雅黑" panose="020B0503020204020204" charset="-122"/>
                <a:sym typeface="+mn-ea"/>
              </a:rPr>
              <a:t>人具有很高的适应性，适应机制使人能够在变动的环境中分析和反应复杂的事物，顺利的开展工作。</a:t>
            </a:r>
            <a:endParaRPr lang="zh-CN" altLang="en-US" sz="2000" dirty="0">
              <a:solidFill>
                <a:schemeClr val="tx1">
                  <a:lumMod val="95000"/>
                  <a:lumOff val="5000"/>
                </a:schemeClr>
              </a:solidFill>
              <a:latin typeface="Arial" panose="020B0604020202090204" pitchFamily="34" charset="0"/>
              <a:ea typeface="微软雅黑" panose="020B0503020204020204" charset="-122"/>
              <a:sym typeface="+mn-ea"/>
            </a:endParaRPr>
          </a:p>
          <a:p>
            <a:pPr marL="736600" lvl="1" indent="-355600" algn="l" fontAlgn="ctr">
              <a:lnSpc>
                <a:spcPct val="120000"/>
              </a:lnSpc>
              <a:spcAft>
                <a:spcPts val="800"/>
              </a:spcAft>
              <a:buSzPct val="100000"/>
              <a:buFont typeface="Arial" panose="020B0604020202090204" pitchFamily="34" charset="0"/>
              <a:buChar char="○"/>
            </a:pPr>
            <a:r>
              <a:rPr lang="zh-CN" altLang="en-US" sz="2000" dirty="0">
                <a:solidFill>
                  <a:schemeClr val="tx1">
                    <a:lumMod val="95000"/>
                    <a:lumOff val="5000"/>
                  </a:schemeClr>
                </a:solidFill>
                <a:latin typeface="Arial" panose="020B0604020202090204" pitchFamily="34" charset="0"/>
                <a:ea typeface="微软雅黑" panose="020B0503020204020204" charset="-122"/>
                <a:sym typeface="+mn-ea"/>
              </a:rPr>
              <a:t>但适应是有限度的，不断的适应和过度的适应则易使人疲劳，降低感受性。</a:t>
            </a:r>
            <a:endParaRPr lang="zh-CN" altLang="en-US" sz="2000" dirty="0">
              <a:solidFill>
                <a:schemeClr val="tx1">
                  <a:lumMod val="95000"/>
                  <a:lumOff val="5000"/>
                </a:schemeClr>
              </a:solidFill>
              <a:latin typeface="Arial" panose="020B0604020202090204" pitchFamily="34" charset="0"/>
              <a:ea typeface="微软雅黑" panose="020B0503020204020204" charset="-122"/>
              <a:sym typeface="+mn-ea"/>
            </a:endParaRPr>
          </a:p>
        </p:txBody>
      </p:sp>
    </p:spTree>
    <p:custDataLst>
      <p:tags r:id="rId6"/>
    </p:custDataLst>
  </p:cSld>
  <p:clrMapOvr>
    <a:masterClrMapping/>
  </p:clrMapOvr>
  <p:transition>
    <p:dissolv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550685"/>
            <a:ext cx="4072890" cy="681990"/>
          </a:xfrm>
          <a:prstGeom prst="rect">
            <a:avLst/>
          </a:prstGeom>
          <a:noFill/>
          <a:effectLst/>
        </p:spPr>
        <p:txBody>
          <a:bodyPr wrap="square" rtlCol="0">
            <a:spAutoFit/>
          </a:bodyPr>
          <a:p>
            <a:pPr>
              <a:lnSpc>
                <a:spcPct val="120000"/>
              </a:lnSpc>
            </a:pPr>
            <a:r>
              <a:rPr lang="zh-CN" altLang="en-US" sz="3200" b="1" dirty="0">
                <a:solidFill>
                  <a:schemeClr val="dk1">
                    <a:lumMod val="85000"/>
                    <a:lumOff val="15000"/>
                  </a:schemeClr>
                </a:solidFill>
                <a:latin typeface="Arial" panose="020B0604020202090204" pitchFamily="34" charset="0"/>
                <a:ea typeface="汉仪旗黑-55简" panose="00020600040101010101" charset="-122"/>
                <a:cs typeface="黑体" panose="02010609060101010101" charset="-122"/>
                <a:sym typeface="+mn-ea"/>
              </a:rPr>
              <a:t>感觉的相互作用</a:t>
            </a:r>
            <a:endParaRPr lang="zh-CN" altLang="en-US" sz="3200" b="1" dirty="0">
              <a:solidFill>
                <a:schemeClr val="dk1">
                  <a:lumMod val="85000"/>
                  <a:lumOff val="15000"/>
                </a:schemeClr>
              </a:solidFill>
              <a:latin typeface="Arial" panose="020B0604020202090204" pitchFamily="34" charset="0"/>
              <a:ea typeface="汉仪旗黑-55简" panose="00020600040101010101" charset="-122"/>
              <a:cs typeface="黑体" panose="02010609060101010101" charset="-122"/>
              <a:sym typeface="+mn-ea"/>
            </a:endParaRPr>
          </a:p>
        </p:txBody>
      </p:sp>
      <p:pic>
        <p:nvPicPr>
          <p:cNvPr id="21" name="图形 1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639592" y="1700527"/>
            <a:ext cx="501660" cy="501660"/>
          </a:xfrm>
          <a:prstGeom prst="rect">
            <a:avLst/>
          </a:prstGeom>
          <a:effectLst>
            <a:outerShdw blurRad="12700" dist="12700" dir="2700000" algn="tl" rotWithShape="0">
              <a:prstClr val="black">
                <a:alpha val="40000"/>
              </a:prstClr>
            </a:outerShdw>
          </a:effectLst>
        </p:spPr>
      </p:pic>
      <p:sp>
        <p:nvSpPr>
          <p:cNvPr id="2" name="文本框 1"/>
          <p:cNvSpPr txBox="1"/>
          <p:nvPr>
            <p:custDataLst>
              <p:tags r:id="rId5"/>
            </p:custDataLst>
          </p:nvPr>
        </p:nvSpPr>
        <p:spPr>
          <a:xfrm>
            <a:off x="878840" y="1590040"/>
            <a:ext cx="5913120" cy="5077460"/>
          </a:xfrm>
          <a:prstGeom prst="rect">
            <a:avLst/>
          </a:prstGeom>
          <a:noFill/>
        </p:spPr>
        <p:txBody>
          <a:bodyPr wrap="square" rtlCol="0" anchor="t">
            <a:spAutoFit/>
          </a:bodyPr>
          <a:p>
            <a:pPr algn="just">
              <a:lnSpc>
                <a:spcPct val="150000"/>
              </a:lnSpc>
            </a:pPr>
            <a:r>
              <a:rPr lang="zh-CN" altLang="en-US">
                <a:latin typeface="Arial" panose="020B0604020202090204" pitchFamily="34" charset="0"/>
                <a:ea typeface="汉仪旗黑-55简" panose="00020600040101010101" charset="-122"/>
              </a:rPr>
              <a:t>一般的变化规律是：微弱的刺激能提高对同时起作用的其他刺激的感受性，而强烈的刺激则降低这种感受性。如轻微的音乐声可提高视觉的感受性，强烈的噪音可以引起对光的感受性降低。</a:t>
            </a:r>
            <a:endParaRPr lang="zh-CN" altLang="en-US">
              <a:latin typeface="Arial" panose="020B0604020202090204" pitchFamily="34" charset="0"/>
              <a:ea typeface="汉仪旗黑-55简" panose="00020600040101010101" charset="-122"/>
            </a:endParaRPr>
          </a:p>
          <a:p>
            <a:pPr algn="just">
              <a:lnSpc>
                <a:spcPct val="150000"/>
              </a:lnSpc>
            </a:pPr>
            <a:r>
              <a:rPr lang="zh-CN" altLang="en-US">
                <a:latin typeface="Arial" panose="020B0604020202090204" pitchFamily="34" charset="0"/>
                <a:ea typeface="汉仪旗黑-55简" panose="00020600040101010101" charset="-122"/>
              </a:rPr>
              <a:t>感觉的相互作用也可以发生在同一种感觉之间。最明显的就是对比现象。如“月明星稀”，天空上的星星在明月下看起来比较稀少，而在黑夜里看起来就明显地增多；灰色的长方形放在黑色背景上看起来要比放在白色背景上更亮些。这些是同时性对比（图2-2）。在吃过甜点心之后再吃苹果，苹果变得发酸，而吃了酸苹果之后再吃甜点心，就显得格外甜。这是相继性对比。教师在使用直观教具和组织教学时，应充分考虑感觉的相互作用和对比规律。</a:t>
            </a:r>
            <a:endParaRPr lang="zh-CN" altLang="en-US">
              <a:latin typeface="Arial" panose="020B0604020202090204" pitchFamily="34" charset="0"/>
              <a:ea typeface="汉仪旗黑-55简" panose="00020600040101010101" charset="-122"/>
            </a:endParaRPr>
          </a:p>
        </p:txBody>
      </p:sp>
      <p:pic>
        <p:nvPicPr>
          <p:cNvPr id="3" name="图形 15"/>
          <p:cNvPicPr>
            <a:picLocks noChangeAspect="1"/>
          </p:cNvPicPr>
          <p:nvPr/>
        </p:nvPicPr>
        <p:blipFill>
          <a:blip r:embed="rId6"/>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pic>
        <p:nvPicPr>
          <p:cNvPr id="4" name="图片 3"/>
          <p:cNvPicPr>
            <a:picLocks noChangeAspect="1"/>
          </p:cNvPicPr>
          <p:nvPr/>
        </p:nvPicPr>
        <p:blipFill>
          <a:blip r:embed="rId7">
            <a:clrChange>
              <a:clrFrom>
                <a:srgbClr val="FFFFFF">
                  <a:alpha val="100000"/>
                </a:srgbClr>
              </a:clrFrom>
              <a:clrTo>
                <a:srgbClr val="FFFFFF">
                  <a:alpha val="100000"/>
                  <a:alpha val="0"/>
                </a:srgbClr>
              </a:clrTo>
            </a:clrChange>
          </a:blip>
          <a:stretch>
            <a:fillRect/>
          </a:stretch>
        </p:blipFill>
        <p:spPr>
          <a:xfrm>
            <a:off x="6921500" y="2293620"/>
            <a:ext cx="4328160" cy="383857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稻壳儿春秋广告/盗版必究"/>
          <p:cNvSpPr/>
          <p:nvPr>
            <p:custDataLst>
              <p:tags r:id="rId1"/>
            </p:custDataLst>
          </p:nvPr>
        </p:nvSpPr>
        <p:spPr bwMode="auto">
          <a:xfrm>
            <a:off x="402191" y="3203651"/>
            <a:ext cx="860562" cy="855166"/>
          </a:xfrm>
          <a:custGeom>
            <a:avLst/>
            <a:gdLst>
              <a:gd name="T0" fmla="*/ 130 w 152"/>
              <a:gd name="T1" fmla="*/ 0 h 151"/>
              <a:gd name="T2" fmla="*/ 6 w 152"/>
              <a:gd name="T3" fmla="*/ 124 h 151"/>
              <a:gd name="T4" fmla="*/ 6 w 152"/>
              <a:gd name="T5" fmla="*/ 146 h 151"/>
              <a:gd name="T6" fmla="*/ 17 w 152"/>
              <a:gd name="T7" fmla="*/ 151 h 151"/>
              <a:gd name="T8" fmla="*/ 28 w 152"/>
              <a:gd name="T9" fmla="*/ 146 h 151"/>
              <a:gd name="T10" fmla="*/ 152 w 152"/>
              <a:gd name="T11" fmla="*/ 22 h 151"/>
              <a:gd name="T12" fmla="*/ 130 w 152"/>
              <a:gd name="T13" fmla="*/ 0 h 151"/>
            </a:gdLst>
            <a:ahLst/>
            <a:cxnLst>
              <a:cxn ang="0">
                <a:pos x="T0" y="T1"/>
              </a:cxn>
              <a:cxn ang="0">
                <a:pos x="T2" y="T3"/>
              </a:cxn>
              <a:cxn ang="0">
                <a:pos x="T4" y="T5"/>
              </a:cxn>
              <a:cxn ang="0">
                <a:pos x="T6" y="T7"/>
              </a:cxn>
              <a:cxn ang="0">
                <a:pos x="T8" y="T9"/>
              </a:cxn>
              <a:cxn ang="0">
                <a:pos x="T10" y="T11"/>
              </a:cxn>
              <a:cxn ang="0">
                <a:pos x="T12" y="T13"/>
              </a:cxn>
            </a:cxnLst>
            <a:rect l="0" t="0" r="r" b="b"/>
            <a:pathLst>
              <a:path w="152" h="151">
                <a:moveTo>
                  <a:pt x="130" y="0"/>
                </a:moveTo>
                <a:cubicBezTo>
                  <a:pt x="6" y="124"/>
                  <a:pt x="6" y="124"/>
                  <a:pt x="6" y="124"/>
                </a:cubicBezTo>
                <a:cubicBezTo>
                  <a:pt x="0" y="130"/>
                  <a:pt x="0" y="140"/>
                  <a:pt x="6" y="146"/>
                </a:cubicBezTo>
                <a:cubicBezTo>
                  <a:pt x="9" y="149"/>
                  <a:pt x="13" y="151"/>
                  <a:pt x="17" y="151"/>
                </a:cubicBezTo>
                <a:cubicBezTo>
                  <a:pt x="21" y="151"/>
                  <a:pt x="25" y="149"/>
                  <a:pt x="28" y="146"/>
                </a:cubicBezTo>
                <a:cubicBezTo>
                  <a:pt x="152" y="22"/>
                  <a:pt x="152" y="22"/>
                  <a:pt x="152" y="22"/>
                </a:cubicBezTo>
                <a:cubicBezTo>
                  <a:pt x="130" y="0"/>
                  <a:pt x="130" y="0"/>
                  <a:pt x="130" y="0"/>
                </a:cubicBezTo>
              </a:path>
            </a:pathLst>
          </a:custGeom>
          <a:gradFill>
            <a:gsLst>
              <a:gs pos="0">
                <a:schemeClr val="accent1"/>
              </a:gs>
              <a:gs pos="75000">
                <a:schemeClr val="tx2"/>
              </a:gs>
            </a:gsLst>
            <a:lin ang="0" scaled="0"/>
          </a:gradFill>
          <a:ln>
            <a:noFill/>
          </a:ln>
        </p:spPr>
        <p:txBody>
          <a:bodyPr vert="horz" wrap="square" lIns="91440" tIns="45720" rIns="91440" bIns="45720" numCol="1" anchor="t" anchorCtr="0" compatLnSpc="1"/>
          <a:p>
            <a:endParaRPr lang="zh-CN" altLang="en-US"/>
          </a:p>
        </p:txBody>
      </p:sp>
      <p:sp>
        <p:nvSpPr>
          <p:cNvPr id="12" name="稻壳儿春秋广告/盗版必究"/>
          <p:cNvSpPr/>
          <p:nvPr>
            <p:custDataLst>
              <p:tags r:id="rId2"/>
            </p:custDataLst>
          </p:nvPr>
        </p:nvSpPr>
        <p:spPr bwMode="auto">
          <a:xfrm>
            <a:off x="912581" y="2049696"/>
            <a:ext cx="2060717" cy="2009122"/>
          </a:xfrm>
          <a:custGeom>
            <a:avLst/>
            <a:gdLst>
              <a:gd name="T0" fmla="*/ 407 w 627"/>
              <a:gd name="T1" fmla="*/ 0 h 611"/>
              <a:gd name="T2" fmla="*/ 274 w 627"/>
              <a:gd name="T3" fmla="*/ 47 h 611"/>
              <a:gd name="T4" fmla="*/ 34 w 627"/>
              <a:gd name="T5" fmla="*/ 365 h 611"/>
              <a:gd name="T6" fmla="*/ 277 w 627"/>
              <a:gd name="T7" fmla="*/ 611 h 611"/>
              <a:gd name="T8" fmla="*/ 312 w 627"/>
              <a:gd name="T9" fmla="*/ 609 h 611"/>
              <a:gd name="T10" fmla="*/ 620 w 627"/>
              <a:gd name="T11" fmla="*/ 377 h 611"/>
              <a:gd name="T12" fmla="*/ 534 w 627"/>
              <a:gd name="T13" fmla="*/ 260 h 611"/>
              <a:gd name="T14" fmla="*/ 546 w 627"/>
              <a:gd name="T15" fmla="*/ 69 h 611"/>
              <a:gd name="T16" fmla="*/ 407 w 627"/>
              <a:gd name="T17" fmla="*/ 0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7" h="611">
                <a:moveTo>
                  <a:pt x="407" y="0"/>
                </a:moveTo>
                <a:cubicBezTo>
                  <a:pt x="364" y="0"/>
                  <a:pt x="317" y="13"/>
                  <a:pt x="274" y="47"/>
                </a:cubicBezTo>
                <a:cubicBezTo>
                  <a:pt x="274" y="47"/>
                  <a:pt x="70" y="213"/>
                  <a:pt x="34" y="365"/>
                </a:cubicBezTo>
                <a:cubicBezTo>
                  <a:pt x="0" y="508"/>
                  <a:pt x="99" y="611"/>
                  <a:pt x="277" y="611"/>
                </a:cubicBezTo>
                <a:cubicBezTo>
                  <a:pt x="288" y="611"/>
                  <a:pt x="300" y="610"/>
                  <a:pt x="312" y="609"/>
                </a:cubicBezTo>
                <a:cubicBezTo>
                  <a:pt x="512" y="595"/>
                  <a:pt x="627" y="439"/>
                  <a:pt x="620" y="377"/>
                </a:cubicBezTo>
                <a:cubicBezTo>
                  <a:pt x="614" y="320"/>
                  <a:pt x="572" y="316"/>
                  <a:pt x="534" y="260"/>
                </a:cubicBezTo>
                <a:cubicBezTo>
                  <a:pt x="495" y="205"/>
                  <a:pt x="570" y="129"/>
                  <a:pt x="546" y="69"/>
                </a:cubicBezTo>
                <a:cubicBezTo>
                  <a:pt x="531" y="32"/>
                  <a:pt x="474" y="0"/>
                  <a:pt x="407" y="0"/>
                </a:cubicBezTo>
              </a:path>
            </a:pathLst>
          </a:custGeom>
          <a:gradFill flip="none" rotWithShape="1">
            <a:gsLst>
              <a:gs pos="0">
                <a:schemeClr val="accent2"/>
              </a:gs>
              <a:gs pos="86000">
                <a:schemeClr val="accent1"/>
              </a:gs>
              <a:gs pos="0">
                <a:schemeClr val="accent3"/>
              </a:gs>
            </a:gsLst>
            <a:lin ang="2700000" scaled="1"/>
            <a:tileRect/>
          </a:gradFill>
          <a:ln>
            <a:noFill/>
          </a:ln>
        </p:spPr>
        <p:txBody>
          <a:bodyPr vert="horz" wrap="square" lIns="91440" tIns="45720" rIns="91440" bIns="45720" numCol="1" anchor="t" anchorCtr="0" compatLnSpc="1">
            <a:noAutofit/>
          </a:bodyPr>
          <a:p>
            <a:pPr lvl="0"/>
            <a:endParaRPr lang="zh-CN" altLang="en-US"/>
          </a:p>
        </p:txBody>
      </p:sp>
      <p:sp>
        <p:nvSpPr>
          <p:cNvPr id="13" name="稻壳儿春秋广告/盗版必究"/>
          <p:cNvSpPr/>
          <p:nvPr>
            <p:custDataLst>
              <p:tags r:id="rId3"/>
            </p:custDataLst>
          </p:nvPr>
        </p:nvSpPr>
        <p:spPr bwMode="auto">
          <a:xfrm>
            <a:off x="1000165" y="2250510"/>
            <a:ext cx="596857" cy="803747"/>
          </a:xfrm>
          <a:custGeom>
            <a:avLst/>
            <a:gdLst>
              <a:gd name="T0" fmla="*/ 124 w 188"/>
              <a:gd name="T1" fmla="*/ 0 h 255"/>
              <a:gd name="T2" fmla="*/ 91 w 188"/>
              <a:gd name="T3" fmla="*/ 13 h 255"/>
              <a:gd name="T4" fmla="*/ 57 w 188"/>
              <a:gd name="T5" fmla="*/ 108 h 255"/>
              <a:gd name="T6" fmla="*/ 64 w 188"/>
              <a:gd name="T7" fmla="*/ 242 h 255"/>
              <a:gd name="T8" fmla="*/ 108 w 188"/>
              <a:gd name="T9" fmla="*/ 255 h 255"/>
              <a:gd name="T10" fmla="*/ 182 w 188"/>
              <a:gd name="T11" fmla="*/ 179 h 255"/>
              <a:gd name="T12" fmla="*/ 171 w 188"/>
              <a:gd name="T13" fmla="*/ 92 h 255"/>
              <a:gd name="T14" fmla="*/ 142 w 188"/>
              <a:gd name="T15" fmla="*/ 3 h 255"/>
              <a:gd name="T16" fmla="*/ 124 w 188"/>
              <a:gd name="T17" fmla="*/ 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8" h="255">
                <a:moveTo>
                  <a:pt x="124" y="0"/>
                </a:moveTo>
                <a:cubicBezTo>
                  <a:pt x="114" y="0"/>
                  <a:pt x="102" y="2"/>
                  <a:pt x="91" y="13"/>
                </a:cubicBezTo>
                <a:cubicBezTo>
                  <a:pt x="66" y="35"/>
                  <a:pt x="88" y="72"/>
                  <a:pt x="57" y="108"/>
                </a:cubicBezTo>
                <a:cubicBezTo>
                  <a:pt x="25" y="144"/>
                  <a:pt x="0" y="206"/>
                  <a:pt x="64" y="242"/>
                </a:cubicBezTo>
                <a:cubicBezTo>
                  <a:pt x="79" y="251"/>
                  <a:pt x="94" y="255"/>
                  <a:pt x="108" y="255"/>
                </a:cubicBezTo>
                <a:cubicBezTo>
                  <a:pt x="153" y="255"/>
                  <a:pt x="188" y="215"/>
                  <a:pt x="182" y="179"/>
                </a:cubicBezTo>
                <a:cubicBezTo>
                  <a:pt x="174" y="132"/>
                  <a:pt x="159" y="125"/>
                  <a:pt x="171" y="92"/>
                </a:cubicBezTo>
                <a:cubicBezTo>
                  <a:pt x="183" y="58"/>
                  <a:pt x="175" y="16"/>
                  <a:pt x="142" y="3"/>
                </a:cubicBezTo>
                <a:cubicBezTo>
                  <a:pt x="142" y="3"/>
                  <a:pt x="134" y="0"/>
                  <a:pt x="124" y="0"/>
                </a:cubicBezTo>
              </a:path>
            </a:pathLst>
          </a:custGeom>
          <a:solidFill>
            <a:schemeClr val="accent1"/>
          </a:solidFill>
          <a:ln>
            <a:noFill/>
          </a:ln>
        </p:spPr>
        <p:txBody>
          <a:bodyPr vert="horz" wrap="square" lIns="91440" tIns="45720" rIns="91440" bIns="45720" numCol="1" anchor="t" anchorCtr="0" compatLnSpc="1"/>
          <a:p>
            <a:pPr lvl="0"/>
            <a:endParaRPr lang="zh-CN" altLang="en-US"/>
          </a:p>
        </p:txBody>
      </p:sp>
      <p:sp>
        <p:nvSpPr>
          <p:cNvPr id="14" name="稻壳儿春秋广告/盗版必究"/>
          <p:cNvSpPr/>
          <p:nvPr>
            <p:custDataLst>
              <p:tags r:id="rId4"/>
            </p:custDataLst>
          </p:nvPr>
        </p:nvSpPr>
        <p:spPr bwMode="auto">
          <a:xfrm>
            <a:off x="2708858" y="2590488"/>
            <a:ext cx="704048" cy="694097"/>
          </a:xfrm>
          <a:custGeom>
            <a:avLst/>
            <a:gdLst>
              <a:gd name="T0" fmla="*/ 116 w 135"/>
              <a:gd name="T1" fmla="*/ 0 h 133"/>
              <a:gd name="T2" fmla="*/ 6 w 135"/>
              <a:gd name="T3" fmla="*/ 110 h 133"/>
              <a:gd name="T4" fmla="*/ 6 w 135"/>
              <a:gd name="T5" fmla="*/ 129 h 133"/>
              <a:gd name="T6" fmla="*/ 15 w 135"/>
              <a:gd name="T7" fmla="*/ 133 h 133"/>
              <a:gd name="T8" fmla="*/ 25 w 135"/>
              <a:gd name="T9" fmla="*/ 129 h 133"/>
              <a:gd name="T10" fmla="*/ 135 w 135"/>
              <a:gd name="T11" fmla="*/ 19 h 133"/>
              <a:gd name="T12" fmla="*/ 116 w 135"/>
              <a:gd name="T13" fmla="*/ 0 h 133"/>
            </a:gdLst>
            <a:ahLst/>
            <a:cxnLst>
              <a:cxn ang="0">
                <a:pos x="T0" y="T1"/>
              </a:cxn>
              <a:cxn ang="0">
                <a:pos x="T2" y="T3"/>
              </a:cxn>
              <a:cxn ang="0">
                <a:pos x="T4" y="T5"/>
              </a:cxn>
              <a:cxn ang="0">
                <a:pos x="T6" y="T7"/>
              </a:cxn>
              <a:cxn ang="0">
                <a:pos x="T8" y="T9"/>
              </a:cxn>
              <a:cxn ang="0">
                <a:pos x="T10" y="T11"/>
              </a:cxn>
              <a:cxn ang="0">
                <a:pos x="T12" y="T13"/>
              </a:cxn>
            </a:cxnLst>
            <a:rect l="0" t="0" r="r" b="b"/>
            <a:pathLst>
              <a:path w="135" h="133">
                <a:moveTo>
                  <a:pt x="116" y="0"/>
                </a:moveTo>
                <a:cubicBezTo>
                  <a:pt x="6" y="110"/>
                  <a:pt x="6" y="110"/>
                  <a:pt x="6" y="110"/>
                </a:cubicBezTo>
                <a:cubicBezTo>
                  <a:pt x="0" y="115"/>
                  <a:pt x="0" y="124"/>
                  <a:pt x="6" y="129"/>
                </a:cubicBezTo>
                <a:cubicBezTo>
                  <a:pt x="8" y="132"/>
                  <a:pt x="12" y="133"/>
                  <a:pt x="15" y="133"/>
                </a:cubicBezTo>
                <a:cubicBezTo>
                  <a:pt x="19" y="133"/>
                  <a:pt x="22" y="132"/>
                  <a:pt x="25" y="129"/>
                </a:cubicBezTo>
                <a:cubicBezTo>
                  <a:pt x="135" y="19"/>
                  <a:pt x="135" y="19"/>
                  <a:pt x="135" y="19"/>
                </a:cubicBezTo>
                <a:cubicBezTo>
                  <a:pt x="116" y="0"/>
                  <a:pt x="116" y="0"/>
                  <a:pt x="116" y="0"/>
                </a:cubicBezTo>
              </a:path>
            </a:pathLst>
          </a:custGeom>
          <a:gradFill>
            <a:gsLst>
              <a:gs pos="0">
                <a:schemeClr val="accent3"/>
              </a:gs>
              <a:gs pos="75000">
                <a:schemeClr val="tx2"/>
              </a:gs>
            </a:gsLst>
            <a:lin ang="0" scaled="0"/>
          </a:gradFill>
          <a:ln>
            <a:noFill/>
          </a:ln>
        </p:spPr>
        <p:txBody>
          <a:bodyPr vert="horz" wrap="square" lIns="91440" tIns="45720" rIns="91440" bIns="45720" numCol="1" anchor="t" anchorCtr="0" compatLnSpc="1"/>
          <a:p>
            <a:endParaRPr lang="zh-CN" altLang="en-US"/>
          </a:p>
        </p:txBody>
      </p:sp>
      <p:sp>
        <p:nvSpPr>
          <p:cNvPr id="15" name="稻壳儿春秋广告/盗版必究"/>
          <p:cNvSpPr/>
          <p:nvPr>
            <p:custDataLst>
              <p:tags r:id="rId5"/>
            </p:custDataLst>
          </p:nvPr>
        </p:nvSpPr>
        <p:spPr bwMode="auto">
          <a:xfrm>
            <a:off x="1920137" y="4058818"/>
            <a:ext cx="553770" cy="553770"/>
          </a:xfrm>
          <a:custGeom>
            <a:avLst/>
            <a:gdLst>
              <a:gd name="T0" fmla="*/ 86 w 100"/>
              <a:gd name="T1" fmla="*/ 0 h 100"/>
              <a:gd name="T2" fmla="*/ 4 w 100"/>
              <a:gd name="T3" fmla="*/ 82 h 100"/>
              <a:gd name="T4" fmla="*/ 4 w 100"/>
              <a:gd name="T5" fmla="*/ 97 h 100"/>
              <a:gd name="T6" fmla="*/ 11 w 100"/>
              <a:gd name="T7" fmla="*/ 100 h 100"/>
              <a:gd name="T8" fmla="*/ 18 w 100"/>
              <a:gd name="T9" fmla="*/ 97 h 100"/>
              <a:gd name="T10" fmla="*/ 100 w 100"/>
              <a:gd name="T11" fmla="*/ 15 h 100"/>
              <a:gd name="T12" fmla="*/ 86 w 100"/>
              <a:gd name="T13" fmla="*/ 0 h 100"/>
            </a:gdLst>
            <a:ahLst/>
            <a:cxnLst>
              <a:cxn ang="0">
                <a:pos x="T0" y="T1"/>
              </a:cxn>
              <a:cxn ang="0">
                <a:pos x="T2" y="T3"/>
              </a:cxn>
              <a:cxn ang="0">
                <a:pos x="T4" y="T5"/>
              </a:cxn>
              <a:cxn ang="0">
                <a:pos x="T6" y="T7"/>
              </a:cxn>
              <a:cxn ang="0">
                <a:pos x="T8" y="T9"/>
              </a:cxn>
              <a:cxn ang="0">
                <a:pos x="T10" y="T11"/>
              </a:cxn>
              <a:cxn ang="0">
                <a:pos x="T12" y="T13"/>
              </a:cxn>
            </a:cxnLst>
            <a:rect l="0" t="0" r="r" b="b"/>
            <a:pathLst>
              <a:path w="100" h="100">
                <a:moveTo>
                  <a:pt x="86" y="0"/>
                </a:moveTo>
                <a:cubicBezTo>
                  <a:pt x="4" y="82"/>
                  <a:pt x="4" y="82"/>
                  <a:pt x="4" y="82"/>
                </a:cubicBezTo>
                <a:cubicBezTo>
                  <a:pt x="0" y="86"/>
                  <a:pt x="0" y="93"/>
                  <a:pt x="4" y="97"/>
                </a:cubicBezTo>
                <a:cubicBezTo>
                  <a:pt x="6" y="99"/>
                  <a:pt x="8" y="100"/>
                  <a:pt x="11" y="100"/>
                </a:cubicBezTo>
                <a:cubicBezTo>
                  <a:pt x="13" y="100"/>
                  <a:pt x="16" y="99"/>
                  <a:pt x="18" y="97"/>
                </a:cubicBezTo>
                <a:cubicBezTo>
                  <a:pt x="100" y="15"/>
                  <a:pt x="100" y="15"/>
                  <a:pt x="100" y="15"/>
                </a:cubicBezTo>
                <a:cubicBezTo>
                  <a:pt x="86" y="0"/>
                  <a:pt x="86" y="0"/>
                  <a:pt x="86" y="0"/>
                </a:cubicBezTo>
              </a:path>
            </a:pathLst>
          </a:custGeom>
          <a:gradFill>
            <a:gsLst>
              <a:gs pos="0">
                <a:schemeClr val="accent1"/>
              </a:gs>
              <a:gs pos="75000">
                <a:schemeClr val="tx2"/>
              </a:gs>
            </a:gsLst>
            <a:lin ang="0" scaled="0"/>
          </a:gradFill>
          <a:ln>
            <a:noFill/>
          </a:ln>
        </p:spPr>
        <p:txBody>
          <a:bodyPr vert="horz" wrap="square" lIns="91440" tIns="45720" rIns="91440" bIns="45720" numCol="1" anchor="t" anchorCtr="0" compatLnSpc="1"/>
          <a:p>
            <a:endParaRPr lang="zh-CN" altLang="en-US"/>
          </a:p>
        </p:txBody>
      </p:sp>
      <p:sp>
        <p:nvSpPr>
          <p:cNvPr id="79" name="稻壳儿春秋广告/盗版必究"/>
          <p:cNvSpPr>
            <a:spLocks noChangeArrowheads="1"/>
          </p:cNvSpPr>
          <p:nvPr>
            <p:custDataLst>
              <p:tags r:id="rId6"/>
            </p:custDataLst>
          </p:nvPr>
        </p:nvSpPr>
        <p:spPr bwMode="auto">
          <a:xfrm>
            <a:off x="4178300" y="2455545"/>
            <a:ext cx="694055" cy="694055"/>
          </a:xfrm>
          <a:prstGeom prst="roundRect">
            <a:avLst/>
          </a:prstGeom>
          <a:gradFill>
            <a:gsLst>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marL="0" algn="ctr" fontAlgn="auto">
              <a:lnSpc>
                <a:spcPct val="100000"/>
              </a:lnSpc>
              <a:spcBef>
                <a:spcPts val="0"/>
              </a:spcBef>
              <a:spcAft>
                <a:spcPts val="800"/>
              </a:spcAft>
            </a:pPr>
            <a:r>
              <a:rPr lang="en-US" altLang="zh-CN" sz="2600" b="1" spc="180" dirty="0">
                <a:solidFill>
                  <a:schemeClr val="lt1"/>
                </a:solidFill>
                <a:uFillTx/>
                <a:latin typeface="Arial" panose="020B0604020202090204" pitchFamily="34" charset="0"/>
                <a:ea typeface="微软雅黑" panose="020B0503020204020204" charset="-122"/>
              </a:rPr>
              <a:t>01</a:t>
            </a:r>
            <a:endParaRPr lang="en-US" altLang="zh-CN" sz="2600" b="1" spc="180" dirty="0">
              <a:solidFill>
                <a:schemeClr val="lt1"/>
              </a:solidFill>
              <a:uFillTx/>
              <a:latin typeface="Arial" panose="020B0604020202090204" pitchFamily="34" charset="0"/>
              <a:ea typeface="微软雅黑" panose="020B0503020204020204" charset="-122"/>
            </a:endParaRPr>
          </a:p>
        </p:txBody>
      </p:sp>
      <p:sp>
        <p:nvSpPr>
          <p:cNvPr id="81" name="稻壳儿春秋广告/盗版必究"/>
          <p:cNvSpPr txBox="1"/>
          <p:nvPr>
            <p:custDataLst>
              <p:tags r:id="rId7"/>
            </p:custDataLst>
          </p:nvPr>
        </p:nvSpPr>
        <p:spPr>
          <a:xfrm>
            <a:off x="5070475" y="2583180"/>
            <a:ext cx="2545715" cy="438785"/>
          </a:xfrm>
          <a:prstGeom prst="rect">
            <a:avLst/>
          </a:prstGeom>
          <a:noFill/>
          <a:effectLst/>
        </p:spPr>
        <p:txBody>
          <a:bodyPr wrap="square" rtlCol="0" anchor="ctr" anchorCtr="0">
            <a:normAutofit/>
          </a:bodyPr>
          <a:p>
            <a:pPr marL="0" lvl="0" indent="0" algn="l" fontAlgn="auto">
              <a:lnSpc>
                <a:spcPct val="100000"/>
              </a:lnSpc>
              <a:spcBef>
                <a:spcPts val="0"/>
              </a:spcBef>
              <a:spcAft>
                <a:spcPts val="800"/>
              </a:spcAft>
              <a:buSzPct val="100000"/>
            </a:pPr>
            <a:r>
              <a:rPr lang="zh-CN" altLang="en-US" sz="2000" spc="120" dirty="0">
                <a:solidFill>
                  <a:schemeClr val="tx1"/>
                </a:solidFill>
                <a:latin typeface="Arial" panose="020B0604020202090204" pitchFamily="34" charset="0"/>
                <a:ea typeface="微软雅黑" panose="020B0503020204020204" charset="-122"/>
              </a:rPr>
              <a:t>知觉的选择性</a:t>
            </a:r>
            <a:endParaRPr lang="zh-CN" altLang="en-US" sz="2000" spc="120" dirty="0">
              <a:solidFill>
                <a:schemeClr val="tx1"/>
              </a:solidFill>
              <a:latin typeface="Arial" panose="020B0604020202090204" pitchFamily="34" charset="0"/>
              <a:ea typeface="微软雅黑" panose="020B0503020204020204" charset="-122"/>
            </a:endParaRPr>
          </a:p>
        </p:txBody>
      </p:sp>
      <p:sp>
        <p:nvSpPr>
          <p:cNvPr id="84" name="稻壳儿春秋广告/盗版必究"/>
          <p:cNvSpPr>
            <a:spLocks noChangeArrowheads="1"/>
          </p:cNvSpPr>
          <p:nvPr>
            <p:custDataLst>
              <p:tags r:id="rId8"/>
            </p:custDataLst>
          </p:nvPr>
        </p:nvSpPr>
        <p:spPr bwMode="auto">
          <a:xfrm>
            <a:off x="4178300" y="3689350"/>
            <a:ext cx="694055" cy="694055"/>
          </a:xfrm>
          <a:prstGeom prst="roundRect">
            <a:avLst/>
          </a:prstGeom>
          <a:gradFill>
            <a:gsLst>
              <a:gs pos="100000">
                <a:schemeClr val="accent2"/>
              </a:gs>
              <a:gs pos="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marL="0" algn="ctr" fontAlgn="auto">
              <a:lnSpc>
                <a:spcPct val="100000"/>
              </a:lnSpc>
              <a:spcBef>
                <a:spcPts val="0"/>
              </a:spcBef>
              <a:spcAft>
                <a:spcPts val="800"/>
              </a:spcAft>
            </a:pPr>
            <a:r>
              <a:rPr lang="en-US" altLang="zh-CN" sz="2600" b="1" spc="180" dirty="0">
                <a:solidFill>
                  <a:schemeClr val="lt1"/>
                </a:solidFill>
                <a:uFillTx/>
                <a:latin typeface="Arial" panose="020B0604020202090204" pitchFamily="34" charset="0"/>
                <a:ea typeface="微软雅黑" panose="020B0503020204020204" charset="-122"/>
              </a:rPr>
              <a:t>03</a:t>
            </a:r>
            <a:endParaRPr lang="en-US" altLang="zh-CN" sz="2600" b="1" spc="180" dirty="0">
              <a:solidFill>
                <a:schemeClr val="lt1"/>
              </a:solidFill>
              <a:uFillTx/>
              <a:latin typeface="Arial" panose="020B0604020202090204" pitchFamily="34" charset="0"/>
              <a:ea typeface="微软雅黑" panose="020B0503020204020204" charset="-122"/>
            </a:endParaRPr>
          </a:p>
        </p:txBody>
      </p:sp>
      <p:sp>
        <p:nvSpPr>
          <p:cNvPr id="23" name="稻壳儿春秋广告/盗版必究"/>
          <p:cNvSpPr txBox="1"/>
          <p:nvPr>
            <p:custDataLst>
              <p:tags r:id="rId9"/>
            </p:custDataLst>
          </p:nvPr>
        </p:nvSpPr>
        <p:spPr>
          <a:xfrm>
            <a:off x="5070475" y="3816350"/>
            <a:ext cx="2545715" cy="438785"/>
          </a:xfrm>
          <a:prstGeom prst="rect">
            <a:avLst/>
          </a:prstGeom>
          <a:noFill/>
          <a:effectLst/>
        </p:spPr>
        <p:txBody>
          <a:bodyPr wrap="square" rtlCol="0" anchor="ctr" anchorCtr="0">
            <a:normAutofit/>
          </a:bodyPr>
          <a:p>
            <a:pPr marL="0" lvl="0" indent="0" algn="l" fontAlgn="auto">
              <a:lnSpc>
                <a:spcPct val="100000"/>
              </a:lnSpc>
              <a:spcBef>
                <a:spcPts val="0"/>
              </a:spcBef>
              <a:spcAft>
                <a:spcPts val="800"/>
              </a:spcAft>
              <a:buSzPct val="100000"/>
            </a:pPr>
            <a:r>
              <a:rPr lang="zh-CN" altLang="en-US" sz="2000" spc="120" dirty="0">
                <a:solidFill>
                  <a:schemeClr val="tx1"/>
                </a:solidFill>
                <a:latin typeface="Arial" panose="020B0604020202090204" pitchFamily="34" charset="0"/>
                <a:ea typeface="微软雅黑" panose="020B0503020204020204" charset="-122"/>
              </a:rPr>
              <a:t>知觉的理解性</a:t>
            </a:r>
            <a:endParaRPr lang="zh-CN" altLang="en-US" sz="2000" spc="120" dirty="0">
              <a:solidFill>
                <a:schemeClr val="tx1"/>
              </a:solidFill>
              <a:latin typeface="Arial" panose="020B0604020202090204" pitchFamily="34" charset="0"/>
              <a:ea typeface="微软雅黑" panose="020B0503020204020204" charset="-122"/>
            </a:endParaRPr>
          </a:p>
        </p:txBody>
      </p:sp>
      <p:sp>
        <p:nvSpPr>
          <p:cNvPr id="30" name="稻壳儿春秋广告/盗版必究"/>
          <p:cNvSpPr>
            <a:spLocks noChangeArrowheads="1"/>
          </p:cNvSpPr>
          <p:nvPr>
            <p:custDataLst>
              <p:tags r:id="rId10"/>
            </p:custDataLst>
          </p:nvPr>
        </p:nvSpPr>
        <p:spPr bwMode="auto">
          <a:xfrm>
            <a:off x="8334375" y="2455545"/>
            <a:ext cx="694055" cy="694055"/>
          </a:xfrm>
          <a:prstGeom prst="roundRect">
            <a:avLst/>
          </a:prstGeom>
          <a:gradFill>
            <a:gsLst>
              <a:gs pos="100000">
                <a:schemeClr val="accent2"/>
              </a:gs>
              <a:gs pos="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marL="0" algn="ctr" fontAlgn="auto">
              <a:lnSpc>
                <a:spcPct val="100000"/>
              </a:lnSpc>
              <a:spcBef>
                <a:spcPts val="0"/>
              </a:spcBef>
              <a:spcAft>
                <a:spcPts val="800"/>
              </a:spcAft>
            </a:pPr>
            <a:r>
              <a:rPr lang="en-US" altLang="zh-CN" sz="2600" b="1" spc="180" dirty="0">
                <a:solidFill>
                  <a:schemeClr val="lt1"/>
                </a:solidFill>
                <a:uFillTx/>
                <a:latin typeface="Arial" panose="020B0604020202090204" pitchFamily="34" charset="0"/>
                <a:ea typeface="微软雅黑" panose="020B0503020204020204" charset="-122"/>
              </a:rPr>
              <a:t>02</a:t>
            </a:r>
            <a:endParaRPr lang="en-US" altLang="zh-CN" sz="2600" b="1" spc="180" dirty="0">
              <a:solidFill>
                <a:schemeClr val="lt1"/>
              </a:solidFill>
              <a:uFillTx/>
              <a:latin typeface="Arial" panose="020B0604020202090204" pitchFamily="34" charset="0"/>
              <a:ea typeface="微软雅黑" panose="020B0503020204020204" charset="-122"/>
            </a:endParaRPr>
          </a:p>
        </p:txBody>
      </p:sp>
      <p:sp>
        <p:nvSpPr>
          <p:cNvPr id="31" name="稻壳儿春秋广告/盗版必究"/>
          <p:cNvSpPr txBox="1"/>
          <p:nvPr>
            <p:custDataLst>
              <p:tags r:id="rId11"/>
            </p:custDataLst>
          </p:nvPr>
        </p:nvSpPr>
        <p:spPr>
          <a:xfrm>
            <a:off x="9227185" y="2583180"/>
            <a:ext cx="2545715" cy="438785"/>
          </a:xfrm>
          <a:prstGeom prst="rect">
            <a:avLst/>
          </a:prstGeom>
          <a:noFill/>
          <a:effectLst/>
        </p:spPr>
        <p:txBody>
          <a:bodyPr wrap="square" rtlCol="0" anchor="ctr" anchorCtr="0">
            <a:normAutofit/>
          </a:bodyPr>
          <a:p>
            <a:pPr marL="0" lvl="0" indent="0" algn="l" fontAlgn="auto">
              <a:lnSpc>
                <a:spcPct val="100000"/>
              </a:lnSpc>
              <a:spcBef>
                <a:spcPts val="0"/>
              </a:spcBef>
              <a:spcAft>
                <a:spcPts val="800"/>
              </a:spcAft>
              <a:buSzPct val="100000"/>
            </a:pPr>
            <a:r>
              <a:rPr lang="zh-CN" altLang="en-US" sz="2000" spc="120" dirty="0">
                <a:solidFill>
                  <a:schemeClr val="tx1"/>
                </a:solidFill>
                <a:latin typeface="Arial" panose="020B0604020202090204" pitchFamily="34" charset="0"/>
                <a:ea typeface="微软雅黑" panose="020B0503020204020204" charset="-122"/>
              </a:rPr>
              <a:t>知觉的整体性</a:t>
            </a:r>
            <a:endParaRPr lang="zh-CN" altLang="en-US" sz="2000" spc="120" dirty="0">
              <a:solidFill>
                <a:schemeClr val="tx1"/>
              </a:solidFill>
              <a:latin typeface="Arial" panose="020B0604020202090204" pitchFamily="34" charset="0"/>
              <a:ea typeface="微软雅黑" panose="020B0503020204020204" charset="-122"/>
            </a:endParaRPr>
          </a:p>
        </p:txBody>
      </p:sp>
      <p:sp>
        <p:nvSpPr>
          <p:cNvPr id="33" name="稻壳儿春秋广告/盗版必究"/>
          <p:cNvSpPr>
            <a:spLocks noChangeArrowheads="1"/>
          </p:cNvSpPr>
          <p:nvPr>
            <p:custDataLst>
              <p:tags r:id="rId12"/>
            </p:custDataLst>
          </p:nvPr>
        </p:nvSpPr>
        <p:spPr bwMode="auto">
          <a:xfrm>
            <a:off x="8334375" y="3689350"/>
            <a:ext cx="694055" cy="694055"/>
          </a:xfrm>
          <a:prstGeom prst="roundRect">
            <a:avLst/>
          </a:prstGeom>
          <a:gradFill>
            <a:gsLst>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marL="0" algn="ctr" fontAlgn="auto">
              <a:lnSpc>
                <a:spcPct val="100000"/>
              </a:lnSpc>
              <a:spcBef>
                <a:spcPts val="0"/>
              </a:spcBef>
              <a:spcAft>
                <a:spcPts val="800"/>
              </a:spcAft>
            </a:pPr>
            <a:r>
              <a:rPr lang="en-US" altLang="zh-CN" sz="2600" b="1" spc="180" dirty="0">
                <a:solidFill>
                  <a:schemeClr val="lt1"/>
                </a:solidFill>
                <a:uFillTx/>
                <a:latin typeface="Arial" panose="020B0604020202090204" pitchFamily="34" charset="0"/>
                <a:ea typeface="微软雅黑" panose="020B0503020204020204" charset="-122"/>
              </a:rPr>
              <a:t>04</a:t>
            </a:r>
            <a:endParaRPr lang="en-US" altLang="zh-CN" sz="2600" b="1" spc="180" dirty="0">
              <a:solidFill>
                <a:schemeClr val="lt1"/>
              </a:solidFill>
              <a:uFillTx/>
              <a:latin typeface="Arial" panose="020B0604020202090204" pitchFamily="34" charset="0"/>
              <a:ea typeface="微软雅黑" panose="020B0503020204020204" charset="-122"/>
            </a:endParaRPr>
          </a:p>
        </p:txBody>
      </p:sp>
      <p:sp>
        <p:nvSpPr>
          <p:cNvPr id="34" name="稻壳儿春秋广告/盗版必究"/>
          <p:cNvSpPr txBox="1"/>
          <p:nvPr>
            <p:custDataLst>
              <p:tags r:id="rId13"/>
            </p:custDataLst>
          </p:nvPr>
        </p:nvSpPr>
        <p:spPr>
          <a:xfrm>
            <a:off x="9227185" y="3816350"/>
            <a:ext cx="2545715" cy="438785"/>
          </a:xfrm>
          <a:prstGeom prst="rect">
            <a:avLst/>
          </a:prstGeom>
          <a:noFill/>
          <a:effectLst/>
        </p:spPr>
        <p:txBody>
          <a:bodyPr wrap="square" rtlCol="0" anchor="ctr" anchorCtr="0">
            <a:normAutofit/>
          </a:bodyPr>
          <a:p>
            <a:pPr marL="0" lvl="0" indent="0" algn="l" fontAlgn="auto">
              <a:lnSpc>
                <a:spcPct val="100000"/>
              </a:lnSpc>
              <a:spcBef>
                <a:spcPts val="0"/>
              </a:spcBef>
              <a:spcAft>
                <a:spcPts val="800"/>
              </a:spcAft>
              <a:buSzPct val="100000"/>
            </a:pPr>
            <a:r>
              <a:rPr lang="zh-CN" altLang="en-US" sz="2000" spc="120" dirty="0">
                <a:solidFill>
                  <a:schemeClr val="tx1"/>
                </a:solidFill>
                <a:latin typeface="Arial" panose="020B0604020202090204" pitchFamily="34" charset="0"/>
                <a:ea typeface="微软雅黑" panose="020B0503020204020204" charset="-122"/>
              </a:rPr>
              <a:t>知觉的恒常性</a:t>
            </a:r>
            <a:endParaRPr lang="zh-CN" altLang="en-US" sz="2000" spc="120" dirty="0">
              <a:solidFill>
                <a:schemeClr val="tx1"/>
              </a:solidFill>
              <a:latin typeface="Arial" panose="020B0604020202090204" pitchFamily="34" charset="0"/>
              <a:ea typeface="微软雅黑" panose="020B0503020204020204" charset="-122"/>
            </a:endParaRPr>
          </a:p>
        </p:txBody>
      </p:sp>
      <p:sp>
        <p:nvSpPr>
          <p:cNvPr id="21" name="文本框 20"/>
          <p:cNvSpPr txBox="1"/>
          <p:nvPr>
            <p:custDataLst>
              <p:tags r:id="rId14"/>
            </p:custDataLst>
          </p:nvPr>
        </p:nvSpPr>
        <p:spPr>
          <a:xfrm>
            <a:off x="646170" y="2699050"/>
            <a:ext cx="2692935" cy="1147755"/>
          </a:xfrm>
          <a:prstGeom prst="rect">
            <a:avLst/>
          </a:prstGeom>
          <a:noFill/>
        </p:spPr>
        <p:txBody>
          <a:bodyPr wrap="none" rtlCol="0" anchor="ctr" anchorCtr="0">
            <a:noAutofit/>
          </a:bodyPr>
          <a:p>
            <a:pPr marL="0" indent="0" algn="ctr" fontAlgn="auto">
              <a:lnSpc>
                <a:spcPct val="100000"/>
              </a:lnSpc>
              <a:spcBef>
                <a:spcPts val="0"/>
              </a:spcBef>
              <a:spcAft>
                <a:spcPts val="0"/>
              </a:spcAft>
              <a:buSzPct val="100000"/>
            </a:pPr>
            <a:r>
              <a:rPr lang="zh-CN" altLang="en-US" sz="4000" b="1" dirty="0">
                <a:solidFill>
                  <a:schemeClr val="lt1"/>
                </a:solidFill>
                <a:latin typeface="Arial" panose="020B0604020202090204" pitchFamily="34" charset="0"/>
                <a:ea typeface="汉仪旗黑-85S" panose="00020600040101010101" pitchFamily="18" charset="-122"/>
                <a:cs typeface="+mn-ea"/>
              </a:rPr>
              <a:t>知觉</a:t>
            </a:r>
            <a:endParaRPr lang="zh-CN" altLang="en-US" sz="4000" b="1" dirty="0">
              <a:solidFill>
                <a:schemeClr val="lt1"/>
              </a:solidFill>
              <a:latin typeface="Arial" panose="020B0604020202090204" pitchFamily="34" charset="0"/>
              <a:ea typeface="汉仪旗黑-85S" panose="00020600040101010101" pitchFamily="18" charset="-122"/>
              <a:cs typeface="+mn-ea"/>
            </a:endParaRPr>
          </a:p>
          <a:p>
            <a:pPr marL="0" indent="0" algn="ctr" fontAlgn="auto">
              <a:lnSpc>
                <a:spcPct val="100000"/>
              </a:lnSpc>
              <a:spcBef>
                <a:spcPts val="0"/>
              </a:spcBef>
              <a:spcAft>
                <a:spcPts val="0"/>
              </a:spcAft>
              <a:buSzPct val="100000"/>
            </a:pPr>
            <a:r>
              <a:rPr lang="zh-CN" altLang="en-US" sz="4000" b="1" dirty="0">
                <a:solidFill>
                  <a:schemeClr val="lt1"/>
                </a:solidFill>
                <a:latin typeface="Arial" panose="020B0604020202090204" pitchFamily="34" charset="0"/>
                <a:ea typeface="汉仪旗黑-85S" panose="00020600040101010101" pitchFamily="18" charset="-122"/>
                <a:cs typeface="+mn-ea"/>
              </a:rPr>
              <a:t>特性</a:t>
            </a:r>
            <a:endParaRPr lang="zh-CN" altLang="en-US" sz="4000" b="1" dirty="0">
              <a:solidFill>
                <a:schemeClr val="lt1"/>
              </a:solidFill>
              <a:latin typeface="Arial" panose="020B0604020202090204" pitchFamily="34" charset="0"/>
              <a:ea typeface="汉仪旗黑-85S" panose="00020600040101010101" pitchFamily="18" charset="-122"/>
              <a:cs typeface="+mn-ea"/>
            </a:endParaRPr>
          </a:p>
        </p:txBody>
      </p:sp>
    </p:spTree>
    <p:custDataLst>
      <p:tags r:id="rId15"/>
    </p:custDataLst>
  </p:cSld>
  <p:clrMapOvr>
    <a:masterClrMapping/>
  </p:clrMapOvr>
  <p:transition>
    <p:push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椭圆 13"/>
          <p:cNvSpPr/>
          <p:nvPr>
            <p:custDataLst>
              <p:tags r:id="rId1"/>
            </p:custDataLst>
          </p:nvPr>
        </p:nvSpPr>
        <p:spPr>
          <a:xfrm>
            <a:off x="10848390" y="5726097"/>
            <a:ext cx="976543" cy="976543"/>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90204"/>
              <a:ea typeface="微软雅黑" panose="020B0503020204020204" charset="-122"/>
              <a:cs typeface="+mn-cs"/>
            </a:endParaRPr>
          </a:p>
        </p:txBody>
      </p:sp>
      <p:sp>
        <p:nvSpPr>
          <p:cNvPr id="8" name="任意多边形: 形状 7"/>
          <p:cNvSpPr/>
          <p:nvPr>
            <p:custDataLst>
              <p:tags r:id="rId2"/>
            </p:custDataLst>
          </p:nvPr>
        </p:nvSpPr>
        <p:spPr>
          <a:xfrm>
            <a:off x="0" y="0"/>
            <a:ext cx="2086253" cy="2308195"/>
          </a:xfrm>
          <a:custGeom>
            <a:avLst/>
            <a:gdLst>
              <a:gd name="connsiteX0" fmla="*/ 0 w 2086253"/>
              <a:gd name="connsiteY0" fmla="*/ 0 h 2308195"/>
              <a:gd name="connsiteX1" fmla="*/ 1970371 w 2086253"/>
              <a:gd name="connsiteY1" fmla="*/ 0 h 2308195"/>
              <a:gd name="connsiteX2" fmla="*/ 2010021 w 2086253"/>
              <a:gd name="connsiteY2" fmla="*/ 108330 h 2308195"/>
              <a:gd name="connsiteX3" fmla="*/ 2086253 w 2086253"/>
              <a:gd name="connsiteY3" fmla="*/ 612560 h 2308195"/>
              <a:gd name="connsiteX4" fmla="*/ 390618 w 2086253"/>
              <a:gd name="connsiteY4" fmla="*/ 2308195 h 2308195"/>
              <a:gd name="connsiteX5" fmla="*/ 48889 w 2086253"/>
              <a:gd name="connsiteY5" fmla="*/ 2273746 h 2308195"/>
              <a:gd name="connsiteX6" fmla="*/ 0 w 2086253"/>
              <a:gd name="connsiteY6" fmla="*/ 2261175 h 2308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6253" h="2308195">
                <a:moveTo>
                  <a:pt x="0" y="0"/>
                </a:moveTo>
                <a:lnTo>
                  <a:pt x="1970371" y="0"/>
                </a:lnTo>
                <a:lnTo>
                  <a:pt x="2010021" y="108330"/>
                </a:lnTo>
                <a:cubicBezTo>
                  <a:pt x="2059564" y="267616"/>
                  <a:pt x="2086253" y="436971"/>
                  <a:pt x="2086253" y="612560"/>
                </a:cubicBezTo>
                <a:cubicBezTo>
                  <a:pt x="2086253" y="1549033"/>
                  <a:pt x="1327091" y="2308195"/>
                  <a:pt x="390618" y="2308195"/>
                </a:cubicBezTo>
                <a:cubicBezTo>
                  <a:pt x="273559" y="2308195"/>
                  <a:pt x="159270" y="2296333"/>
                  <a:pt x="48889" y="2273746"/>
                </a:cubicBezTo>
                <a:lnTo>
                  <a:pt x="0" y="226117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90204"/>
              <a:ea typeface="微软雅黑" panose="020B0503020204020204" charset="-122"/>
              <a:cs typeface="+mn-cs"/>
            </a:endParaRPr>
          </a:p>
        </p:txBody>
      </p:sp>
      <p:sp>
        <p:nvSpPr>
          <p:cNvPr id="3" name="任意多边形: 形状 8"/>
          <p:cNvSpPr/>
          <p:nvPr>
            <p:custDataLst>
              <p:tags r:id="rId3"/>
            </p:custDataLst>
          </p:nvPr>
        </p:nvSpPr>
        <p:spPr>
          <a:xfrm>
            <a:off x="9190227" y="5726097"/>
            <a:ext cx="1982568" cy="1131904"/>
          </a:xfrm>
          <a:custGeom>
            <a:avLst/>
            <a:gdLst>
              <a:gd name="connsiteX0" fmla="*/ 1267288 w 2534576"/>
              <a:gd name="connsiteY0" fmla="*/ 0 h 1447061"/>
              <a:gd name="connsiteX1" fmla="*/ 2534576 w 2534576"/>
              <a:gd name="connsiteY1" fmla="*/ 1267288 h 1447061"/>
              <a:gd name="connsiteX2" fmla="*/ 2528033 w 2534576"/>
              <a:gd name="connsiteY2" fmla="*/ 1396861 h 1447061"/>
              <a:gd name="connsiteX3" fmla="*/ 2520372 w 2534576"/>
              <a:gd name="connsiteY3" fmla="*/ 1447061 h 1447061"/>
              <a:gd name="connsiteX4" fmla="*/ 14205 w 2534576"/>
              <a:gd name="connsiteY4" fmla="*/ 1447061 h 1447061"/>
              <a:gd name="connsiteX5" fmla="*/ 6543 w 2534576"/>
              <a:gd name="connsiteY5" fmla="*/ 1396861 h 1447061"/>
              <a:gd name="connsiteX6" fmla="*/ 0 w 2534576"/>
              <a:gd name="connsiteY6" fmla="*/ 1267288 h 1447061"/>
              <a:gd name="connsiteX7" fmla="*/ 1267288 w 2534576"/>
              <a:gd name="connsiteY7" fmla="*/ 0 h 1447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34576" h="1447061">
                <a:moveTo>
                  <a:pt x="1267288" y="0"/>
                </a:moveTo>
                <a:cubicBezTo>
                  <a:pt x="1967192" y="0"/>
                  <a:pt x="2534576" y="567384"/>
                  <a:pt x="2534576" y="1267288"/>
                </a:cubicBezTo>
                <a:cubicBezTo>
                  <a:pt x="2534576" y="1311032"/>
                  <a:pt x="2532360" y="1354259"/>
                  <a:pt x="2528033" y="1396861"/>
                </a:cubicBezTo>
                <a:lnTo>
                  <a:pt x="2520372" y="1447061"/>
                </a:lnTo>
                <a:lnTo>
                  <a:pt x="14205" y="1447061"/>
                </a:lnTo>
                <a:lnTo>
                  <a:pt x="6543" y="1396861"/>
                </a:lnTo>
                <a:cubicBezTo>
                  <a:pt x="2217" y="1354259"/>
                  <a:pt x="0" y="1311032"/>
                  <a:pt x="0" y="1267288"/>
                </a:cubicBezTo>
                <a:cubicBezTo>
                  <a:pt x="0" y="567384"/>
                  <a:pt x="567384" y="0"/>
                  <a:pt x="1267288" y="0"/>
                </a:cubicBez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90204"/>
              <a:ea typeface="微软雅黑" panose="020B0503020204020204" charset="-122"/>
              <a:cs typeface="+mn-cs"/>
            </a:endParaRPr>
          </a:p>
        </p:txBody>
      </p:sp>
      <p:sp>
        <p:nvSpPr>
          <p:cNvPr id="13" name="椭圆 12"/>
          <p:cNvSpPr/>
          <p:nvPr>
            <p:custDataLst>
              <p:tags r:id="rId4"/>
            </p:custDataLst>
          </p:nvPr>
        </p:nvSpPr>
        <p:spPr>
          <a:xfrm>
            <a:off x="2290445" y="1304290"/>
            <a:ext cx="622935" cy="622935"/>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90204"/>
              <a:ea typeface="微软雅黑" panose="020B0503020204020204" charset="-122"/>
              <a:cs typeface="+mn-cs"/>
            </a:endParaRPr>
          </a:p>
        </p:txBody>
      </p:sp>
      <p:sp>
        <p:nvSpPr>
          <p:cNvPr id="11" name="文本框 10"/>
          <p:cNvSpPr txBox="1"/>
          <p:nvPr>
            <p:custDataLst>
              <p:tags r:id="rId5"/>
            </p:custDataLst>
          </p:nvPr>
        </p:nvSpPr>
        <p:spPr>
          <a:xfrm>
            <a:off x="2362835" y="3336925"/>
            <a:ext cx="8637270" cy="1938655"/>
          </a:xfrm>
          <a:prstGeom prst="rect">
            <a:avLst/>
          </a:prstGeom>
          <a:noFill/>
        </p:spPr>
        <p:txBody>
          <a:bodyPr wrap="square" rtlCol="0">
            <a:normAutofit lnSpcReduction="10000"/>
          </a:bodyPr>
          <a:p>
            <a:pPr marL="355600" lvl="0" indent="-355600" algn="just" fontAlgn="ctr">
              <a:lnSpc>
                <a:spcPct val="150000"/>
              </a:lnSpc>
              <a:spcBef>
                <a:spcPts val="0"/>
              </a:spcBef>
              <a:spcAft>
                <a:spcPts val="800"/>
              </a:spcAft>
              <a:buSzPct val="100000"/>
              <a:buFont typeface="Wingdings" panose="05000000000000000000" charset="0"/>
              <a:buChar char="l"/>
            </a:pPr>
            <a:r>
              <a:rPr kumimoji="0" lang="zh-CN" altLang="en-US" sz="2000" b="0" i="0" kern="1200" cap="none" spc="120" normalizeH="0" noProof="0" dirty="0">
                <a:ln>
                  <a:noFill/>
                </a:ln>
                <a:solidFill>
                  <a:schemeClr val="tx1">
                    <a:lumMod val="75000"/>
                    <a:lumOff val="25000"/>
                  </a:schemeClr>
                </a:solidFill>
                <a:effectLst/>
                <a:latin typeface="Arial" panose="020B0604020202090204" pitchFamily="34" charset="0"/>
                <a:ea typeface="微软雅黑" panose="020B0503020204020204" charset="-122"/>
                <a:cs typeface="+mn-cs"/>
              </a:rPr>
              <a:t>人在知觉客观世界时，总是有选择地把少数事物当成知觉的对象，而把其它事物当成知觉的背景，以便更清晰地感知一定的事物与对象。</a:t>
            </a:r>
            <a:endParaRPr kumimoji="0" lang="zh-CN" altLang="en-US" sz="2000" b="0" i="0" kern="1200" cap="none" spc="120" normalizeH="0" noProof="0" dirty="0">
              <a:ln>
                <a:noFill/>
              </a:ln>
              <a:solidFill>
                <a:schemeClr val="tx1">
                  <a:lumMod val="75000"/>
                  <a:lumOff val="25000"/>
                </a:schemeClr>
              </a:solidFill>
              <a:effectLst/>
              <a:latin typeface="Arial" panose="020B0604020202090204" pitchFamily="34" charset="0"/>
              <a:ea typeface="微软雅黑" panose="020B0503020204020204" charset="-122"/>
              <a:cs typeface="+mn-cs"/>
            </a:endParaRPr>
          </a:p>
          <a:p>
            <a:pPr marL="355600" lvl="0" indent="-355600" algn="just" fontAlgn="ctr">
              <a:lnSpc>
                <a:spcPct val="150000"/>
              </a:lnSpc>
              <a:spcBef>
                <a:spcPts val="0"/>
              </a:spcBef>
              <a:spcAft>
                <a:spcPts val="800"/>
              </a:spcAft>
              <a:buSzPct val="100000"/>
              <a:buFont typeface="Wingdings" panose="05000000000000000000" charset="0"/>
              <a:buChar char="l"/>
            </a:pPr>
            <a:r>
              <a:rPr kumimoji="0" lang="zh-CN" altLang="en-US" sz="2000" b="0" i="0" kern="1200" cap="none" spc="120" normalizeH="0" noProof="0" dirty="0">
                <a:ln>
                  <a:noFill/>
                </a:ln>
                <a:solidFill>
                  <a:schemeClr val="tx1">
                    <a:lumMod val="75000"/>
                    <a:lumOff val="25000"/>
                  </a:schemeClr>
                </a:solidFill>
                <a:effectLst/>
                <a:latin typeface="Arial" panose="020B0604020202090204" pitchFamily="34" charset="0"/>
                <a:ea typeface="微软雅黑" panose="020B0503020204020204" charset="-122"/>
                <a:cs typeface="+mn-cs"/>
              </a:rPr>
              <a:t>例如，在课堂上，教师的声音为知觉的对象，而环境中的其它声音成为背景。</a:t>
            </a:r>
            <a:endParaRPr kumimoji="0" lang="zh-CN" altLang="en-US" sz="2000" b="0" i="0" kern="1200" cap="none" spc="120" normalizeH="0" noProof="0" dirty="0">
              <a:ln>
                <a:noFill/>
              </a:ln>
              <a:solidFill>
                <a:schemeClr val="tx1">
                  <a:lumMod val="75000"/>
                  <a:lumOff val="25000"/>
                </a:schemeClr>
              </a:solidFill>
              <a:effectLst/>
              <a:latin typeface="Arial" panose="020B0604020202090204" pitchFamily="34" charset="0"/>
              <a:ea typeface="微软雅黑" panose="020B0503020204020204" charset="-122"/>
              <a:cs typeface="+mn-cs"/>
            </a:endParaRPr>
          </a:p>
        </p:txBody>
      </p:sp>
      <p:sp>
        <p:nvSpPr>
          <p:cNvPr id="12" name="文本框 11"/>
          <p:cNvSpPr txBox="1"/>
          <p:nvPr>
            <p:custDataLst>
              <p:tags r:id="rId6"/>
            </p:custDataLst>
          </p:nvPr>
        </p:nvSpPr>
        <p:spPr>
          <a:xfrm>
            <a:off x="2362896" y="2377730"/>
            <a:ext cx="7985700" cy="789940"/>
          </a:xfrm>
          <a:prstGeom prst="rect">
            <a:avLst/>
          </a:prstGeom>
          <a:noFill/>
        </p:spPr>
        <p:txBody>
          <a:bodyPr wrap="square" rtlCol="0" anchor="b" anchorCtr="0">
            <a:normAutofit/>
          </a:bodyPr>
          <a:p>
            <a:pPr marL="0" marR="0" lvl="0" indent="0" algn="l" defTabSz="914400" rtl="0" eaLnBrk="1" fontAlgn="auto" latinLnBrk="0" hangingPunct="1">
              <a:lnSpc>
                <a:spcPct val="100000"/>
              </a:lnSpc>
              <a:spcBef>
                <a:spcPts val="0"/>
              </a:spcBef>
              <a:spcAft>
                <a:spcPts val="0"/>
              </a:spcAft>
              <a:buSzPct val="100000"/>
              <a:buFontTx/>
              <a:buNone/>
            </a:pPr>
            <a:r>
              <a:rPr kumimoji="0" lang="en-US" altLang="zh-CN" sz="4000" b="1" i="0" kern="1200" cap="none" spc="240" normalizeH="0" noProof="0" dirty="0">
                <a:ln>
                  <a:noFill/>
                </a:ln>
                <a:solidFill>
                  <a:schemeClr val="accent1">
                    <a:lumMod val="75000"/>
                  </a:schemeClr>
                </a:solidFill>
                <a:effectLst/>
                <a:latin typeface="Arial" panose="020B0604020202090204" pitchFamily="34" charset="0"/>
                <a:ea typeface="微软雅黑" panose="020B0503020204020204" charset="-122"/>
                <a:cs typeface="+mn-cs"/>
              </a:rPr>
              <a:t>1</a:t>
            </a:r>
            <a:r>
              <a:rPr kumimoji="0" lang="zh-CN" altLang="en-US" sz="4000" b="1" i="0" kern="1200" cap="none" spc="240" normalizeH="0" noProof="0" dirty="0">
                <a:ln>
                  <a:noFill/>
                </a:ln>
                <a:solidFill>
                  <a:schemeClr val="accent1">
                    <a:lumMod val="75000"/>
                  </a:schemeClr>
                </a:solidFill>
                <a:effectLst/>
                <a:latin typeface="Arial" panose="020B0604020202090204" pitchFamily="34" charset="0"/>
                <a:ea typeface="微软雅黑" panose="020B0503020204020204" charset="-122"/>
                <a:cs typeface="+mn-cs"/>
              </a:rPr>
              <a:t>、知觉的选择性</a:t>
            </a:r>
            <a:endParaRPr kumimoji="0" lang="zh-CN" altLang="en-US" sz="4000" b="1" i="0" kern="1200" cap="none" spc="240" normalizeH="0" noProof="0" dirty="0">
              <a:ln>
                <a:noFill/>
              </a:ln>
              <a:solidFill>
                <a:schemeClr val="accent1">
                  <a:lumMod val="75000"/>
                </a:schemeClr>
              </a:solidFill>
              <a:effectLst/>
              <a:latin typeface="Arial" panose="020B0604020202090204" pitchFamily="34" charset="0"/>
              <a:ea typeface="微软雅黑" panose="020B0503020204020204" charset="-122"/>
              <a:cs typeface="+mn-cs"/>
            </a:endParaRPr>
          </a:p>
        </p:txBody>
      </p:sp>
    </p:spTree>
    <p:custDataLst>
      <p:tags r:id="rId7"/>
    </p:custDataLst>
  </p:cSld>
  <p:clrMapOvr>
    <a:masterClrMapping/>
  </p:clrMapOvr>
  <p:transition>
    <p:push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3" name="图片 22"/>
          <p:cNvPicPr>
            <a:picLocks noChangeAspect="1"/>
          </p:cNvPicPr>
          <p:nvPr>
            <p:custDataLst>
              <p:tags r:id="rId1"/>
            </p:custDataLst>
          </p:nvPr>
        </p:nvPicPr>
        <p:blipFill rotWithShape="1">
          <a:blip r:embed="rId2">
            <a:grayscl/>
          </a:blip>
          <a:srcRect l="6210" r="6210"/>
          <a:stretch>
            <a:fillRect/>
          </a:stretch>
        </p:blipFill>
        <p:spPr>
          <a:xfrm>
            <a:off x="1714274" y="647492"/>
            <a:ext cx="2728717" cy="4332545"/>
          </a:xfrm>
          <a:prstGeom prst="rect">
            <a:avLst/>
          </a:prstGeom>
        </p:spPr>
      </p:pic>
      <p:sp>
        <p:nvSpPr>
          <p:cNvPr id="20" name="矩形 19"/>
          <p:cNvSpPr/>
          <p:nvPr>
            <p:custDataLst>
              <p:tags r:id="rId3"/>
            </p:custDataLst>
          </p:nvPr>
        </p:nvSpPr>
        <p:spPr>
          <a:xfrm>
            <a:off x="6233652" y="983400"/>
            <a:ext cx="3693615" cy="5696770"/>
          </a:xfrm>
          <a:prstGeom prst="rect">
            <a:avLst/>
          </a:pr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cs typeface="+mn-ea"/>
              <a:sym typeface="+mn-lt"/>
            </a:endParaRPr>
          </a:p>
        </p:txBody>
      </p:sp>
      <p:sp>
        <p:nvSpPr>
          <p:cNvPr id="4" name="矩形 3"/>
          <p:cNvSpPr/>
          <p:nvPr>
            <p:custDataLst>
              <p:tags r:id="rId4"/>
            </p:custDataLst>
          </p:nvPr>
        </p:nvSpPr>
        <p:spPr>
          <a:xfrm>
            <a:off x="3673929" y="214086"/>
            <a:ext cx="2002971" cy="2067920"/>
          </a:xfrm>
          <a:prstGeom prst="rect">
            <a:avLst/>
          </a:pr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a:cs typeface="+mn-ea"/>
              <a:sym typeface="+mn-lt"/>
            </a:endParaRPr>
          </a:p>
        </p:txBody>
      </p:sp>
      <p:sp>
        <p:nvSpPr>
          <p:cNvPr id="15" name="矩形 14"/>
          <p:cNvSpPr/>
          <p:nvPr>
            <p:custDataLst>
              <p:tags r:id="rId5"/>
            </p:custDataLst>
          </p:nvPr>
        </p:nvSpPr>
        <p:spPr>
          <a:xfrm>
            <a:off x="4319274" y="2098162"/>
            <a:ext cx="356140" cy="367688"/>
          </a:xfrm>
          <a:prstGeom prst="rect">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2500"/>
          </a:bodyPr>
          <a:p>
            <a:pPr algn="ctr">
              <a:lnSpc>
                <a:spcPct val="130000"/>
              </a:lnSpc>
            </a:pPr>
            <a:endParaRPr lang="zh-CN" altLang="en-US">
              <a:cs typeface="+mn-ea"/>
              <a:sym typeface="+mn-lt"/>
            </a:endParaRPr>
          </a:p>
        </p:txBody>
      </p:sp>
      <p:pic>
        <p:nvPicPr>
          <p:cNvPr id="24" name="图片 23"/>
          <p:cNvPicPr>
            <a:picLocks noChangeAspect="1"/>
          </p:cNvPicPr>
          <p:nvPr>
            <p:custDataLst>
              <p:tags r:id="rId6"/>
            </p:custDataLst>
          </p:nvPr>
        </p:nvPicPr>
        <p:blipFill rotWithShape="1">
          <a:blip r:embed="rId7"/>
          <a:srcRect l="11107" r="11107"/>
          <a:stretch>
            <a:fillRect/>
          </a:stretch>
        </p:blipFill>
        <p:spPr>
          <a:xfrm>
            <a:off x="6086590" y="1161230"/>
            <a:ext cx="3703025" cy="5696770"/>
          </a:xfrm>
          <a:prstGeom prst="rect">
            <a:avLst/>
          </a:prstGeom>
        </p:spPr>
      </p:pic>
      <p:sp>
        <p:nvSpPr>
          <p:cNvPr id="8" name="矩形 7"/>
          <p:cNvSpPr/>
          <p:nvPr>
            <p:custDataLst>
              <p:tags r:id="rId8"/>
            </p:custDataLst>
          </p:nvPr>
        </p:nvSpPr>
        <p:spPr>
          <a:xfrm>
            <a:off x="4599305" y="5271135"/>
            <a:ext cx="1906905" cy="5943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dirty="0">
              <a:cs typeface="+mn-ea"/>
              <a:sym typeface="+mn-lt"/>
            </a:endParaRPr>
          </a:p>
        </p:txBody>
      </p:sp>
      <p:sp>
        <p:nvSpPr>
          <p:cNvPr id="10" name="文本框 9"/>
          <p:cNvSpPr txBox="1"/>
          <p:nvPr>
            <p:custDataLst>
              <p:tags r:id="rId9"/>
            </p:custDataLst>
          </p:nvPr>
        </p:nvSpPr>
        <p:spPr>
          <a:xfrm>
            <a:off x="4721860" y="5300980"/>
            <a:ext cx="1784350" cy="534035"/>
          </a:xfrm>
          <a:prstGeom prst="rect">
            <a:avLst/>
          </a:prstGeom>
          <a:noFill/>
        </p:spPr>
        <p:txBody>
          <a:bodyPr wrap="square" rtlCol="0">
            <a:spAutoFit/>
          </a:bodyPr>
          <a:p>
            <a:pPr algn="ctr">
              <a:lnSpc>
                <a:spcPct val="120000"/>
              </a:lnSpc>
            </a:pPr>
            <a:r>
              <a:rPr lang="zh-CN" altLang="en-US" sz="2400" b="1" dirty="0">
                <a:solidFill>
                  <a:schemeClr val="lt1"/>
                </a:solidFill>
                <a:cs typeface="+mn-ea"/>
                <a:sym typeface="+mn-lt"/>
              </a:rPr>
              <a:t>花瓶？侧影？</a:t>
            </a:r>
            <a:endParaRPr lang="zh-CN" altLang="en-US" sz="2400" b="1" dirty="0">
              <a:solidFill>
                <a:schemeClr val="lt1"/>
              </a:solidFill>
              <a:cs typeface="+mn-ea"/>
              <a:sym typeface="+mn-lt"/>
            </a:endParaRPr>
          </a:p>
        </p:txBody>
      </p:sp>
    </p:spTree>
    <p:custDataLst>
      <p:tags r:id="rId10"/>
    </p:custDataLst>
  </p:cSld>
  <p:clrMapOvr>
    <a:masterClrMapping/>
  </p:clrMapOvr>
  <p:transition>
    <p:push dir="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直角三角形 5"/>
          <p:cNvSpPr/>
          <p:nvPr>
            <p:custDataLst>
              <p:tags r:id="rId1"/>
            </p:custDataLst>
          </p:nvPr>
        </p:nvSpPr>
        <p:spPr>
          <a:xfrm rot="5400000">
            <a:off x="420007" y="542924"/>
            <a:ext cx="1638300" cy="1638300"/>
          </a:xfrm>
          <a:prstGeom prst="rtTriangl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bg1"/>
              </a:solidFill>
              <a:latin typeface="+mn-ea"/>
            </a:endParaRPr>
          </a:p>
        </p:txBody>
      </p:sp>
      <p:sp>
        <p:nvSpPr>
          <p:cNvPr id="30" name="平行四边形 29"/>
          <p:cNvSpPr/>
          <p:nvPr>
            <p:custDataLst>
              <p:tags r:id="rId2"/>
            </p:custDataLst>
          </p:nvPr>
        </p:nvSpPr>
        <p:spPr>
          <a:xfrm>
            <a:off x="4219387" y="0"/>
            <a:ext cx="7409774" cy="6858000"/>
          </a:xfrm>
          <a:prstGeom prst="parallelogram">
            <a:avLst>
              <a:gd name="adj" fmla="val 104088"/>
            </a:avLst>
          </a:prstGeom>
          <a:solidFill>
            <a:schemeClr val="tx2">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chemeClr val="bg1"/>
              </a:solidFill>
              <a:latin typeface="+mn-ea"/>
            </a:endParaRPr>
          </a:p>
        </p:txBody>
      </p:sp>
      <p:sp>
        <p:nvSpPr>
          <p:cNvPr id="22" name="任意多边形: 形状 21"/>
          <p:cNvSpPr/>
          <p:nvPr>
            <p:custDataLst>
              <p:tags r:id="rId3"/>
            </p:custDataLst>
          </p:nvPr>
        </p:nvSpPr>
        <p:spPr>
          <a:xfrm>
            <a:off x="4181948" y="-1"/>
            <a:ext cx="8010052" cy="6858001"/>
          </a:xfrm>
          <a:custGeom>
            <a:avLst/>
            <a:gdLst>
              <a:gd name="connsiteX0" fmla="*/ 7136494 w 8010052"/>
              <a:gd name="connsiteY0" fmla="*/ 0 h 6858001"/>
              <a:gd name="connsiteX1" fmla="*/ 8010052 w 8010052"/>
              <a:gd name="connsiteY1" fmla="*/ 0 h 6858001"/>
              <a:gd name="connsiteX2" fmla="*/ 8010052 w 8010052"/>
              <a:gd name="connsiteY2" fmla="*/ 6858000 h 6858001"/>
              <a:gd name="connsiteX3" fmla="*/ 7156723 w 8010052"/>
              <a:gd name="connsiteY3" fmla="*/ 6858000 h 6858001"/>
              <a:gd name="connsiteX4" fmla="*/ 7156723 w 8010052"/>
              <a:gd name="connsiteY4" fmla="*/ 6858001 h 6858001"/>
              <a:gd name="connsiteX5" fmla="*/ 0 w 8010052"/>
              <a:gd name="connsiteY5" fmla="*/ 6858001 h 6858001"/>
              <a:gd name="connsiteX6" fmla="*/ 7136494 w 8010052"/>
              <a:gd name="connsiteY6" fmla="*/ 19386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10052" h="6858001">
                <a:moveTo>
                  <a:pt x="7136494" y="0"/>
                </a:moveTo>
                <a:lnTo>
                  <a:pt x="8010052" y="0"/>
                </a:lnTo>
                <a:lnTo>
                  <a:pt x="8010052" y="6858000"/>
                </a:lnTo>
                <a:lnTo>
                  <a:pt x="7156723" y="6858000"/>
                </a:lnTo>
                <a:lnTo>
                  <a:pt x="7156723" y="6858001"/>
                </a:lnTo>
                <a:lnTo>
                  <a:pt x="0" y="6858001"/>
                </a:lnTo>
                <a:lnTo>
                  <a:pt x="7136494" y="19386"/>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10000"/>
              </a:lnSpc>
            </a:pPr>
            <a:endParaRPr kumimoji="1" lang="zh-CN" altLang="en-US" sz="1600" b="1" dirty="0">
              <a:solidFill>
                <a:schemeClr val="bg1"/>
              </a:solidFill>
              <a:latin typeface="+mn-ea"/>
            </a:endParaRPr>
          </a:p>
        </p:txBody>
      </p:sp>
      <p:sp>
        <p:nvSpPr>
          <p:cNvPr id="5" name="平行四边形 4"/>
          <p:cNvSpPr/>
          <p:nvPr>
            <p:custDataLst>
              <p:tags r:id="rId4"/>
            </p:custDataLst>
          </p:nvPr>
        </p:nvSpPr>
        <p:spPr>
          <a:xfrm>
            <a:off x="3653514" y="0"/>
            <a:ext cx="7750181" cy="6858000"/>
          </a:xfrm>
          <a:prstGeom prst="parallelogram">
            <a:avLst>
              <a:gd name="adj" fmla="val 104088"/>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chemeClr val="bg1"/>
              </a:solidFill>
              <a:latin typeface="+mn-ea"/>
            </a:endParaRPr>
          </a:p>
        </p:txBody>
      </p:sp>
      <p:grpSp>
        <p:nvGrpSpPr>
          <p:cNvPr id="28" name="组合 27"/>
          <p:cNvGrpSpPr/>
          <p:nvPr>
            <p:custDataLst>
              <p:tags r:id="rId5"/>
            </p:custDataLst>
          </p:nvPr>
        </p:nvGrpSpPr>
        <p:grpSpPr>
          <a:xfrm>
            <a:off x="10694670" y="3140075"/>
            <a:ext cx="1001395" cy="577850"/>
            <a:chOff x="10938600" y="1455791"/>
            <a:chExt cx="720000" cy="415819"/>
          </a:xfrm>
          <a:solidFill>
            <a:schemeClr val="tx2"/>
          </a:solidFill>
        </p:grpSpPr>
        <p:sp>
          <p:nvSpPr>
            <p:cNvPr id="29" name="任意多边形: 形状 28"/>
            <p:cNvSpPr/>
            <p:nvPr>
              <p:custDataLst>
                <p:tags r:id="rId6"/>
              </p:custDataLst>
            </p:nvPr>
          </p:nvSpPr>
          <p:spPr>
            <a:xfrm>
              <a:off x="10938600" y="1455791"/>
              <a:ext cx="340237" cy="415819"/>
            </a:xfrm>
            <a:custGeom>
              <a:avLst/>
              <a:gdLst>
                <a:gd name="connsiteX0" fmla="*/ 58302 w 200540"/>
                <a:gd name="connsiteY0" fmla="*/ 0 h 245089"/>
                <a:gd name="connsiteX1" fmla="*/ 200540 w 200540"/>
                <a:gd name="connsiteY1" fmla="*/ 0 h 245089"/>
                <a:gd name="connsiteX2" fmla="*/ 97518 w 200540"/>
                <a:gd name="connsiteY2" fmla="*/ 245089 h 245089"/>
                <a:gd name="connsiteX3" fmla="*/ 0 w 200540"/>
                <a:gd name="connsiteY3" fmla="*/ 245089 h 245089"/>
              </a:gdLst>
              <a:ahLst/>
              <a:cxnLst>
                <a:cxn ang="0">
                  <a:pos x="connsiteX0" y="connsiteY0"/>
                </a:cxn>
                <a:cxn ang="0">
                  <a:pos x="connsiteX1" y="connsiteY1"/>
                </a:cxn>
                <a:cxn ang="0">
                  <a:pos x="connsiteX2" y="connsiteY2"/>
                </a:cxn>
                <a:cxn ang="0">
                  <a:pos x="connsiteX3" y="connsiteY3"/>
                </a:cxn>
              </a:cxnLst>
              <a:rect l="l" t="t" r="r" b="b"/>
              <a:pathLst>
                <a:path w="200540" h="245089">
                  <a:moveTo>
                    <a:pt x="58302" y="0"/>
                  </a:moveTo>
                  <a:lnTo>
                    <a:pt x="200540" y="0"/>
                  </a:lnTo>
                  <a:lnTo>
                    <a:pt x="97518" y="245089"/>
                  </a:lnTo>
                  <a:lnTo>
                    <a:pt x="0" y="245089"/>
                  </a:lnTo>
                  <a:close/>
                </a:path>
              </a:pathLst>
            </a:cu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33" name="任意多边形: 形状 32"/>
            <p:cNvSpPr/>
            <p:nvPr>
              <p:custDataLst>
                <p:tags r:id="rId7"/>
              </p:custDataLst>
            </p:nvPr>
          </p:nvSpPr>
          <p:spPr>
            <a:xfrm>
              <a:off x="11318363" y="1455791"/>
              <a:ext cx="340237" cy="415819"/>
            </a:xfrm>
            <a:custGeom>
              <a:avLst/>
              <a:gdLst>
                <a:gd name="connsiteX0" fmla="*/ 58302 w 200540"/>
                <a:gd name="connsiteY0" fmla="*/ 0 h 245089"/>
                <a:gd name="connsiteX1" fmla="*/ 200540 w 200540"/>
                <a:gd name="connsiteY1" fmla="*/ 0 h 245089"/>
                <a:gd name="connsiteX2" fmla="*/ 97518 w 200540"/>
                <a:gd name="connsiteY2" fmla="*/ 245089 h 245089"/>
                <a:gd name="connsiteX3" fmla="*/ 0 w 200540"/>
                <a:gd name="connsiteY3" fmla="*/ 245089 h 245089"/>
              </a:gdLst>
              <a:ahLst/>
              <a:cxnLst>
                <a:cxn ang="0">
                  <a:pos x="connsiteX0" y="connsiteY0"/>
                </a:cxn>
                <a:cxn ang="0">
                  <a:pos x="connsiteX1" y="connsiteY1"/>
                </a:cxn>
                <a:cxn ang="0">
                  <a:pos x="connsiteX2" y="connsiteY2"/>
                </a:cxn>
                <a:cxn ang="0">
                  <a:pos x="connsiteX3" y="connsiteY3"/>
                </a:cxn>
              </a:cxnLst>
              <a:rect l="l" t="t" r="r" b="b"/>
              <a:pathLst>
                <a:path w="200540" h="245089">
                  <a:moveTo>
                    <a:pt x="58302" y="0"/>
                  </a:moveTo>
                  <a:lnTo>
                    <a:pt x="200540" y="0"/>
                  </a:lnTo>
                  <a:lnTo>
                    <a:pt x="97518" y="245089"/>
                  </a:lnTo>
                  <a:lnTo>
                    <a:pt x="0" y="245089"/>
                  </a:lnTo>
                  <a:close/>
                </a:path>
              </a:pathLst>
            </a:cu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grpSp>
      <p:sp>
        <p:nvSpPr>
          <p:cNvPr id="4" name="矩形 3"/>
          <p:cNvSpPr/>
          <p:nvPr>
            <p:custDataLst>
              <p:tags r:id="rId8"/>
            </p:custDataLst>
          </p:nvPr>
        </p:nvSpPr>
        <p:spPr>
          <a:xfrm>
            <a:off x="817880" y="885825"/>
            <a:ext cx="6772275" cy="5086350"/>
          </a:xfrm>
          <a:prstGeom prst="rect">
            <a:avLst/>
          </a:prstGeom>
          <a:solidFill>
            <a:schemeClr val="bg1"/>
          </a:solidFill>
          <a:ln>
            <a:noFill/>
          </a:ln>
          <a:effectLst>
            <a:outerShdw blurRad="50800" dist="38100" dir="2700000" algn="tl"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3" name="图片 12"/>
          <p:cNvPicPr>
            <a:picLocks noChangeAspect="1"/>
          </p:cNvPicPr>
          <p:nvPr>
            <p:custDataLst>
              <p:tags r:id="rId9"/>
            </p:custDataLst>
          </p:nvPr>
        </p:nvPicPr>
        <p:blipFill rotWithShape="1">
          <a:blip r:embed="rId10"/>
          <a:srcRect l="-47" t="25" r="-85" b="1116"/>
          <a:stretch>
            <a:fillRect/>
          </a:stretch>
        </p:blipFill>
        <p:spPr>
          <a:xfrm>
            <a:off x="696232" y="759459"/>
            <a:ext cx="6749142" cy="5061857"/>
          </a:xfrm>
          <a:prstGeom prst="rect">
            <a:avLst/>
          </a:prstGeom>
          <a:effectLst>
            <a:outerShdw blurRad="50800" dist="38100" dir="2700000" algn="tl" rotWithShape="0">
              <a:prstClr val="black">
                <a:alpha val="40000"/>
              </a:prstClr>
            </a:outerShdw>
          </a:effectLst>
        </p:spPr>
      </p:pic>
      <p:sp>
        <p:nvSpPr>
          <p:cNvPr id="3" name="文本框 2"/>
          <p:cNvSpPr txBox="1"/>
          <p:nvPr>
            <p:custDataLst>
              <p:tags r:id="rId11"/>
            </p:custDataLst>
          </p:nvPr>
        </p:nvSpPr>
        <p:spPr>
          <a:xfrm>
            <a:off x="8098790" y="3899535"/>
            <a:ext cx="3176270" cy="1295400"/>
          </a:xfrm>
          <a:prstGeom prst="rect">
            <a:avLst/>
          </a:prstGeom>
          <a:noFill/>
        </p:spPr>
        <p:txBody>
          <a:bodyPr wrap="square" rtlCol="0" anchor="ctr" anchorCtr="0">
            <a:normAutofit/>
          </a:bodyPr>
          <a:p>
            <a:pPr marL="0" indent="0" algn="l">
              <a:lnSpc>
                <a:spcPct val="100000"/>
              </a:lnSpc>
              <a:spcBef>
                <a:spcPts val="0"/>
              </a:spcBef>
              <a:spcAft>
                <a:spcPts val="0"/>
              </a:spcAft>
              <a:buSzPct val="100000"/>
              <a:buNone/>
            </a:pPr>
            <a:r>
              <a:rPr lang="zh-CN" altLang="en-US" sz="3600" b="1" spc="200" dirty="0">
                <a:solidFill>
                  <a:schemeClr val="lt1"/>
                </a:solidFill>
                <a:latin typeface="Arial" panose="020B0604020202090204" pitchFamily="34" charset="0"/>
                <a:ea typeface="微软雅黑" panose="020B0503020204020204" charset="-122"/>
              </a:rPr>
              <a:t>是男士的腿还是女士的腿？</a:t>
            </a:r>
            <a:endParaRPr lang="zh-CN" altLang="en-US" sz="3600" b="1" spc="200" dirty="0">
              <a:solidFill>
                <a:schemeClr val="lt1"/>
              </a:solidFill>
              <a:latin typeface="Arial" panose="020B0604020202090204" pitchFamily="34" charset="0"/>
              <a:ea typeface="微软雅黑" panose="020B0503020204020204" charset="-122"/>
            </a:endParaRPr>
          </a:p>
        </p:txBody>
      </p:sp>
    </p:spTree>
    <p:custDataLst>
      <p:tags r:id="rId12"/>
    </p:custDataLst>
  </p:cSld>
  <p:clrMapOvr>
    <a:masterClrMapping/>
  </p:clrMapOvr>
  <p:transition>
    <p:push dir="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矩形 15"/>
          <p:cNvSpPr/>
          <p:nvPr>
            <p:custDataLst>
              <p:tags r:id="rId1"/>
            </p:custDataLst>
          </p:nvPr>
        </p:nvSpPr>
        <p:spPr>
          <a:xfrm>
            <a:off x="0" y="4279899"/>
            <a:ext cx="12192000" cy="22599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bg1"/>
              </a:solidFill>
              <a:latin typeface="Arial" panose="020B0604020202090204" pitchFamily="34" charset="0"/>
              <a:ea typeface="微软雅黑" panose="020B0503020204020204" charset="-122"/>
              <a:sym typeface="Arial" panose="020B0604020202090204" pitchFamily="34" charset="0"/>
            </a:endParaRPr>
          </a:p>
        </p:txBody>
      </p:sp>
      <p:sp>
        <p:nvSpPr>
          <p:cNvPr id="17" name="矩形 16"/>
          <p:cNvSpPr/>
          <p:nvPr>
            <p:custDataLst>
              <p:tags r:id="rId2"/>
            </p:custDataLst>
          </p:nvPr>
        </p:nvSpPr>
        <p:spPr>
          <a:xfrm>
            <a:off x="0" y="1271"/>
            <a:ext cx="12192000" cy="41656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chemeClr val="bg1"/>
              </a:solidFill>
              <a:latin typeface="Arial" panose="020B0604020202090204" pitchFamily="34" charset="0"/>
              <a:ea typeface="微软雅黑" panose="020B0503020204020204" charset="-122"/>
              <a:sym typeface="Arial" panose="020B0604020202090204" pitchFamily="34" charset="0"/>
            </a:endParaRPr>
          </a:p>
        </p:txBody>
      </p:sp>
      <p:sp>
        <p:nvSpPr>
          <p:cNvPr id="7" name="矩形 6"/>
          <p:cNvSpPr/>
          <p:nvPr>
            <p:custDataLst>
              <p:tags r:id="rId3"/>
            </p:custDataLst>
          </p:nvPr>
        </p:nvSpPr>
        <p:spPr>
          <a:xfrm>
            <a:off x="551542" y="2679700"/>
            <a:ext cx="11088916" cy="3639940"/>
          </a:xfrm>
          <a:prstGeom prst="rect">
            <a:avLst/>
          </a:prstGeom>
          <a:solidFill>
            <a:schemeClr val="bg1">
              <a:lumMod val="95000"/>
            </a:schemeClr>
          </a:solid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Arial" panose="020B0604020202090204" pitchFamily="34" charset="0"/>
              <a:ea typeface="微软雅黑" panose="020B0503020204020204" charset="-122"/>
              <a:sym typeface="Arial" panose="020B0604020202090204" pitchFamily="34" charset="0"/>
            </a:endParaRPr>
          </a:p>
        </p:txBody>
      </p:sp>
      <p:sp>
        <p:nvSpPr>
          <p:cNvPr id="10" name="文本框 9"/>
          <p:cNvSpPr txBox="1"/>
          <p:nvPr>
            <p:custDataLst>
              <p:tags r:id="rId4"/>
            </p:custDataLst>
          </p:nvPr>
        </p:nvSpPr>
        <p:spPr>
          <a:xfrm>
            <a:off x="670560" y="947847"/>
            <a:ext cx="9898860" cy="648896"/>
          </a:xfrm>
          <a:prstGeom prst="rect">
            <a:avLst/>
          </a:prstGeom>
          <a:noFill/>
        </p:spPr>
        <p:txBody>
          <a:bodyPr wrap="square" lIns="90170" tIns="46990" rIns="90170" bIns="46990" rtlCol="0">
            <a:normAutofit/>
          </a:bodyPr>
          <a:lstStyle/>
          <a:p>
            <a:pPr marL="0" indent="0" algn="l">
              <a:lnSpc>
                <a:spcPct val="100000"/>
              </a:lnSpc>
              <a:spcBef>
                <a:spcPts val="0"/>
              </a:spcBef>
              <a:spcAft>
                <a:spcPts val="0"/>
              </a:spcAft>
              <a:buSzPct val="100000"/>
              <a:buNone/>
            </a:pPr>
            <a:r>
              <a:rPr lang="en-US" altLang="zh-CN" sz="3400" b="1" spc="180" dirty="0">
                <a:solidFill>
                  <a:schemeClr val="lt1"/>
                </a:solidFill>
                <a:latin typeface="Arial" panose="020B0604020202090204" pitchFamily="34" charset="0"/>
                <a:ea typeface="微软雅黑" panose="020B0503020204020204" charset="-122"/>
              </a:rPr>
              <a:t>2</a:t>
            </a:r>
            <a:r>
              <a:rPr lang="zh-CN" altLang="en-US" sz="3400" b="1" spc="180" dirty="0">
                <a:solidFill>
                  <a:schemeClr val="lt1"/>
                </a:solidFill>
                <a:latin typeface="Arial" panose="020B0604020202090204" pitchFamily="34" charset="0"/>
                <a:ea typeface="微软雅黑" panose="020B0503020204020204" charset="-122"/>
              </a:rPr>
              <a:t>、知觉的整体性</a:t>
            </a:r>
            <a:endParaRPr lang="zh-CN" altLang="en-US" sz="3400" b="1" spc="180" dirty="0">
              <a:solidFill>
                <a:schemeClr val="lt1"/>
              </a:solidFill>
              <a:latin typeface="Arial" panose="020B0604020202090204" pitchFamily="34" charset="0"/>
              <a:ea typeface="微软雅黑" panose="020B0503020204020204" charset="-122"/>
            </a:endParaRPr>
          </a:p>
        </p:txBody>
      </p:sp>
      <p:grpSp>
        <p:nvGrpSpPr>
          <p:cNvPr id="12" name="组合 11"/>
          <p:cNvGrpSpPr>
            <a:grpSpLocks noChangeAspect="1"/>
          </p:cNvGrpSpPr>
          <p:nvPr>
            <p:custDataLst>
              <p:tags r:id="rId5"/>
            </p:custDataLst>
          </p:nvPr>
        </p:nvGrpSpPr>
        <p:grpSpPr>
          <a:xfrm>
            <a:off x="10651392" y="1007286"/>
            <a:ext cx="585652" cy="511042"/>
            <a:chOff x="3213087" y="1347855"/>
            <a:chExt cx="723913" cy="631688"/>
          </a:xfrm>
          <a:solidFill>
            <a:schemeClr val="bg1"/>
          </a:solidFill>
        </p:grpSpPr>
        <p:sp>
          <p:nvSpPr>
            <p:cNvPr id="13" name="任意多边形: 形状 12"/>
            <p:cNvSpPr>
              <a:spLocks noChangeAspect="1"/>
            </p:cNvSpPr>
            <p:nvPr>
              <p:custDataLst>
                <p:tags r:id="rId6"/>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chemeClr val="bg1"/>
                </a:solidFill>
                <a:effectLst/>
                <a:uLnTx/>
                <a:uFillTx/>
                <a:latin typeface="Arial" panose="020B0604020202090204" pitchFamily="34" charset="0"/>
                <a:ea typeface="微软雅黑" panose="020B0503020204020204" charset="-122"/>
                <a:sym typeface="Arial" panose="020B0604020202090204" pitchFamily="34" charset="0"/>
              </a:endParaRPr>
            </a:p>
          </p:txBody>
        </p:sp>
        <p:sp>
          <p:nvSpPr>
            <p:cNvPr id="14" name="任意多边形: 形状 13"/>
            <p:cNvSpPr>
              <a:spLocks noChangeAspect="1"/>
            </p:cNvSpPr>
            <p:nvPr>
              <p:custDataLst>
                <p:tags r:id="rId7"/>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chemeClr val="bg1"/>
                </a:solidFill>
                <a:effectLst/>
                <a:uLnTx/>
                <a:uFillTx/>
                <a:latin typeface="Arial" panose="020B0604020202090204" pitchFamily="34" charset="0"/>
                <a:ea typeface="微软雅黑" panose="020B0503020204020204" charset="-122"/>
                <a:sym typeface="Arial" panose="020B0604020202090204" pitchFamily="34" charset="0"/>
              </a:endParaRPr>
            </a:p>
          </p:txBody>
        </p:sp>
      </p:grpSp>
      <p:sp>
        <p:nvSpPr>
          <p:cNvPr id="15" name="文本框 14"/>
          <p:cNvSpPr txBox="1"/>
          <p:nvPr>
            <p:custDataLst>
              <p:tags r:id="rId8"/>
            </p:custDataLst>
          </p:nvPr>
        </p:nvSpPr>
        <p:spPr>
          <a:xfrm>
            <a:off x="670560" y="1739150"/>
            <a:ext cx="10816589" cy="743277"/>
          </a:xfrm>
          <a:prstGeom prst="rect">
            <a:avLst/>
          </a:prstGeom>
          <a:noFill/>
        </p:spPr>
        <p:txBody>
          <a:bodyPr wrap="square" lIns="90170" tIns="46990" rIns="90170" bIns="46990" rtlCol="0">
            <a:normAutofit/>
          </a:bodyPr>
          <a:lstStyle>
            <a:defPPr>
              <a:defRPr lang="zh-CN"/>
            </a:defPPr>
            <a:lvl1pPr fontAlgn="auto">
              <a:lnSpc>
                <a:spcPct val="130000"/>
              </a:lnSpc>
              <a:spcAft>
                <a:spcPts val="1000"/>
              </a:spcAft>
              <a:defRPr sz="1600" spc="150"/>
            </a:lvl1pPr>
          </a:lstStyle>
          <a:p>
            <a:pPr marL="0" lvl="0" indent="0" algn="l">
              <a:lnSpc>
                <a:spcPct val="100000"/>
              </a:lnSpc>
              <a:spcBef>
                <a:spcPts val="0"/>
              </a:spcBef>
              <a:spcAft>
                <a:spcPts val="800"/>
              </a:spcAft>
              <a:buSzPct val="100000"/>
            </a:pPr>
            <a:r>
              <a:rPr lang="zh-CN" altLang="en-US" sz="2000" spc="120" dirty="0">
                <a:solidFill>
                  <a:schemeClr val="bg1"/>
                </a:solidFill>
                <a:latin typeface="Arial" panose="020B0604020202090204" pitchFamily="34" charset="0"/>
                <a:ea typeface="微软雅黑" panose="020B0503020204020204" charset="-122"/>
              </a:rPr>
              <a:t>人的知觉系统具有把个别属性、个别部分综合成整体的能力。</a:t>
            </a:r>
            <a:endParaRPr lang="zh-CN" altLang="en-US" sz="2000" spc="120" dirty="0">
              <a:solidFill>
                <a:schemeClr val="bg1"/>
              </a:solidFill>
              <a:latin typeface="Arial" panose="020B0604020202090204" pitchFamily="34" charset="0"/>
              <a:ea typeface="微软雅黑" panose="020B0503020204020204" charset="-122"/>
            </a:endParaRPr>
          </a:p>
        </p:txBody>
      </p:sp>
      <p:sp>
        <p:nvSpPr>
          <p:cNvPr id="4" name="直角三角形 3"/>
          <p:cNvSpPr/>
          <p:nvPr>
            <p:custDataLst>
              <p:tags r:id="rId9"/>
            </p:custDataLst>
          </p:nvPr>
        </p:nvSpPr>
        <p:spPr>
          <a:xfrm rot="10800000" flipV="1">
            <a:off x="11293475" y="6166485"/>
            <a:ext cx="898525" cy="691515"/>
          </a:xfrm>
          <a:prstGeom prst="r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90204" pitchFamily="34" charset="0"/>
              <a:ea typeface="微软雅黑" panose="020B0503020204020204" charset="-122"/>
              <a:sym typeface="Arial" panose="020B0604020202090204" pitchFamily="34" charset="0"/>
            </a:endParaRPr>
          </a:p>
        </p:txBody>
      </p:sp>
      <p:sp>
        <p:nvSpPr>
          <p:cNvPr id="18" name="矩形 17"/>
          <p:cNvSpPr/>
          <p:nvPr>
            <p:custDataLst>
              <p:tags r:id="rId10"/>
            </p:custDataLst>
          </p:nvPr>
        </p:nvSpPr>
        <p:spPr>
          <a:xfrm>
            <a:off x="837521" y="2951351"/>
            <a:ext cx="10516957" cy="3096637"/>
          </a:xfrm>
          <a:prstGeom prst="rect">
            <a:avLst/>
          </a:prstGeom>
        </p:spPr>
        <p:txBody>
          <a:bodyPr anchor="t">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00000"/>
              </a:lnSpc>
              <a:spcBef>
                <a:spcPts val="0"/>
              </a:spcBef>
              <a:spcAft>
                <a:spcPts val="800"/>
              </a:spcAft>
              <a:buSzPct val="100000"/>
            </a:pPr>
            <a:r>
              <a:rPr lang="zh-CN" altLang="en-US" sz="2000" spc="120" dirty="0">
                <a:solidFill>
                  <a:schemeClr val="tx1">
                    <a:lumMod val="75000"/>
                    <a:lumOff val="25000"/>
                  </a:schemeClr>
                </a:solidFill>
                <a:latin typeface="Arial" panose="020B0604020202090204" pitchFamily="34" charset="0"/>
                <a:ea typeface="微软雅黑" panose="020B0503020204020204" charset="-122"/>
              </a:rPr>
              <a:t>例如，在下图中，我们的知觉系统把视野中的个别成分综合成一个有组织的整体结构。</a:t>
            </a:r>
            <a:endParaRPr lang="zh-CN" altLang="en-US" sz="2000" spc="120" dirty="0">
              <a:solidFill>
                <a:schemeClr val="tx1">
                  <a:lumMod val="75000"/>
                  <a:lumOff val="25000"/>
                </a:schemeClr>
              </a:solidFill>
              <a:latin typeface="Arial" panose="020B0604020202090204" pitchFamily="34" charset="0"/>
              <a:ea typeface="微软雅黑" panose="020B0503020204020204" charset="-122"/>
            </a:endParaRPr>
          </a:p>
        </p:txBody>
      </p:sp>
      <p:pic>
        <p:nvPicPr>
          <p:cNvPr id="31747" name="Picture 4" descr="129页图4-3"/>
          <p:cNvPicPr>
            <a:picLocks noChangeAspect="1"/>
          </p:cNvPicPr>
          <p:nvPr/>
        </p:nvPicPr>
        <p:blipFill>
          <a:blip r:embed="rId11"/>
          <a:stretch>
            <a:fillRect/>
          </a:stretch>
        </p:blipFill>
        <p:spPr>
          <a:xfrm>
            <a:off x="2981960" y="3837623"/>
            <a:ext cx="6192838" cy="1584325"/>
          </a:xfrm>
          <a:prstGeom prst="rect">
            <a:avLst/>
          </a:prstGeom>
          <a:noFill/>
          <a:ln w="9525">
            <a:noFill/>
          </a:ln>
        </p:spPr>
      </p:pic>
    </p:spTree>
    <p:custDataLst>
      <p:tags r:id="rId12"/>
    </p:custDataLst>
  </p:cSld>
  <p:clrMapOvr>
    <a:masterClrMapping/>
  </p:clrMapOvr>
  <p:transition>
    <p:push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10"/>
          <p:cNvSpPr/>
          <p:nvPr>
            <p:custDataLst>
              <p:tags r:id="rId1"/>
            </p:custDataLst>
          </p:nvPr>
        </p:nvSpPr>
        <p:spPr>
          <a:xfrm>
            <a:off x="638175" y="2047875"/>
            <a:ext cx="11134725" cy="3655695"/>
          </a:xfrm>
          <a:custGeom>
            <a:avLst/>
            <a:gdLst>
              <a:gd name="connsiteX0" fmla="*/ 0 w 10925175"/>
              <a:gd name="connsiteY0" fmla="*/ 0 h 3171825"/>
              <a:gd name="connsiteX1" fmla="*/ 10925175 w 10925175"/>
              <a:gd name="connsiteY1" fmla="*/ 0 h 3171825"/>
              <a:gd name="connsiteX2" fmla="*/ 10925175 w 10925175"/>
              <a:gd name="connsiteY2" fmla="*/ 3171825 h 3171825"/>
              <a:gd name="connsiteX3" fmla="*/ 0 w 10925175"/>
              <a:gd name="connsiteY3" fmla="*/ 3171825 h 3171825"/>
              <a:gd name="connsiteX4" fmla="*/ 0 w 10925175"/>
              <a:gd name="connsiteY4" fmla="*/ 0 h 3171825"/>
              <a:gd name="connsiteX0-1" fmla="*/ 0 w 10925175"/>
              <a:gd name="connsiteY0-2" fmla="*/ 0 h 3171825"/>
              <a:gd name="connsiteX1-3" fmla="*/ 10925175 w 10925175"/>
              <a:gd name="connsiteY1-4" fmla="*/ 0 h 3171825"/>
              <a:gd name="connsiteX2-5" fmla="*/ 10925175 w 10925175"/>
              <a:gd name="connsiteY2-6" fmla="*/ 3171825 h 3171825"/>
              <a:gd name="connsiteX3-7" fmla="*/ 419100 w 10925175"/>
              <a:gd name="connsiteY3-8" fmla="*/ 2990850 h 3171825"/>
              <a:gd name="connsiteX4-9" fmla="*/ 0 w 10925175"/>
              <a:gd name="connsiteY4-10" fmla="*/ 0 h 3171825"/>
              <a:gd name="connsiteX0-11" fmla="*/ 219075 w 11144250"/>
              <a:gd name="connsiteY0-12" fmla="*/ 0 h 3276600"/>
              <a:gd name="connsiteX1-13" fmla="*/ 11144250 w 11144250"/>
              <a:gd name="connsiteY1-14" fmla="*/ 0 h 3276600"/>
              <a:gd name="connsiteX2-15" fmla="*/ 11144250 w 11144250"/>
              <a:gd name="connsiteY2-16" fmla="*/ 3171825 h 3276600"/>
              <a:gd name="connsiteX3-17" fmla="*/ 0 w 11144250"/>
              <a:gd name="connsiteY3-18" fmla="*/ 3276600 h 3276600"/>
              <a:gd name="connsiteX4-19" fmla="*/ 219075 w 11144250"/>
              <a:gd name="connsiteY4-20" fmla="*/ 0 h 3276600"/>
              <a:gd name="connsiteX0-21" fmla="*/ 219075 w 11306175"/>
              <a:gd name="connsiteY0-22" fmla="*/ 0 h 3276600"/>
              <a:gd name="connsiteX1-23" fmla="*/ 11144250 w 11306175"/>
              <a:gd name="connsiteY1-24" fmla="*/ 0 h 3276600"/>
              <a:gd name="connsiteX2-25" fmla="*/ 11306175 w 11306175"/>
              <a:gd name="connsiteY2-26" fmla="*/ 3000375 h 3276600"/>
              <a:gd name="connsiteX3-27" fmla="*/ 0 w 11306175"/>
              <a:gd name="connsiteY3-28" fmla="*/ 3276600 h 3276600"/>
              <a:gd name="connsiteX4-29" fmla="*/ 219075 w 11306175"/>
              <a:gd name="connsiteY4-30" fmla="*/ 0 h 3276600"/>
              <a:gd name="connsiteX0-31" fmla="*/ 219075 w 11306175"/>
              <a:gd name="connsiteY0-32" fmla="*/ 0 h 3276600"/>
              <a:gd name="connsiteX1-33" fmla="*/ 11058525 w 11306175"/>
              <a:gd name="connsiteY1-34" fmla="*/ 28575 h 3276600"/>
              <a:gd name="connsiteX2-35" fmla="*/ 11306175 w 11306175"/>
              <a:gd name="connsiteY2-36" fmla="*/ 3000375 h 3276600"/>
              <a:gd name="connsiteX3-37" fmla="*/ 0 w 11306175"/>
              <a:gd name="connsiteY3-38" fmla="*/ 3276600 h 3276600"/>
              <a:gd name="connsiteX4-39" fmla="*/ 219075 w 11306175"/>
              <a:gd name="connsiteY4-40" fmla="*/ 0 h 32766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306175" h="3276600">
                <a:moveTo>
                  <a:pt x="219075" y="0"/>
                </a:moveTo>
                <a:lnTo>
                  <a:pt x="11058525" y="28575"/>
                </a:lnTo>
                <a:lnTo>
                  <a:pt x="11306175" y="3000375"/>
                </a:lnTo>
                <a:lnTo>
                  <a:pt x="0" y="3276600"/>
                </a:lnTo>
                <a:lnTo>
                  <a:pt x="219075" y="0"/>
                </a:lnTo>
                <a:close/>
              </a:path>
            </a:pathLst>
          </a:custGeom>
          <a:gradFill>
            <a:gsLst>
              <a:gs pos="50000">
                <a:srgbClr val="ED8D72"/>
              </a:gs>
              <a:gs pos="0">
                <a:srgbClr val="F3B3A1"/>
              </a:gs>
              <a:gs pos="100000">
                <a:srgbClr val="E66643"/>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黑体" panose="02010609060101010101" charset="-122"/>
              <a:ea typeface="黑体" panose="02010609060101010101" charset="-122"/>
              <a:cs typeface="黑体" panose="02010609060101010101" charset="-122"/>
              <a:sym typeface="黑体" panose="02010609060101010101" charset="-122"/>
            </a:endParaRPr>
          </a:p>
        </p:txBody>
      </p:sp>
      <p:grpSp>
        <p:nvGrpSpPr>
          <p:cNvPr id="26" name="组合 25"/>
          <p:cNvGrpSpPr/>
          <p:nvPr/>
        </p:nvGrpSpPr>
        <p:grpSpPr>
          <a:xfrm>
            <a:off x="297179" y="454402"/>
            <a:ext cx="7677150" cy="1365622"/>
            <a:chOff x="297179" y="454402"/>
            <a:chExt cx="7677150" cy="1365622"/>
          </a:xfrm>
        </p:grpSpPr>
        <p:pic>
          <p:nvPicPr>
            <p:cNvPr id="9" name="图片 8"/>
            <p:cNvPicPr>
              <a:picLocks noChangeAspect="1"/>
            </p:cNvPicPr>
            <p:nvPr/>
          </p:nvPicPr>
          <p:blipFill>
            <a:blip r:embed="rId2"/>
            <a:stretch>
              <a:fillRect/>
            </a:stretch>
          </p:blipFill>
          <p:spPr>
            <a:xfrm>
              <a:off x="297179" y="454402"/>
              <a:ext cx="1365622" cy="1365622"/>
            </a:xfrm>
            <a:prstGeom prst="rect">
              <a:avLst/>
            </a:prstGeom>
          </p:spPr>
        </p:pic>
        <p:sp>
          <p:nvSpPr>
            <p:cNvPr id="14" name="矩形 13"/>
            <p:cNvSpPr/>
            <p:nvPr/>
          </p:nvSpPr>
          <p:spPr>
            <a:xfrm>
              <a:off x="1383029" y="815082"/>
              <a:ext cx="6591300" cy="645160"/>
            </a:xfrm>
            <a:prstGeom prst="rect">
              <a:avLst/>
            </a:prstGeom>
          </p:spPr>
          <p:txBody>
            <a:bodyPr wrap="square">
              <a:spAutoFit/>
              <a:scene3d>
                <a:camera prst="orthographicFront"/>
                <a:lightRig rig="threePt" dir="t"/>
              </a:scene3d>
            </a:bodyPr>
            <a:lstStyle/>
            <a:p>
              <a:pPr algn="l">
                <a:defRPr/>
              </a:pPr>
              <a:r>
                <a:rPr lang="zh-CN" altLang="en-US" sz="3600" dirty="0">
                  <a:solidFill>
                    <a:schemeClr val="accent1">
                      <a:lumMod val="25000"/>
                    </a:schemeClr>
                  </a:solidFill>
                  <a:effectLst/>
                  <a:latin typeface="Arial" panose="020B0604020202090204" pitchFamily="34" charset="0"/>
                  <a:ea typeface="汉仪旗黑-55简" panose="00020600040101010101" charset="-122"/>
                  <a:sym typeface="+mn-ea"/>
                </a:rPr>
                <a:t>项目背景</a:t>
              </a:r>
              <a:endParaRPr lang="zh-CN" altLang="en-US" sz="3600" dirty="0">
                <a:solidFill>
                  <a:schemeClr val="accent1">
                    <a:lumMod val="25000"/>
                  </a:schemeClr>
                </a:solidFill>
                <a:effectLst/>
                <a:latin typeface="Arial" panose="020B0604020202090204" pitchFamily="34" charset="0"/>
                <a:ea typeface="汉仪旗黑-55简" panose="00020600040101010101" charset="-122"/>
                <a:sym typeface="+mn-ea"/>
              </a:endParaRPr>
            </a:p>
          </p:txBody>
        </p:sp>
      </p:grpSp>
      <p:sp>
        <p:nvSpPr>
          <p:cNvPr id="16" name="矩形 11"/>
          <p:cNvSpPr/>
          <p:nvPr>
            <p:custDataLst>
              <p:tags r:id="rId3"/>
            </p:custDataLst>
          </p:nvPr>
        </p:nvSpPr>
        <p:spPr>
          <a:xfrm flipH="1">
            <a:off x="857250" y="2047875"/>
            <a:ext cx="8181975" cy="254906"/>
          </a:xfrm>
          <a:custGeom>
            <a:avLst/>
            <a:gdLst>
              <a:gd name="connsiteX0" fmla="*/ 0 w 8181975"/>
              <a:gd name="connsiteY0" fmla="*/ 0 h 254906"/>
              <a:gd name="connsiteX1" fmla="*/ 8181975 w 8181975"/>
              <a:gd name="connsiteY1" fmla="*/ 0 h 254906"/>
              <a:gd name="connsiteX2" fmla="*/ 8181975 w 8181975"/>
              <a:gd name="connsiteY2" fmla="*/ 254906 h 254906"/>
              <a:gd name="connsiteX3" fmla="*/ 0 w 8181975"/>
              <a:gd name="connsiteY3" fmla="*/ 254906 h 254906"/>
              <a:gd name="connsiteX4" fmla="*/ 0 w 8181975"/>
              <a:gd name="connsiteY4" fmla="*/ 0 h 254906"/>
              <a:gd name="connsiteX0-1" fmla="*/ 304800 w 8181975"/>
              <a:gd name="connsiteY0-2" fmla="*/ 0 h 254906"/>
              <a:gd name="connsiteX1-3" fmla="*/ 8181975 w 8181975"/>
              <a:gd name="connsiteY1-4" fmla="*/ 0 h 254906"/>
              <a:gd name="connsiteX2-5" fmla="*/ 8181975 w 8181975"/>
              <a:gd name="connsiteY2-6" fmla="*/ 254906 h 254906"/>
              <a:gd name="connsiteX3-7" fmla="*/ 0 w 8181975"/>
              <a:gd name="connsiteY3-8" fmla="*/ 254906 h 254906"/>
              <a:gd name="connsiteX4-9" fmla="*/ 304800 w 8181975"/>
              <a:gd name="connsiteY4-10" fmla="*/ 0 h 25490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181975" h="254906">
                <a:moveTo>
                  <a:pt x="304800" y="0"/>
                </a:moveTo>
                <a:lnTo>
                  <a:pt x="8181975" y="0"/>
                </a:lnTo>
                <a:lnTo>
                  <a:pt x="8181975" y="254906"/>
                </a:lnTo>
                <a:lnTo>
                  <a:pt x="0" y="254906"/>
                </a:lnTo>
                <a:lnTo>
                  <a:pt x="304800" y="0"/>
                </a:lnTo>
                <a:close/>
              </a:path>
            </a:pathLst>
          </a:custGeom>
          <a:solidFill>
            <a:srgbClr val="EC5448"/>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17" name="矩形 16"/>
          <p:cNvSpPr/>
          <p:nvPr>
            <p:custDataLst>
              <p:tags r:id="rId4"/>
            </p:custDataLst>
          </p:nvPr>
        </p:nvSpPr>
        <p:spPr>
          <a:xfrm>
            <a:off x="1259205" y="2509520"/>
            <a:ext cx="8065770" cy="2609215"/>
          </a:xfrm>
          <a:prstGeom prst="rect">
            <a:avLst/>
          </a:prstGeom>
        </p:spPr>
        <p:txBody>
          <a:bodyPr wrap="square">
            <a:spAutoFit/>
          </a:bodyPr>
          <a:lstStyle/>
          <a:p>
            <a:pPr lvl="0" indent="457200" algn="just" fontAlgn="auto">
              <a:lnSpc>
                <a:spcPct val="130000"/>
              </a:lnSpc>
              <a:spcBef>
                <a:spcPts val="0"/>
              </a:spcBef>
              <a:spcAft>
                <a:spcPts val="0"/>
              </a:spcAft>
              <a:defRPr/>
              <a:extLst>
                <a:ext uri="{35155182-B16C-46BC-9424-99874614C6A1}">
                  <wpsdc:indentchars xmlns:wpsdc="http://www.wps.cn/officeDocument/2017/drawingmlCustomData" val="200" checksum="59296752"/>
                </a:ext>
              </a:extLst>
            </a:pPr>
            <a:r>
              <a:rPr lang="zh-CN" altLang="en-US" dirty="0">
                <a:solidFill>
                  <a:schemeClr val="dk1"/>
                </a:solidFill>
                <a:latin typeface="Arial" panose="020B0604020202090204" pitchFamily="34" charset="0"/>
                <a:ea typeface="汉仪旗黑-55简" panose="00020600040101010101" charset="-122"/>
                <a:sym typeface="+mn-ea"/>
              </a:rPr>
              <a:t>人类对世界的认识是从感知觉开始的，通过感知觉所获得的信息与周围环境建立联系，并在此基础上进一步认识并改造它，同时感知觉也是人类个体一切心理活动的基础。任何心理过程都离不开注意，它贯穿于心理过程的始终。注意力是个体学习和生活的基本能力，注意力的好坏会直接影响学生的身心各方面的发展及学业水平的高低。因此，我们要掌握感、知觉的规律为我们的学习所运用，培养良好的观察力来获取更多的信息；掌握注意的种类、品质及培养良好注意力的方法，提高我们的学习与工作效率。</a:t>
            </a:r>
            <a:endParaRPr lang="zh-CN" altLang="en-US" dirty="0">
              <a:solidFill>
                <a:schemeClr val="dk1"/>
              </a:solidFill>
              <a:latin typeface="Arial" panose="020B0604020202090204" pitchFamily="34" charset="0"/>
              <a:ea typeface="汉仪旗黑-55简" panose="00020600040101010101" charset="-122"/>
              <a:sym typeface="+mn-ea"/>
            </a:endParaRPr>
          </a:p>
        </p:txBody>
      </p:sp>
      <p:grpSp>
        <p:nvGrpSpPr>
          <p:cNvPr id="18" name="组合 17"/>
          <p:cNvGrpSpPr/>
          <p:nvPr/>
        </p:nvGrpSpPr>
        <p:grpSpPr>
          <a:xfrm>
            <a:off x="875392" y="5024120"/>
            <a:ext cx="820058" cy="636053"/>
            <a:chOff x="6029777" y="1990790"/>
            <a:chExt cx="620032" cy="494681"/>
          </a:xfrm>
          <a:solidFill>
            <a:schemeClr val="bg1"/>
          </a:solidFill>
        </p:grpSpPr>
        <p:sp>
          <p:nvSpPr>
            <p:cNvPr id="20" name="Freeform 386"/>
            <p:cNvSpPr>
              <a:spLocks noEditPoints="1"/>
            </p:cNvSpPr>
            <p:nvPr>
              <p:custDataLst>
                <p:tags r:id="rId5"/>
              </p:custDataLst>
            </p:nvPr>
          </p:nvSpPr>
          <p:spPr bwMode="auto">
            <a:xfrm>
              <a:off x="6029777" y="1990790"/>
              <a:ext cx="532240" cy="494681"/>
            </a:xfrm>
            <a:custGeom>
              <a:avLst/>
              <a:gdLst>
                <a:gd name="T0" fmla="*/ 67 w 164"/>
                <a:gd name="T1" fmla="*/ 83 h 174"/>
                <a:gd name="T2" fmla="*/ 84 w 164"/>
                <a:gd name="T3" fmla="*/ 80 h 174"/>
                <a:gd name="T4" fmla="*/ 87 w 164"/>
                <a:gd name="T5" fmla="*/ 74 h 174"/>
                <a:gd name="T6" fmla="*/ 80 w 164"/>
                <a:gd name="T7" fmla="*/ 63 h 174"/>
                <a:gd name="T8" fmla="*/ 77 w 164"/>
                <a:gd name="T9" fmla="*/ 56 h 174"/>
                <a:gd name="T10" fmla="*/ 76 w 164"/>
                <a:gd name="T11" fmla="*/ 43 h 174"/>
                <a:gd name="T12" fmla="*/ 119 w 164"/>
                <a:gd name="T13" fmla="*/ 0 h 174"/>
                <a:gd name="T14" fmla="*/ 163 w 164"/>
                <a:gd name="T15" fmla="*/ 43 h 174"/>
                <a:gd name="T16" fmla="*/ 158 w 164"/>
                <a:gd name="T17" fmla="*/ 64 h 174"/>
                <a:gd name="T18" fmla="*/ 144 w 164"/>
                <a:gd name="T19" fmla="*/ 79 h 174"/>
                <a:gd name="T20" fmla="*/ 162 w 164"/>
                <a:gd name="T21" fmla="*/ 123 h 174"/>
                <a:gd name="T22" fmla="*/ 146 w 164"/>
                <a:gd name="T23" fmla="*/ 155 h 174"/>
                <a:gd name="T24" fmla="*/ 121 w 164"/>
                <a:gd name="T25" fmla="*/ 169 h 174"/>
                <a:gd name="T26" fmla="*/ 85 w 164"/>
                <a:gd name="T27" fmla="*/ 174 h 174"/>
                <a:gd name="T28" fmla="*/ 5 w 164"/>
                <a:gd name="T29" fmla="*/ 127 h 174"/>
                <a:gd name="T30" fmla="*/ 1 w 164"/>
                <a:gd name="T31" fmla="*/ 91 h 174"/>
                <a:gd name="T32" fmla="*/ 7 w 164"/>
                <a:gd name="T33" fmla="*/ 65 h 174"/>
                <a:gd name="T34" fmla="*/ 20 w 164"/>
                <a:gd name="T35" fmla="*/ 58 h 174"/>
                <a:gd name="T36" fmla="*/ 33 w 164"/>
                <a:gd name="T37" fmla="*/ 68 h 174"/>
                <a:gd name="T38" fmla="*/ 67 w 164"/>
                <a:gd name="T39" fmla="*/ 83 h 174"/>
                <a:gd name="T40" fmla="*/ 90 w 164"/>
                <a:gd name="T41" fmla="*/ 91 h 174"/>
                <a:gd name="T42" fmla="*/ 67 w 164"/>
                <a:gd name="T43" fmla="*/ 95 h 174"/>
                <a:gd name="T44" fmla="*/ 23 w 164"/>
                <a:gd name="T45" fmla="*/ 76 h 174"/>
                <a:gd name="T46" fmla="*/ 18 w 164"/>
                <a:gd name="T47" fmla="*/ 71 h 174"/>
                <a:gd name="T48" fmla="*/ 18 w 164"/>
                <a:gd name="T49" fmla="*/ 71 h 174"/>
                <a:gd name="T50" fmla="*/ 13 w 164"/>
                <a:gd name="T51" fmla="*/ 92 h 174"/>
                <a:gd name="T52" fmla="*/ 17 w 164"/>
                <a:gd name="T53" fmla="*/ 123 h 174"/>
                <a:gd name="T54" fmla="*/ 85 w 164"/>
                <a:gd name="T55" fmla="*/ 161 h 174"/>
                <a:gd name="T56" fmla="*/ 118 w 164"/>
                <a:gd name="T57" fmla="*/ 157 h 174"/>
                <a:gd name="T58" fmla="*/ 137 w 164"/>
                <a:gd name="T59" fmla="*/ 146 h 174"/>
                <a:gd name="T60" fmla="*/ 149 w 164"/>
                <a:gd name="T61" fmla="*/ 122 h 174"/>
                <a:gd name="T62" fmla="*/ 134 w 164"/>
                <a:gd name="T63" fmla="*/ 85 h 174"/>
                <a:gd name="T64" fmla="*/ 132 w 164"/>
                <a:gd name="T65" fmla="*/ 76 h 174"/>
                <a:gd name="T66" fmla="*/ 139 w 164"/>
                <a:gd name="T67" fmla="*/ 68 h 174"/>
                <a:gd name="T68" fmla="*/ 147 w 164"/>
                <a:gd name="T69" fmla="*/ 58 h 174"/>
                <a:gd name="T70" fmla="*/ 151 w 164"/>
                <a:gd name="T71" fmla="*/ 43 h 174"/>
                <a:gd name="T72" fmla="*/ 119 w 164"/>
                <a:gd name="T73" fmla="*/ 12 h 174"/>
                <a:gd name="T74" fmla="*/ 88 w 164"/>
                <a:gd name="T75" fmla="*/ 43 h 174"/>
                <a:gd name="T76" fmla="*/ 89 w 164"/>
                <a:gd name="T77" fmla="*/ 52 h 174"/>
                <a:gd name="T78" fmla="*/ 98 w 164"/>
                <a:gd name="T79" fmla="*/ 68 h 174"/>
                <a:gd name="T80" fmla="*/ 100 w 164"/>
                <a:gd name="T81" fmla="*/ 76 h 174"/>
                <a:gd name="T82" fmla="*/ 97 w 164"/>
                <a:gd name="T83" fmla="*/ 85 h 174"/>
                <a:gd name="T84" fmla="*/ 90 w 164"/>
                <a:gd name="T85" fmla="*/ 9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4" h="174">
                  <a:moveTo>
                    <a:pt x="67" y="83"/>
                  </a:moveTo>
                  <a:cubicBezTo>
                    <a:pt x="74" y="83"/>
                    <a:pt x="80" y="82"/>
                    <a:pt x="84" y="80"/>
                  </a:cubicBezTo>
                  <a:cubicBezTo>
                    <a:pt x="87" y="78"/>
                    <a:pt x="89" y="77"/>
                    <a:pt x="87" y="74"/>
                  </a:cubicBezTo>
                  <a:cubicBezTo>
                    <a:pt x="86" y="70"/>
                    <a:pt x="82" y="67"/>
                    <a:pt x="80" y="63"/>
                  </a:cubicBezTo>
                  <a:cubicBezTo>
                    <a:pt x="79" y="61"/>
                    <a:pt x="78" y="58"/>
                    <a:pt x="77" y="56"/>
                  </a:cubicBezTo>
                  <a:cubicBezTo>
                    <a:pt x="76" y="52"/>
                    <a:pt x="76" y="48"/>
                    <a:pt x="76" y="43"/>
                  </a:cubicBezTo>
                  <a:cubicBezTo>
                    <a:pt x="76" y="19"/>
                    <a:pt x="95" y="0"/>
                    <a:pt x="119" y="0"/>
                  </a:cubicBezTo>
                  <a:cubicBezTo>
                    <a:pt x="143" y="0"/>
                    <a:pt x="163" y="19"/>
                    <a:pt x="163" y="43"/>
                  </a:cubicBezTo>
                  <a:cubicBezTo>
                    <a:pt x="163" y="51"/>
                    <a:pt x="161" y="58"/>
                    <a:pt x="158" y="64"/>
                  </a:cubicBezTo>
                  <a:cubicBezTo>
                    <a:pt x="154" y="70"/>
                    <a:pt x="150" y="75"/>
                    <a:pt x="144" y="79"/>
                  </a:cubicBezTo>
                  <a:cubicBezTo>
                    <a:pt x="147" y="86"/>
                    <a:pt x="164" y="96"/>
                    <a:pt x="162" y="123"/>
                  </a:cubicBezTo>
                  <a:cubicBezTo>
                    <a:pt x="161" y="134"/>
                    <a:pt x="156" y="145"/>
                    <a:pt x="146" y="155"/>
                  </a:cubicBezTo>
                  <a:cubicBezTo>
                    <a:pt x="140" y="161"/>
                    <a:pt x="132" y="166"/>
                    <a:pt x="121" y="169"/>
                  </a:cubicBezTo>
                  <a:cubicBezTo>
                    <a:pt x="111" y="172"/>
                    <a:pt x="99" y="174"/>
                    <a:pt x="85" y="174"/>
                  </a:cubicBezTo>
                  <a:cubicBezTo>
                    <a:pt x="36" y="174"/>
                    <a:pt x="14" y="152"/>
                    <a:pt x="5" y="127"/>
                  </a:cubicBezTo>
                  <a:cubicBezTo>
                    <a:pt x="1" y="115"/>
                    <a:pt x="0" y="102"/>
                    <a:pt x="1" y="91"/>
                  </a:cubicBezTo>
                  <a:cubicBezTo>
                    <a:pt x="1" y="80"/>
                    <a:pt x="4" y="70"/>
                    <a:pt x="7" y="65"/>
                  </a:cubicBezTo>
                  <a:cubicBezTo>
                    <a:pt x="10" y="59"/>
                    <a:pt x="15" y="56"/>
                    <a:pt x="20" y="58"/>
                  </a:cubicBezTo>
                  <a:cubicBezTo>
                    <a:pt x="26" y="60"/>
                    <a:pt x="29" y="64"/>
                    <a:pt x="33" y="68"/>
                  </a:cubicBezTo>
                  <a:cubicBezTo>
                    <a:pt x="38" y="75"/>
                    <a:pt x="44" y="82"/>
                    <a:pt x="67" y="83"/>
                  </a:cubicBezTo>
                  <a:close/>
                  <a:moveTo>
                    <a:pt x="90" y="91"/>
                  </a:moveTo>
                  <a:cubicBezTo>
                    <a:pt x="84" y="93"/>
                    <a:pt x="76" y="95"/>
                    <a:pt x="67" y="95"/>
                  </a:cubicBezTo>
                  <a:cubicBezTo>
                    <a:pt x="39" y="95"/>
                    <a:pt x="30" y="84"/>
                    <a:pt x="23" y="76"/>
                  </a:cubicBezTo>
                  <a:cubicBezTo>
                    <a:pt x="21" y="74"/>
                    <a:pt x="20" y="72"/>
                    <a:pt x="18" y="71"/>
                  </a:cubicBezTo>
                  <a:cubicBezTo>
                    <a:pt x="18" y="71"/>
                    <a:pt x="18" y="71"/>
                    <a:pt x="18" y="71"/>
                  </a:cubicBezTo>
                  <a:cubicBezTo>
                    <a:pt x="16" y="75"/>
                    <a:pt x="14" y="83"/>
                    <a:pt x="13" y="92"/>
                  </a:cubicBezTo>
                  <a:cubicBezTo>
                    <a:pt x="12" y="102"/>
                    <a:pt x="13" y="112"/>
                    <a:pt x="17" y="123"/>
                  </a:cubicBezTo>
                  <a:cubicBezTo>
                    <a:pt x="24" y="143"/>
                    <a:pt x="43" y="161"/>
                    <a:pt x="85" y="161"/>
                  </a:cubicBezTo>
                  <a:cubicBezTo>
                    <a:pt x="98" y="161"/>
                    <a:pt x="109" y="160"/>
                    <a:pt x="118" y="157"/>
                  </a:cubicBezTo>
                  <a:cubicBezTo>
                    <a:pt x="126" y="155"/>
                    <a:pt x="132" y="151"/>
                    <a:pt x="137" y="146"/>
                  </a:cubicBezTo>
                  <a:cubicBezTo>
                    <a:pt x="145" y="138"/>
                    <a:pt x="149" y="130"/>
                    <a:pt x="149" y="122"/>
                  </a:cubicBezTo>
                  <a:cubicBezTo>
                    <a:pt x="151" y="104"/>
                    <a:pt x="141" y="98"/>
                    <a:pt x="134" y="85"/>
                  </a:cubicBezTo>
                  <a:cubicBezTo>
                    <a:pt x="133" y="82"/>
                    <a:pt x="132" y="79"/>
                    <a:pt x="132" y="76"/>
                  </a:cubicBezTo>
                  <a:cubicBezTo>
                    <a:pt x="133" y="71"/>
                    <a:pt x="136" y="70"/>
                    <a:pt x="139" y="68"/>
                  </a:cubicBezTo>
                  <a:cubicBezTo>
                    <a:pt x="142" y="65"/>
                    <a:pt x="145" y="62"/>
                    <a:pt x="147" y="58"/>
                  </a:cubicBezTo>
                  <a:cubicBezTo>
                    <a:pt x="149" y="54"/>
                    <a:pt x="151" y="49"/>
                    <a:pt x="151" y="43"/>
                  </a:cubicBezTo>
                  <a:cubicBezTo>
                    <a:pt x="151" y="26"/>
                    <a:pt x="137" y="12"/>
                    <a:pt x="119" y="12"/>
                  </a:cubicBezTo>
                  <a:cubicBezTo>
                    <a:pt x="102" y="12"/>
                    <a:pt x="88" y="26"/>
                    <a:pt x="88" y="43"/>
                  </a:cubicBezTo>
                  <a:cubicBezTo>
                    <a:pt x="88" y="47"/>
                    <a:pt x="88" y="50"/>
                    <a:pt x="89" y="52"/>
                  </a:cubicBezTo>
                  <a:cubicBezTo>
                    <a:pt x="92" y="61"/>
                    <a:pt x="95" y="61"/>
                    <a:pt x="98" y="68"/>
                  </a:cubicBezTo>
                  <a:cubicBezTo>
                    <a:pt x="99" y="71"/>
                    <a:pt x="100" y="74"/>
                    <a:pt x="100" y="76"/>
                  </a:cubicBezTo>
                  <a:cubicBezTo>
                    <a:pt x="100" y="80"/>
                    <a:pt x="99" y="83"/>
                    <a:pt x="97" y="85"/>
                  </a:cubicBezTo>
                  <a:cubicBezTo>
                    <a:pt x="95" y="87"/>
                    <a:pt x="93" y="89"/>
                    <a:pt x="90" y="91"/>
                  </a:cubicBezTo>
                  <a:close/>
                </a:path>
              </a:pathLst>
            </a:custGeom>
            <a:solidFill>
              <a:schemeClr val="lt1"/>
            </a:solidFill>
            <a:ln>
              <a:noFill/>
            </a:ln>
            <a:effectLst>
              <a:outerShdw blurRad="76200" dir="13500000" sy="23000" kx="1200000" algn="br" rotWithShape="0">
                <a:prstClr val="black">
                  <a:alpha val="2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1" name="Freeform 387"/>
            <p:cNvSpPr/>
            <p:nvPr>
              <p:custDataLst>
                <p:tags r:id="rId6"/>
              </p:custDataLst>
            </p:nvPr>
          </p:nvSpPr>
          <p:spPr bwMode="auto">
            <a:xfrm>
              <a:off x="6523608" y="2061803"/>
              <a:ext cx="126201" cy="127582"/>
            </a:xfrm>
            <a:custGeom>
              <a:avLst/>
              <a:gdLst>
                <a:gd name="T0" fmla="*/ 6 w 39"/>
                <a:gd name="T1" fmla="*/ 10 h 45"/>
                <a:gd name="T2" fmla="*/ 18 w 39"/>
                <a:gd name="T3" fmla="*/ 5 h 45"/>
                <a:gd name="T4" fmla="*/ 34 w 39"/>
                <a:gd name="T5" fmla="*/ 19 h 45"/>
                <a:gd name="T6" fmla="*/ 10 w 39"/>
                <a:gd name="T7" fmla="*/ 29 h 45"/>
                <a:gd name="T8" fmla="*/ 17 w 39"/>
                <a:gd name="T9" fmla="*/ 37 h 45"/>
                <a:gd name="T10" fmla="*/ 8 w 39"/>
                <a:gd name="T11" fmla="*/ 42 h 45"/>
                <a:gd name="T12" fmla="*/ 0 w 39"/>
                <a:gd name="T13" fmla="*/ 37 h 45"/>
                <a:gd name="T14" fmla="*/ 0 w 39"/>
                <a:gd name="T15" fmla="*/ 36 h 45"/>
                <a:gd name="T16" fmla="*/ 5 w 39"/>
                <a:gd name="T17" fmla="*/ 15 h 45"/>
                <a:gd name="T18" fmla="*/ 5 w 39"/>
                <a:gd name="T19" fmla="*/ 14 h 45"/>
                <a:gd name="T20" fmla="*/ 6 w 39"/>
                <a:gd name="T21" fmla="*/ 1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5">
                  <a:moveTo>
                    <a:pt x="6" y="10"/>
                  </a:moveTo>
                  <a:cubicBezTo>
                    <a:pt x="10" y="11"/>
                    <a:pt x="12" y="9"/>
                    <a:pt x="18" y="5"/>
                  </a:cubicBezTo>
                  <a:cubicBezTo>
                    <a:pt x="27" y="0"/>
                    <a:pt x="39" y="10"/>
                    <a:pt x="34" y="19"/>
                  </a:cubicBezTo>
                  <a:cubicBezTo>
                    <a:pt x="28" y="27"/>
                    <a:pt x="24" y="29"/>
                    <a:pt x="10" y="29"/>
                  </a:cubicBezTo>
                  <a:cubicBezTo>
                    <a:pt x="15" y="30"/>
                    <a:pt x="17" y="34"/>
                    <a:pt x="17" y="37"/>
                  </a:cubicBezTo>
                  <a:cubicBezTo>
                    <a:pt x="16" y="41"/>
                    <a:pt x="12" y="45"/>
                    <a:pt x="8" y="42"/>
                  </a:cubicBezTo>
                  <a:cubicBezTo>
                    <a:pt x="6" y="40"/>
                    <a:pt x="6" y="38"/>
                    <a:pt x="0" y="37"/>
                  </a:cubicBezTo>
                  <a:cubicBezTo>
                    <a:pt x="0" y="36"/>
                    <a:pt x="0" y="36"/>
                    <a:pt x="0" y="36"/>
                  </a:cubicBezTo>
                  <a:cubicBezTo>
                    <a:pt x="3" y="30"/>
                    <a:pt x="5" y="23"/>
                    <a:pt x="5" y="15"/>
                  </a:cubicBezTo>
                  <a:cubicBezTo>
                    <a:pt x="5" y="14"/>
                    <a:pt x="5" y="14"/>
                    <a:pt x="5" y="14"/>
                  </a:cubicBezTo>
                  <a:cubicBezTo>
                    <a:pt x="6" y="10"/>
                    <a:pt x="6" y="10"/>
                    <a:pt x="6" y="10"/>
                  </a:cubicBezTo>
                  <a:close/>
                </a:path>
              </a:pathLst>
            </a:custGeom>
            <a:solidFill>
              <a:schemeClr val="l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2" name="Oval 388"/>
            <p:cNvSpPr>
              <a:spLocks noChangeArrowheads="1"/>
            </p:cNvSpPr>
            <p:nvPr>
              <p:custDataLst>
                <p:tags r:id="rId7"/>
              </p:custDataLst>
            </p:nvPr>
          </p:nvSpPr>
          <p:spPr bwMode="auto">
            <a:xfrm>
              <a:off x="6428956" y="2064210"/>
              <a:ext cx="42525" cy="37312"/>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3" name="Freeform 389"/>
            <p:cNvSpPr>
              <a:spLocks noEditPoints="1"/>
            </p:cNvSpPr>
            <p:nvPr>
              <p:custDataLst>
                <p:tags r:id="rId8"/>
              </p:custDataLst>
            </p:nvPr>
          </p:nvSpPr>
          <p:spPr bwMode="auto">
            <a:xfrm>
              <a:off x="6134030" y="2238732"/>
              <a:ext cx="242801" cy="150451"/>
            </a:xfrm>
            <a:custGeom>
              <a:avLst/>
              <a:gdLst>
                <a:gd name="T0" fmla="*/ 48 w 75"/>
                <a:gd name="T1" fmla="*/ 0 h 53"/>
                <a:gd name="T2" fmla="*/ 67 w 75"/>
                <a:gd name="T3" fmla="*/ 8 h 53"/>
                <a:gd name="T4" fmla="*/ 75 w 75"/>
                <a:gd name="T5" fmla="*/ 27 h 53"/>
                <a:gd name="T6" fmla="*/ 67 w 75"/>
                <a:gd name="T7" fmla="*/ 46 h 53"/>
                <a:gd name="T8" fmla="*/ 48 w 75"/>
                <a:gd name="T9" fmla="*/ 53 h 53"/>
                <a:gd name="T10" fmla="*/ 16 w 75"/>
                <a:gd name="T11" fmla="*/ 45 h 53"/>
                <a:gd name="T12" fmla="*/ 0 w 75"/>
                <a:gd name="T13" fmla="*/ 27 h 53"/>
                <a:gd name="T14" fmla="*/ 16 w 75"/>
                <a:gd name="T15" fmla="*/ 9 h 53"/>
                <a:gd name="T16" fmla="*/ 48 w 75"/>
                <a:gd name="T17" fmla="*/ 0 h 53"/>
                <a:gd name="T18" fmla="*/ 59 w 75"/>
                <a:gd name="T19" fmla="*/ 17 h 53"/>
                <a:gd name="T20" fmla="*/ 48 w 75"/>
                <a:gd name="T21" fmla="*/ 13 h 53"/>
                <a:gd name="T22" fmla="*/ 22 w 75"/>
                <a:gd name="T23" fmla="*/ 20 h 53"/>
                <a:gd name="T24" fmla="*/ 13 w 75"/>
                <a:gd name="T25" fmla="*/ 27 h 53"/>
                <a:gd name="T26" fmla="*/ 22 w 75"/>
                <a:gd name="T27" fmla="*/ 34 h 53"/>
                <a:gd name="T28" fmla="*/ 48 w 75"/>
                <a:gd name="T29" fmla="*/ 41 h 53"/>
                <a:gd name="T30" fmla="*/ 59 w 75"/>
                <a:gd name="T31" fmla="*/ 37 h 53"/>
                <a:gd name="T32" fmla="*/ 63 w 75"/>
                <a:gd name="T33" fmla="*/ 27 h 53"/>
                <a:gd name="T34" fmla="*/ 59 w 75"/>
                <a:gd name="T35" fmla="*/ 1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 h="53">
                  <a:moveTo>
                    <a:pt x="48" y="0"/>
                  </a:moveTo>
                  <a:cubicBezTo>
                    <a:pt x="56" y="0"/>
                    <a:pt x="62" y="3"/>
                    <a:pt x="67" y="8"/>
                  </a:cubicBezTo>
                  <a:cubicBezTo>
                    <a:pt x="72" y="13"/>
                    <a:pt x="75" y="20"/>
                    <a:pt x="75" y="27"/>
                  </a:cubicBezTo>
                  <a:cubicBezTo>
                    <a:pt x="75" y="34"/>
                    <a:pt x="72" y="41"/>
                    <a:pt x="67" y="46"/>
                  </a:cubicBezTo>
                  <a:cubicBezTo>
                    <a:pt x="62" y="51"/>
                    <a:pt x="56" y="53"/>
                    <a:pt x="48" y="53"/>
                  </a:cubicBezTo>
                  <a:cubicBezTo>
                    <a:pt x="41" y="53"/>
                    <a:pt x="27" y="50"/>
                    <a:pt x="16" y="45"/>
                  </a:cubicBezTo>
                  <a:cubicBezTo>
                    <a:pt x="7" y="41"/>
                    <a:pt x="0" y="35"/>
                    <a:pt x="0" y="27"/>
                  </a:cubicBezTo>
                  <a:cubicBezTo>
                    <a:pt x="0" y="19"/>
                    <a:pt x="7" y="13"/>
                    <a:pt x="16" y="9"/>
                  </a:cubicBezTo>
                  <a:cubicBezTo>
                    <a:pt x="27" y="4"/>
                    <a:pt x="41" y="0"/>
                    <a:pt x="48" y="0"/>
                  </a:cubicBezTo>
                  <a:close/>
                  <a:moveTo>
                    <a:pt x="59" y="17"/>
                  </a:moveTo>
                  <a:cubicBezTo>
                    <a:pt x="56" y="14"/>
                    <a:pt x="52" y="13"/>
                    <a:pt x="48" y="13"/>
                  </a:cubicBezTo>
                  <a:cubicBezTo>
                    <a:pt x="42" y="13"/>
                    <a:pt x="30" y="15"/>
                    <a:pt x="22" y="20"/>
                  </a:cubicBezTo>
                  <a:cubicBezTo>
                    <a:pt x="16" y="22"/>
                    <a:pt x="13" y="25"/>
                    <a:pt x="13" y="27"/>
                  </a:cubicBezTo>
                  <a:cubicBezTo>
                    <a:pt x="13" y="29"/>
                    <a:pt x="16" y="32"/>
                    <a:pt x="22" y="34"/>
                  </a:cubicBezTo>
                  <a:cubicBezTo>
                    <a:pt x="30" y="38"/>
                    <a:pt x="42" y="41"/>
                    <a:pt x="48" y="41"/>
                  </a:cubicBezTo>
                  <a:cubicBezTo>
                    <a:pt x="52" y="41"/>
                    <a:pt x="56" y="40"/>
                    <a:pt x="59" y="37"/>
                  </a:cubicBezTo>
                  <a:cubicBezTo>
                    <a:pt x="62" y="34"/>
                    <a:pt x="63" y="31"/>
                    <a:pt x="63" y="27"/>
                  </a:cubicBezTo>
                  <a:cubicBezTo>
                    <a:pt x="63" y="23"/>
                    <a:pt x="62" y="19"/>
                    <a:pt x="59" y="1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grpSp>
      <p:grpSp>
        <p:nvGrpSpPr>
          <p:cNvPr id="24" name="组合 23"/>
          <p:cNvGrpSpPr/>
          <p:nvPr/>
        </p:nvGrpSpPr>
        <p:grpSpPr>
          <a:xfrm>
            <a:off x="1750597" y="5166496"/>
            <a:ext cx="597997" cy="453629"/>
            <a:chOff x="6029777" y="1990790"/>
            <a:chExt cx="620032" cy="494681"/>
          </a:xfrm>
          <a:solidFill>
            <a:schemeClr val="bg1"/>
          </a:solidFill>
        </p:grpSpPr>
        <p:sp>
          <p:nvSpPr>
            <p:cNvPr id="25" name="Freeform 386"/>
            <p:cNvSpPr>
              <a:spLocks noEditPoints="1"/>
            </p:cNvSpPr>
            <p:nvPr>
              <p:custDataLst>
                <p:tags r:id="rId9"/>
              </p:custDataLst>
            </p:nvPr>
          </p:nvSpPr>
          <p:spPr bwMode="auto">
            <a:xfrm>
              <a:off x="6029777" y="1990790"/>
              <a:ext cx="532240" cy="494681"/>
            </a:xfrm>
            <a:custGeom>
              <a:avLst/>
              <a:gdLst>
                <a:gd name="T0" fmla="*/ 67 w 164"/>
                <a:gd name="T1" fmla="*/ 83 h 174"/>
                <a:gd name="T2" fmla="*/ 84 w 164"/>
                <a:gd name="T3" fmla="*/ 80 h 174"/>
                <a:gd name="T4" fmla="*/ 87 w 164"/>
                <a:gd name="T5" fmla="*/ 74 h 174"/>
                <a:gd name="T6" fmla="*/ 80 w 164"/>
                <a:gd name="T7" fmla="*/ 63 h 174"/>
                <a:gd name="T8" fmla="*/ 77 w 164"/>
                <a:gd name="T9" fmla="*/ 56 h 174"/>
                <a:gd name="T10" fmla="*/ 76 w 164"/>
                <a:gd name="T11" fmla="*/ 43 h 174"/>
                <a:gd name="T12" fmla="*/ 119 w 164"/>
                <a:gd name="T13" fmla="*/ 0 h 174"/>
                <a:gd name="T14" fmla="*/ 163 w 164"/>
                <a:gd name="T15" fmla="*/ 43 h 174"/>
                <a:gd name="T16" fmla="*/ 158 w 164"/>
                <a:gd name="T17" fmla="*/ 64 h 174"/>
                <a:gd name="T18" fmla="*/ 144 w 164"/>
                <a:gd name="T19" fmla="*/ 79 h 174"/>
                <a:gd name="T20" fmla="*/ 162 w 164"/>
                <a:gd name="T21" fmla="*/ 123 h 174"/>
                <a:gd name="T22" fmla="*/ 146 w 164"/>
                <a:gd name="T23" fmla="*/ 155 h 174"/>
                <a:gd name="T24" fmla="*/ 121 w 164"/>
                <a:gd name="T25" fmla="*/ 169 h 174"/>
                <a:gd name="T26" fmla="*/ 85 w 164"/>
                <a:gd name="T27" fmla="*/ 174 h 174"/>
                <a:gd name="T28" fmla="*/ 5 w 164"/>
                <a:gd name="T29" fmla="*/ 127 h 174"/>
                <a:gd name="T30" fmla="*/ 1 w 164"/>
                <a:gd name="T31" fmla="*/ 91 h 174"/>
                <a:gd name="T32" fmla="*/ 7 w 164"/>
                <a:gd name="T33" fmla="*/ 65 h 174"/>
                <a:gd name="T34" fmla="*/ 20 w 164"/>
                <a:gd name="T35" fmla="*/ 58 h 174"/>
                <a:gd name="T36" fmla="*/ 33 w 164"/>
                <a:gd name="T37" fmla="*/ 68 h 174"/>
                <a:gd name="T38" fmla="*/ 67 w 164"/>
                <a:gd name="T39" fmla="*/ 83 h 174"/>
                <a:gd name="T40" fmla="*/ 90 w 164"/>
                <a:gd name="T41" fmla="*/ 91 h 174"/>
                <a:gd name="T42" fmla="*/ 67 w 164"/>
                <a:gd name="T43" fmla="*/ 95 h 174"/>
                <a:gd name="T44" fmla="*/ 23 w 164"/>
                <a:gd name="T45" fmla="*/ 76 h 174"/>
                <a:gd name="T46" fmla="*/ 18 w 164"/>
                <a:gd name="T47" fmla="*/ 71 h 174"/>
                <a:gd name="T48" fmla="*/ 18 w 164"/>
                <a:gd name="T49" fmla="*/ 71 h 174"/>
                <a:gd name="T50" fmla="*/ 13 w 164"/>
                <a:gd name="T51" fmla="*/ 92 h 174"/>
                <a:gd name="T52" fmla="*/ 17 w 164"/>
                <a:gd name="T53" fmla="*/ 123 h 174"/>
                <a:gd name="T54" fmla="*/ 85 w 164"/>
                <a:gd name="T55" fmla="*/ 161 h 174"/>
                <a:gd name="T56" fmla="*/ 118 w 164"/>
                <a:gd name="T57" fmla="*/ 157 h 174"/>
                <a:gd name="T58" fmla="*/ 137 w 164"/>
                <a:gd name="T59" fmla="*/ 146 h 174"/>
                <a:gd name="T60" fmla="*/ 149 w 164"/>
                <a:gd name="T61" fmla="*/ 122 h 174"/>
                <a:gd name="T62" fmla="*/ 134 w 164"/>
                <a:gd name="T63" fmla="*/ 85 h 174"/>
                <a:gd name="T64" fmla="*/ 132 w 164"/>
                <a:gd name="T65" fmla="*/ 76 h 174"/>
                <a:gd name="T66" fmla="*/ 139 w 164"/>
                <a:gd name="T67" fmla="*/ 68 h 174"/>
                <a:gd name="T68" fmla="*/ 147 w 164"/>
                <a:gd name="T69" fmla="*/ 58 h 174"/>
                <a:gd name="T70" fmla="*/ 151 w 164"/>
                <a:gd name="T71" fmla="*/ 43 h 174"/>
                <a:gd name="T72" fmla="*/ 119 w 164"/>
                <a:gd name="T73" fmla="*/ 12 h 174"/>
                <a:gd name="T74" fmla="*/ 88 w 164"/>
                <a:gd name="T75" fmla="*/ 43 h 174"/>
                <a:gd name="T76" fmla="*/ 89 w 164"/>
                <a:gd name="T77" fmla="*/ 52 h 174"/>
                <a:gd name="T78" fmla="*/ 98 w 164"/>
                <a:gd name="T79" fmla="*/ 68 h 174"/>
                <a:gd name="T80" fmla="*/ 100 w 164"/>
                <a:gd name="T81" fmla="*/ 76 h 174"/>
                <a:gd name="T82" fmla="*/ 97 w 164"/>
                <a:gd name="T83" fmla="*/ 85 h 174"/>
                <a:gd name="T84" fmla="*/ 90 w 164"/>
                <a:gd name="T85" fmla="*/ 9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4" h="174">
                  <a:moveTo>
                    <a:pt x="67" y="83"/>
                  </a:moveTo>
                  <a:cubicBezTo>
                    <a:pt x="74" y="83"/>
                    <a:pt x="80" y="82"/>
                    <a:pt x="84" y="80"/>
                  </a:cubicBezTo>
                  <a:cubicBezTo>
                    <a:pt x="87" y="78"/>
                    <a:pt x="89" y="77"/>
                    <a:pt x="87" y="74"/>
                  </a:cubicBezTo>
                  <a:cubicBezTo>
                    <a:pt x="86" y="70"/>
                    <a:pt x="82" y="67"/>
                    <a:pt x="80" y="63"/>
                  </a:cubicBezTo>
                  <a:cubicBezTo>
                    <a:pt x="79" y="61"/>
                    <a:pt x="78" y="58"/>
                    <a:pt x="77" y="56"/>
                  </a:cubicBezTo>
                  <a:cubicBezTo>
                    <a:pt x="76" y="52"/>
                    <a:pt x="76" y="48"/>
                    <a:pt x="76" y="43"/>
                  </a:cubicBezTo>
                  <a:cubicBezTo>
                    <a:pt x="76" y="19"/>
                    <a:pt x="95" y="0"/>
                    <a:pt x="119" y="0"/>
                  </a:cubicBezTo>
                  <a:cubicBezTo>
                    <a:pt x="143" y="0"/>
                    <a:pt x="163" y="19"/>
                    <a:pt x="163" y="43"/>
                  </a:cubicBezTo>
                  <a:cubicBezTo>
                    <a:pt x="163" y="51"/>
                    <a:pt x="161" y="58"/>
                    <a:pt x="158" y="64"/>
                  </a:cubicBezTo>
                  <a:cubicBezTo>
                    <a:pt x="154" y="70"/>
                    <a:pt x="150" y="75"/>
                    <a:pt x="144" y="79"/>
                  </a:cubicBezTo>
                  <a:cubicBezTo>
                    <a:pt x="147" y="86"/>
                    <a:pt x="164" y="96"/>
                    <a:pt x="162" y="123"/>
                  </a:cubicBezTo>
                  <a:cubicBezTo>
                    <a:pt x="161" y="134"/>
                    <a:pt x="156" y="145"/>
                    <a:pt x="146" y="155"/>
                  </a:cubicBezTo>
                  <a:cubicBezTo>
                    <a:pt x="140" y="161"/>
                    <a:pt x="132" y="166"/>
                    <a:pt x="121" y="169"/>
                  </a:cubicBezTo>
                  <a:cubicBezTo>
                    <a:pt x="111" y="172"/>
                    <a:pt x="99" y="174"/>
                    <a:pt x="85" y="174"/>
                  </a:cubicBezTo>
                  <a:cubicBezTo>
                    <a:pt x="36" y="174"/>
                    <a:pt x="14" y="152"/>
                    <a:pt x="5" y="127"/>
                  </a:cubicBezTo>
                  <a:cubicBezTo>
                    <a:pt x="1" y="115"/>
                    <a:pt x="0" y="102"/>
                    <a:pt x="1" y="91"/>
                  </a:cubicBezTo>
                  <a:cubicBezTo>
                    <a:pt x="1" y="80"/>
                    <a:pt x="4" y="70"/>
                    <a:pt x="7" y="65"/>
                  </a:cubicBezTo>
                  <a:cubicBezTo>
                    <a:pt x="10" y="59"/>
                    <a:pt x="15" y="56"/>
                    <a:pt x="20" y="58"/>
                  </a:cubicBezTo>
                  <a:cubicBezTo>
                    <a:pt x="26" y="60"/>
                    <a:pt x="29" y="64"/>
                    <a:pt x="33" y="68"/>
                  </a:cubicBezTo>
                  <a:cubicBezTo>
                    <a:pt x="38" y="75"/>
                    <a:pt x="44" y="82"/>
                    <a:pt x="67" y="83"/>
                  </a:cubicBezTo>
                  <a:close/>
                  <a:moveTo>
                    <a:pt x="90" y="91"/>
                  </a:moveTo>
                  <a:cubicBezTo>
                    <a:pt x="84" y="93"/>
                    <a:pt x="76" y="95"/>
                    <a:pt x="67" y="95"/>
                  </a:cubicBezTo>
                  <a:cubicBezTo>
                    <a:pt x="39" y="95"/>
                    <a:pt x="30" y="84"/>
                    <a:pt x="23" y="76"/>
                  </a:cubicBezTo>
                  <a:cubicBezTo>
                    <a:pt x="21" y="74"/>
                    <a:pt x="20" y="72"/>
                    <a:pt x="18" y="71"/>
                  </a:cubicBezTo>
                  <a:cubicBezTo>
                    <a:pt x="18" y="71"/>
                    <a:pt x="18" y="71"/>
                    <a:pt x="18" y="71"/>
                  </a:cubicBezTo>
                  <a:cubicBezTo>
                    <a:pt x="16" y="75"/>
                    <a:pt x="14" y="83"/>
                    <a:pt x="13" y="92"/>
                  </a:cubicBezTo>
                  <a:cubicBezTo>
                    <a:pt x="12" y="102"/>
                    <a:pt x="13" y="112"/>
                    <a:pt x="17" y="123"/>
                  </a:cubicBezTo>
                  <a:cubicBezTo>
                    <a:pt x="24" y="143"/>
                    <a:pt x="43" y="161"/>
                    <a:pt x="85" y="161"/>
                  </a:cubicBezTo>
                  <a:cubicBezTo>
                    <a:pt x="98" y="161"/>
                    <a:pt x="109" y="160"/>
                    <a:pt x="118" y="157"/>
                  </a:cubicBezTo>
                  <a:cubicBezTo>
                    <a:pt x="126" y="155"/>
                    <a:pt x="132" y="151"/>
                    <a:pt x="137" y="146"/>
                  </a:cubicBezTo>
                  <a:cubicBezTo>
                    <a:pt x="145" y="138"/>
                    <a:pt x="149" y="130"/>
                    <a:pt x="149" y="122"/>
                  </a:cubicBezTo>
                  <a:cubicBezTo>
                    <a:pt x="151" y="104"/>
                    <a:pt x="141" y="98"/>
                    <a:pt x="134" y="85"/>
                  </a:cubicBezTo>
                  <a:cubicBezTo>
                    <a:pt x="133" y="82"/>
                    <a:pt x="132" y="79"/>
                    <a:pt x="132" y="76"/>
                  </a:cubicBezTo>
                  <a:cubicBezTo>
                    <a:pt x="133" y="71"/>
                    <a:pt x="136" y="70"/>
                    <a:pt x="139" y="68"/>
                  </a:cubicBezTo>
                  <a:cubicBezTo>
                    <a:pt x="142" y="65"/>
                    <a:pt x="145" y="62"/>
                    <a:pt x="147" y="58"/>
                  </a:cubicBezTo>
                  <a:cubicBezTo>
                    <a:pt x="149" y="54"/>
                    <a:pt x="151" y="49"/>
                    <a:pt x="151" y="43"/>
                  </a:cubicBezTo>
                  <a:cubicBezTo>
                    <a:pt x="151" y="26"/>
                    <a:pt x="137" y="12"/>
                    <a:pt x="119" y="12"/>
                  </a:cubicBezTo>
                  <a:cubicBezTo>
                    <a:pt x="102" y="12"/>
                    <a:pt x="88" y="26"/>
                    <a:pt x="88" y="43"/>
                  </a:cubicBezTo>
                  <a:cubicBezTo>
                    <a:pt x="88" y="47"/>
                    <a:pt x="88" y="50"/>
                    <a:pt x="89" y="52"/>
                  </a:cubicBezTo>
                  <a:cubicBezTo>
                    <a:pt x="92" y="61"/>
                    <a:pt x="95" y="61"/>
                    <a:pt x="98" y="68"/>
                  </a:cubicBezTo>
                  <a:cubicBezTo>
                    <a:pt x="99" y="71"/>
                    <a:pt x="100" y="74"/>
                    <a:pt x="100" y="76"/>
                  </a:cubicBezTo>
                  <a:cubicBezTo>
                    <a:pt x="100" y="80"/>
                    <a:pt x="99" y="83"/>
                    <a:pt x="97" y="85"/>
                  </a:cubicBezTo>
                  <a:cubicBezTo>
                    <a:pt x="95" y="87"/>
                    <a:pt x="93" y="89"/>
                    <a:pt x="90" y="91"/>
                  </a:cubicBezTo>
                  <a:close/>
                </a:path>
              </a:pathLst>
            </a:custGeom>
            <a:solidFill>
              <a:schemeClr val="lt1"/>
            </a:solidFill>
            <a:ln>
              <a:noFill/>
            </a:ln>
            <a:effectLst>
              <a:outerShdw blurRad="76200" dir="13500000" sy="23000" kx="1200000" algn="br" rotWithShape="0">
                <a:prstClr val="black">
                  <a:alpha val="2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7" name="Freeform 387"/>
            <p:cNvSpPr/>
            <p:nvPr>
              <p:custDataLst>
                <p:tags r:id="rId10"/>
              </p:custDataLst>
            </p:nvPr>
          </p:nvSpPr>
          <p:spPr bwMode="auto">
            <a:xfrm>
              <a:off x="6523608" y="2061803"/>
              <a:ext cx="126201" cy="127582"/>
            </a:xfrm>
            <a:custGeom>
              <a:avLst/>
              <a:gdLst>
                <a:gd name="T0" fmla="*/ 6 w 39"/>
                <a:gd name="T1" fmla="*/ 10 h 45"/>
                <a:gd name="T2" fmla="*/ 18 w 39"/>
                <a:gd name="T3" fmla="*/ 5 h 45"/>
                <a:gd name="T4" fmla="*/ 34 w 39"/>
                <a:gd name="T5" fmla="*/ 19 h 45"/>
                <a:gd name="T6" fmla="*/ 10 w 39"/>
                <a:gd name="T7" fmla="*/ 29 h 45"/>
                <a:gd name="T8" fmla="*/ 17 w 39"/>
                <a:gd name="T9" fmla="*/ 37 h 45"/>
                <a:gd name="T10" fmla="*/ 8 w 39"/>
                <a:gd name="T11" fmla="*/ 42 h 45"/>
                <a:gd name="T12" fmla="*/ 0 w 39"/>
                <a:gd name="T13" fmla="*/ 37 h 45"/>
                <a:gd name="T14" fmla="*/ 0 w 39"/>
                <a:gd name="T15" fmla="*/ 36 h 45"/>
                <a:gd name="T16" fmla="*/ 5 w 39"/>
                <a:gd name="T17" fmla="*/ 15 h 45"/>
                <a:gd name="T18" fmla="*/ 5 w 39"/>
                <a:gd name="T19" fmla="*/ 14 h 45"/>
                <a:gd name="T20" fmla="*/ 6 w 39"/>
                <a:gd name="T21" fmla="*/ 1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5">
                  <a:moveTo>
                    <a:pt x="6" y="10"/>
                  </a:moveTo>
                  <a:cubicBezTo>
                    <a:pt x="10" y="11"/>
                    <a:pt x="12" y="9"/>
                    <a:pt x="18" y="5"/>
                  </a:cubicBezTo>
                  <a:cubicBezTo>
                    <a:pt x="27" y="0"/>
                    <a:pt x="39" y="10"/>
                    <a:pt x="34" y="19"/>
                  </a:cubicBezTo>
                  <a:cubicBezTo>
                    <a:pt x="28" y="27"/>
                    <a:pt x="24" y="29"/>
                    <a:pt x="10" y="29"/>
                  </a:cubicBezTo>
                  <a:cubicBezTo>
                    <a:pt x="15" y="30"/>
                    <a:pt x="17" y="34"/>
                    <a:pt x="17" y="37"/>
                  </a:cubicBezTo>
                  <a:cubicBezTo>
                    <a:pt x="16" y="41"/>
                    <a:pt x="12" y="45"/>
                    <a:pt x="8" y="42"/>
                  </a:cubicBezTo>
                  <a:cubicBezTo>
                    <a:pt x="6" y="40"/>
                    <a:pt x="6" y="38"/>
                    <a:pt x="0" y="37"/>
                  </a:cubicBezTo>
                  <a:cubicBezTo>
                    <a:pt x="0" y="36"/>
                    <a:pt x="0" y="36"/>
                    <a:pt x="0" y="36"/>
                  </a:cubicBezTo>
                  <a:cubicBezTo>
                    <a:pt x="3" y="30"/>
                    <a:pt x="5" y="23"/>
                    <a:pt x="5" y="15"/>
                  </a:cubicBezTo>
                  <a:cubicBezTo>
                    <a:pt x="5" y="14"/>
                    <a:pt x="5" y="14"/>
                    <a:pt x="5" y="14"/>
                  </a:cubicBezTo>
                  <a:cubicBezTo>
                    <a:pt x="6" y="10"/>
                    <a:pt x="6" y="10"/>
                    <a:pt x="6" y="10"/>
                  </a:cubicBezTo>
                  <a:close/>
                </a:path>
              </a:pathLst>
            </a:custGeom>
            <a:solidFill>
              <a:schemeClr val="l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8" name="Oval 388"/>
            <p:cNvSpPr>
              <a:spLocks noChangeArrowheads="1"/>
            </p:cNvSpPr>
            <p:nvPr>
              <p:custDataLst>
                <p:tags r:id="rId11"/>
              </p:custDataLst>
            </p:nvPr>
          </p:nvSpPr>
          <p:spPr bwMode="auto">
            <a:xfrm>
              <a:off x="6428956" y="2064210"/>
              <a:ext cx="42525" cy="37312"/>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9" name="Freeform 389"/>
            <p:cNvSpPr>
              <a:spLocks noEditPoints="1"/>
            </p:cNvSpPr>
            <p:nvPr>
              <p:custDataLst>
                <p:tags r:id="rId12"/>
              </p:custDataLst>
            </p:nvPr>
          </p:nvSpPr>
          <p:spPr bwMode="auto">
            <a:xfrm>
              <a:off x="6134030" y="2238732"/>
              <a:ext cx="242801" cy="150451"/>
            </a:xfrm>
            <a:custGeom>
              <a:avLst/>
              <a:gdLst>
                <a:gd name="T0" fmla="*/ 48 w 75"/>
                <a:gd name="T1" fmla="*/ 0 h 53"/>
                <a:gd name="T2" fmla="*/ 67 w 75"/>
                <a:gd name="T3" fmla="*/ 8 h 53"/>
                <a:gd name="T4" fmla="*/ 75 w 75"/>
                <a:gd name="T5" fmla="*/ 27 h 53"/>
                <a:gd name="T6" fmla="*/ 67 w 75"/>
                <a:gd name="T7" fmla="*/ 46 h 53"/>
                <a:gd name="T8" fmla="*/ 48 w 75"/>
                <a:gd name="T9" fmla="*/ 53 h 53"/>
                <a:gd name="T10" fmla="*/ 16 w 75"/>
                <a:gd name="T11" fmla="*/ 45 h 53"/>
                <a:gd name="T12" fmla="*/ 0 w 75"/>
                <a:gd name="T13" fmla="*/ 27 h 53"/>
                <a:gd name="T14" fmla="*/ 16 w 75"/>
                <a:gd name="T15" fmla="*/ 9 h 53"/>
                <a:gd name="T16" fmla="*/ 48 w 75"/>
                <a:gd name="T17" fmla="*/ 0 h 53"/>
                <a:gd name="T18" fmla="*/ 59 w 75"/>
                <a:gd name="T19" fmla="*/ 17 h 53"/>
                <a:gd name="T20" fmla="*/ 48 w 75"/>
                <a:gd name="T21" fmla="*/ 13 h 53"/>
                <a:gd name="T22" fmla="*/ 22 w 75"/>
                <a:gd name="T23" fmla="*/ 20 h 53"/>
                <a:gd name="T24" fmla="*/ 13 w 75"/>
                <a:gd name="T25" fmla="*/ 27 h 53"/>
                <a:gd name="T26" fmla="*/ 22 w 75"/>
                <a:gd name="T27" fmla="*/ 34 h 53"/>
                <a:gd name="T28" fmla="*/ 48 w 75"/>
                <a:gd name="T29" fmla="*/ 41 h 53"/>
                <a:gd name="T30" fmla="*/ 59 w 75"/>
                <a:gd name="T31" fmla="*/ 37 h 53"/>
                <a:gd name="T32" fmla="*/ 63 w 75"/>
                <a:gd name="T33" fmla="*/ 27 h 53"/>
                <a:gd name="T34" fmla="*/ 59 w 75"/>
                <a:gd name="T35" fmla="*/ 1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 h="53">
                  <a:moveTo>
                    <a:pt x="48" y="0"/>
                  </a:moveTo>
                  <a:cubicBezTo>
                    <a:pt x="56" y="0"/>
                    <a:pt x="62" y="3"/>
                    <a:pt x="67" y="8"/>
                  </a:cubicBezTo>
                  <a:cubicBezTo>
                    <a:pt x="72" y="13"/>
                    <a:pt x="75" y="20"/>
                    <a:pt x="75" y="27"/>
                  </a:cubicBezTo>
                  <a:cubicBezTo>
                    <a:pt x="75" y="34"/>
                    <a:pt x="72" y="41"/>
                    <a:pt x="67" y="46"/>
                  </a:cubicBezTo>
                  <a:cubicBezTo>
                    <a:pt x="62" y="51"/>
                    <a:pt x="56" y="53"/>
                    <a:pt x="48" y="53"/>
                  </a:cubicBezTo>
                  <a:cubicBezTo>
                    <a:pt x="41" y="53"/>
                    <a:pt x="27" y="50"/>
                    <a:pt x="16" y="45"/>
                  </a:cubicBezTo>
                  <a:cubicBezTo>
                    <a:pt x="7" y="41"/>
                    <a:pt x="0" y="35"/>
                    <a:pt x="0" y="27"/>
                  </a:cubicBezTo>
                  <a:cubicBezTo>
                    <a:pt x="0" y="19"/>
                    <a:pt x="7" y="13"/>
                    <a:pt x="16" y="9"/>
                  </a:cubicBezTo>
                  <a:cubicBezTo>
                    <a:pt x="27" y="4"/>
                    <a:pt x="41" y="0"/>
                    <a:pt x="48" y="0"/>
                  </a:cubicBezTo>
                  <a:close/>
                  <a:moveTo>
                    <a:pt x="59" y="17"/>
                  </a:moveTo>
                  <a:cubicBezTo>
                    <a:pt x="56" y="14"/>
                    <a:pt x="52" y="13"/>
                    <a:pt x="48" y="13"/>
                  </a:cubicBezTo>
                  <a:cubicBezTo>
                    <a:pt x="42" y="13"/>
                    <a:pt x="30" y="15"/>
                    <a:pt x="22" y="20"/>
                  </a:cubicBezTo>
                  <a:cubicBezTo>
                    <a:pt x="16" y="22"/>
                    <a:pt x="13" y="25"/>
                    <a:pt x="13" y="27"/>
                  </a:cubicBezTo>
                  <a:cubicBezTo>
                    <a:pt x="13" y="29"/>
                    <a:pt x="16" y="32"/>
                    <a:pt x="22" y="34"/>
                  </a:cubicBezTo>
                  <a:cubicBezTo>
                    <a:pt x="30" y="38"/>
                    <a:pt x="42" y="41"/>
                    <a:pt x="48" y="41"/>
                  </a:cubicBezTo>
                  <a:cubicBezTo>
                    <a:pt x="52" y="41"/>
                    <a:pt x="56" y="40"/>
                    <a:pt x="59" y="37"/>
                  </a:cubicBezTo>
                  <a:cubicBezTo>
                    <a:pt x="62" y="34"/>
                    <a:pt x="63" y="31"/>
                    <a:pt x="63" y="27"/>
                  </a:cubicBezTo>
                  <a:cubicBezTo>
                    <a:pt x="63" y="23"/>
                    <a:pt x="62" y="19"/>
                    <a:pt x="59" y="1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grpSp>
      <p:pic>
        <p:nvPicPr>
          <p:cNvPr id="3" name="图片 2"/>
          <p:cNvPicPr>
            <a:picLocks noChangeAspect="1"/>
          </p:cNvPicPr>
          <p:nvPr/>
        </p:nvPicPr>
        <p:blipFill>
          <a:blip r:embed="rId13">
            <a:extLst>
              <a:ext uri="{28A0092B-C50C-407E-A947-70E740481C1C}">
                <a14:useLocalDpi xmlns:a14="http://schemas.microsoft.com/office/drawing/2010/main" val="0"/>
              </a:ext>
            </a:extLst>
          </a:blip>
          <a:srcRect l="5309" t="8081" r="8347" b="10869"/>
          <a:stretch>
            <a:fillRect/>
          </a:stretch>
        </p:blipFill>
        <p:spPr>
          <a:xfrm>
            <a:off x="8625205" y="3560445"/>
            <a:ext cx="3536950" cy="331978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childTnLst>
                                </p:cTn>
                              </p:par>
                              <p:par>
                                <p:cTn id="24" presetID="53" presetClass="entr" presetSubtype="16" fill="hold" nodeType="with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Effect transition="in" filter="fade">
                                      <p:cBhvr>
                                        <p:cTn id="28" dur="500"/>
                                        <p:tgtEl>
                                          <p:spTgt spid="18"/>
                                        </p:tgtEl>
                                      </p:cBhvr>
                                    </p:animEffect>
                                  </p:childTnLst>
                                </p:cTn>
                              </p:par>
                              <p:par>
                                <p:cTn id="29" presetID="53" presetClass="entr" presetSubtype="16"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fltVal val="0"/>
                                          </p:val>
                                        </p:tav>
                                        <p:tav tm="100000">
                                          <p:val>
                                            <p:strVal val="#ppt_h"/>
                                          </p:val>
                                        </p:tav>
                                      </p:tavLst>
                                    </p:anim>
                                    <p:animEffect transition="in" filter="fade">
                                      <p:cBhvr>
                                        <p:cTn id="3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6" grpId="0" bldLvl="0" animBg="1"/>
      <p:bldP spid="1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custDataLst>
              <p:tags r:id="rId1"/>
            </p:custDataLst>
          </p:nvPr>
        </p:nvSpPr>
        <p:spPr>
          <a:xfrm>
            <a:off x="1683657" y="1404890"/>
            <a:ext cx="9899943" cy="4048220"/>
          </a:xfrm>
          <a:custGeom>
            <a:avLst/>
            <a:gdLst>
              <a:gd name="connsiteX0" fmla="*/ 0 w 9899943"/>
              <a:gd name="connsiteY0" fmla="*/ 0 h 4048220"/>
              <a:gd name="connsiteX1" fmla="*/ 9899943 w 9899943"/>
              <a:gd name="connsiteY1" fmla="*/ 0 h 4048220"/>
              <a:gd name="connsiteX2" fmla="*/ 9899943 w 9899943"/>
              <a:gd name="connsiteY2" fmla="*/ 4048220 h 4048220"/>
              <a:gd name="connsiteX3" fmla="*/ 0 w 9899943"/>
              <a:gd name="connsiteY3" fmla="*/ 4048220 h 4048220"/>
              <a:gd name="connsiteX4" fmla="*/ 0 w 9899943"/>
              <a:gd name="connsiteY4" fmla="*/ 0 h 4048220"/>
              <a:gd name="connsiteX0-1" fmla="*/ 0 w 9899943"/>
              <a:gd name="connsiteY0-2" fmla="*/ 0 h 4048220"/>
              <a:gd name="connsiteX1-3" fmla="*/ 9899943 w 9899943"/>
              <a:gd name="connsiteY1-4" fmla="*/ 0 h 4048220"/>
              <a:gd name="connsiteX2-5" fmla="*/ 9899943 w 9899943"/>
              <a:gd name="connsiteY2-6" fmla="*/ 4048220 h 4048220"/>
              <a:gd name="connsiteX3-7" fmla="*/ 808083 w 9899943"/>
              <a:gd name="connsiteY3-8" fmla="*/ 4043410 h 4048220"/>
              <a:gd name="connsiteX4-9" fmla="*/ 0 w 9899943"/>
              <a:gd name="connsiteY4-10" fmla="*/ 4048220 h 4048220"/>
              <a:gd name="connsiteX5" fmla="*/ 0 w 9899943"/>
              <a:gd name="connsiteY5" fmla="*/ 0 h 4048220"/>
              <a:gd name="connsiteX0-11" fmla="*/ 0 w 9899943"/>
              <a:gd name="connsiteY0-12" fmla="*/ 0 h 4048220"/>
              <a:gd name="connsiteX1-13" fmla="*/ 9899943 w 9899943"/>
              <a:gd name="connsiteY1-14" fmla="*/ 0 h 4048220"/>
              <a:gd name="connsiteX2-15" fmla="*/ 9899943 w 9899943"/>
              <a:gd name="connsiteY2-16" fmla="*/ 4048220 h 4048220"/>
              <a:gd name="connsiteX3-17" fmla="*/ 1730103 w 9899943"/>
              <a:gd name="connsiteY3-18" fmla="*/ 4043410 h 4048220"/>
              <a:gd name="connsiteX4-19" fmla="*/ 808083 w 9899943"/>
              <a:gd name="connsiteY4-20" fmla="*/ 4043410 h 4048220"/>
              <a:gd name="connsiteX5-21" fmla="*/ 0 w 9899943"/>
              <a:gd name="connsiteY5-22" fmla="*/ 4048220 h 4048220"/>
              <a:gd name="connsiteX6" fmla="*/ 0 w 9899943"/>
              <a:gd name="connsiteY6" fmla="*/ 0 h 4048220"/>
              <a:gd name="connsiteX0-23" fmla="*/ 808083 w 9899943"/>
              <a:gd name="connsiteY0-24" fmla="*/ 4043410 h 4134850"/>
              <a:gd name="connsiteX1-25" fmla="*/ 0 w 9899943"/>
              <a:gd name="connsiteY1-26" fmla="*/ 4048220 h 4134850"/>
              <a:gd name="connsiteX2-27" fmla="*/ 0 w 9899943"/>
              <a:gd name="connsiteY2-28" fmla="*/ 0 h 4134850"/>
              <a:gd name="connsiteX3-29" fmla="*/ 9899943 w 9899943"/>
              <a:gd name="connsiteY3-30" fmla="*/ 0 h 4134850"/>
              <a:gd name="connsiteX4-31" fmla="*/ 9899943 w 9899943"/>
              <a:gd name="connsiteY4-32" fmla="*/ 4048220 h 4134850"/>
              <a:gd name="connsiteX5-33" fmla="*/ 1730103 w 9899943"/>
              <a:gd name="connsiteY5-34" fmla="*/ 4043410 h 4134850"/>
              <a:gd name="connsiteX6-35" fmla="*/ 899523 w 9899943"/>
              <a:gd name="connsiteY6-36" fmla="*/ 4134850 h 4134850"/>
              <a:gd name="connsiteX0-37" fmla="*/ 808083 w 9899943"/>
              <a:gd name="connsiteY0-38" fmla="*/ 4043410 h 4048220"/>
              <a:gd name="connsiteX1-39" fmla="*/ 0 w 9899943"/>
              <a:gd name="connsiteY1-40" fmla="*/ 4048220 h 4048220"/>
              <a:gd name="connsiteX2-41" fmla="*/ 0 w 9899943"/>
              <a:gd name="connsiteY2-42" fmla="*/ 0 h 4048220"/>
              <a:gd name="connsiteX3-43" fmla="*/ 9899943 w 9899943"/>
              <a:gd name="connsiteY3-44" fmla="*/ 0 h 4048220"/>
              <a:gd name="connsiteX4-45" fmla="*/ 9899943 w 9899943"/>
              <a:gd name="connsiteY4-46" fmla="*/ 4048220 h 4048220"/>
              <a:gd name="connsiteX5-47" fmla="*/ 1730103 w 9899943"/>
              <a:gd name="connsiteY5-48" fmla="*/ 4043410 h 40482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9899943" h="4048220">
                <a:moveTo>
                  <a:pt x="808083" y="4043410"/>
                </a:moveTo>
                <a:lnTo>
                  <a:pt x="0" y="4048220"/>
                </a:lnTo>
                <a:lnTo>
                  <a:pt x="0" y="0"/>
                </a:lnTo>
                <a:lnTo>
                  <a:pt x="9899943" y="0"/>
                </a:lnTo>
                <a:lnTo>
                  <a:pt x="9899943" y="4048220"/>
                </a:lnTo>
                <a:lnTo>
                  <a:pt x="1730103" y="4043410"/>
                </a:lnTo>
              </a:path>
            </a:pathLst>
          </a:custGeom>
          <a:noFill/>
          <a:ln w="34925">
            <a:solidFill>
              <a:schemeClr val="tx2">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itle 6"/>
          <p:cNvSpPr txBox="1"/>
          <p:nvPr>
            <p:custDataLst>
              <p:tags r:id="rId2"/>
            </p:custDataLst>
          </p:nvPr>
        </p:nvSpPr>
        <p:spPr>
          <a:xfrm>
            <a:off x="2128225" y="2777095"/>
            <a:ext cx="2005965" cy="1303809"/>
          </a:xfrm>
          <a:prstGeom prst="rect">
            <a:avLst/>
          </a:prstGeom>
          <a:noFill/>
          <a:ln w="3175">
            <a:noFill/>
            <a:prstDash val="dash"/>
          </a:ln>
        </p:spPr>
        <p:txBody>
          <a:bodyPr wrap="square" lIns="72000" tIns="36000" rIns="72000" bIns="360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0"/>
              </a:spcBef>
              <a:spcAft>
                <a:spcPts val="0"/>
              </a:spcAft>
              <a:buSzPct val="100000"/>
              <a:buNone/>
            </a:pPr>
            <a:r>
              <a:rPr lang="zh-CN" altLang="en-US" sz="3800" b="1" spc="220" dirty="0">
                <a:ln w="3175">
                  <a:noFill/>
                  <a:prstDash val="dash"/>
                </a:ln>
                <a:solidFill>
                  <a:schemeClr val="accent1">
                    <a:lumMod val="75000"/>
                  </a:schemeClr>
                </a:solidFill>
                <a:latin typeface="Arial" panose="020B0604020202090204" pitchFamily="34" charset="0"/>
                <a:ea typeface="微软雅黑" panose="020B0503020204020204" charset="-122"/>
                <a:cs typeface="微软雅黑" panose="020B0503020204020204" charset="-122"/>
              </a:rPr>
              <a:t>知觉</a:t>
            </a:r>
            <a:endParaRPr lang="zh-CN" altLang="en-US" sz="3800" b="1" spc="220" dirty="0">
              <a:ln w="3175">
                <a:noFill/>
                <a:prstDash val="dash"/>
              </a:ln>
              <a:solidFill>
                <a:schemeClr val="accent1">
                  <a:lumMod val="75000"/>
                </a:schemeClr>
              </a:solidFill>
              <a:latin typeface="Arial" panose="020B0604020202090204" pitchFamily="34" charset="0"/>
              <a:ea typeface="微软雅黑" panose="020B0503020204020204" charset="-122"/>
              <a:cs typeface="微软雅黑" panose="020B0503020204020204" charset="-122"/>
            </a:endParaRPr>
          </a:p>
          <a:p>
            <a:pPr marL="0" lvl="0" indent="0" algn="l">
              <a:lnSpc>
                <a:spcPct val="100000"/>
              </a:lnSpc>
              <a:spcBef>
                <a:spcPts val="0"/>
              </a:spcBef>
              <a:spcAft>
                <a:spcPts val="0"/>
              </a:spcAft>
              <a:buSzPct val="100000"/>
              <a:buNone/>
            </a:pPr>
            <a:r>
              <a:rPr lang="zh-CN" altLang="en-US" sz="3800" b="1" spc="220" dirty="0">
                <a:ln w="3175">
                  <a:noFill/>
                  <a:prstDash val="dash"/>
                </a:ln>
                <a:solidFill>
                  <a:schemeClr val="accent1">
                    <a:lumMod val="75000"/>
                  </a:schemeClr>
                </a:solidFill>
                <a:latin typeface="Arial" panose="020B0604020202090204" pitchFamily="34" charset="0"/>
                <a:ea typeface="微软雅黑" panose="020B0503020204020204" charset="-122"/>
                <a:cs typeface="微软雅黑" panose="020B0503020204020204" charset="-122"/>
              </a:rPr>
              <a:t>整体性</a:t>
            </a:r>
            <a:endParaRPr lang="zh-CN" altLang="en-US" sz="3800" b="1" spc="220" dirty="0">
              <a:ln w="3175">
                <a:noFill/>
                <a:prstDash val="dash"/>
              </a:ln>
              <a:solidFill>
                <a:schemeClr val="accent1">
                  <a:lumMod val="75000"/>
                </a:schemeClr>
              </a:solidFill>
              <a:latin typeface="Arial" panose="020B0604020202090204" pitchFamily="34" charset="0"/>
              <a:ea typeface="微软雅黑" panose="020B0503020204020204" charset="-122"/>
              <a:cs typeface="微软雅黑" panose="020B0503020204020204" charset="-122"/>
            </a:endParaRPr>
          </a:p>
        </p:txBody>
      </p:sp>
      <p:pic>
        <p:nvPicPr>
          <p:cNvPr id="2" name="图形 3"/>
          <p:cNvPicPr>
            <a:picLocks noChangeAspect="1"/>
          </p:cNvPicPr>
          <p:nvPr>
            <p:custDataLst>
              <p:tags r:id="rId3"/>
            </p:custDataLst>
          </p:nvPr>
        </p:nvPicPr>
        <p:blipFill>
          <a:blip r:embed="rId4"/>
          <a:stretch>
            <a:fillRect/>
          </a:stretch>
        </p:blipFill>
        <p:spPr>
          <a:xfrm>
            <a:off x="608400" y="657955"/>
            <a:ext cx="869950" cy="746935"/>
          </a:xfrm>
          <a:prstGeom prst="rect">
            <a:avLst/>
          </a:prstGeom>
        </p:spPr>
      </p:pic>
      <p:grpSp>
        <p:nvGrpSpPr>
          <p:cNvPr id="9" name="组合 8"/>
          <p:cNvGrpSpPr/>
          <p:nvPr>
            <p:custDataLst>
              <p:tags r:id="rId5"/>
            </p:custDataLst>
          </p:nvPr>
        </p:nvGrpSpPr>
        <p:grpSpPr>
          <a:xfrm>
            <a:off x="2640081" y="5085510"/>
            <a:ext cx="632869" cy="632869"/>
            <a:chOff x="2649606" y="4971210"/>
            <a:chExt cx="632869" cy="632869"/>
          </a:xfrm>
        </p:grpSpPr>
        <p:sp>
          <p:nvSpPr>
            <p:cNvPr id="7" name="Oval 5"/>
            <p:cNvSpPr/>
            <p:nvPr>
              <p:custDataLst>
                <p:tags r:id="rId6"/>
              </p:custDataLst>
            </p:nvPr>
          </p:nvSpPr>
          <p:spPr>
            <a:xfrm>
              <a:off x="2649606" y="4971210"/>
              <a:ext cx="632869" cy="632869"/>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pPr>
              <a:endParaRPr kumimoji="0" lang="en-US" sz="900" b="0" i="0" u="none" strike="noStrike" kern="1200" cap="none" spc="0" normalizeH="0" baseline="0" noProof="0" dirty="0">
                <a:ln>
                  <a:noFill/>
                </a:ln>
                <a:solidFill>
                  <a:prstClr val="white"/>
                </a:solidFill>
                <a:effectLst/>
                <a:uLnTx/>
                <a:uFillTx/>
                <a:latin typeface="+mj-lt"/>
                <a:ea typeface="微软雅黑" panose="020B0503020204020204" charset="-122"/>
                <a:cs typeface="+mj-lt"/>
              </a:endParaRPr>
            </a:p>
          </p:txBody>
        </p:sp>
        <p:sp>
          <p:nvSpPr>
            <p:cNvPr id="10" name="文本框 9"/>
            <p:cNvSpPr txBox="1"/>
            <p:nvPr>
              <p:custDataLst>
                <p:tags r:id="rId7"/>
              </p:custDataLst>
            </p:nvPr>
          </p:nvSpPr>
          <p:spPr>
            <a:xfrm>
              <a:off x="2649810" y="5161186"/>
              <a:ext cx="632460" cy="306705"/>
            </a:xfrm>
            <a:prstGeom prst="rect">
              <a:avLst/>
            </a:prstGeom>
            <a:noFill/>
          </p:spPr>
          <p:txBody>
            <a:bodyPr wrap="square" rtlCol="0">
              <a:noAutofit/>
            </a:bodyPr>
            <a:lstStyle/>
            <a:p>
              <a:pPr algn="ctr"/>
              <a:endParaRPr lang="en-US" altLang="zh-CN" sz="1400" dirty="0">
                <a:solidFill>
                  <a:schemeClr val="bg1"/>
                </a:solidFill>
                <a:uFillTx/>
                <a:latin typeface="Arial" panose="020B0604020202090204" pitchFamily="34" charset="0"/>
                <a:ea typeface="微软雅黑" panose="020B0503020204020204" charset="-122"/>
              </a:endParaRPr>
            </a:p>
          </p:txBody>
        </p:sp>
      </p:grpSp>
      <p:sp>
        <p:nvSpPr>
          <p:cNvPr id="16" name="矩形 15"/>
          <p:cNvSpPr/>
          <p:nvPr>
            <p:custDataLst>
              <p:tags r:id="rId8"/>
            </p:custDataLst>
          </p:nvPr>
        </p:nvSpPr>
        <p:spPr>
          <a:xfrm>
            <a:off x="4578033" y="951865"/>
            <a:ext cx="6479540" cy="4953635"/>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sz="1600" b="1">
              <a:solidFill>
                <a:schemeClr val="bg1"/>
              </a:solidFill>
              <a:latin typeface="+mn-ea"/>
            </a:endParaRPr>
          </a:p>
        </p:txBody>
      </p:sp>
      <p:pic>
        <p:nvPicPr>
          <p:cNvPr id="4" name="图片 3"/>
          <p:cNvPicPr>
            <a:picLocks noChangeAspect="1"/>
          </p:cNvPicPr>
          <p:nvPr>
            <p:custDataLst>
              <p:tags r:id="rId9"/>
            </p:custDataLst>
          </p:nvPr>
        </p:nvPicPr>
        <p:blipFill rotWithShape="1">
          <a:blip r:embed="rId10"/>
          <a:srcRect l="1127" t="4654" r="-289" b="-254"/>
          <a:stretch>
            <a:fillRect/>
          </a:stretch>
        </p:blipFill>
        <p:spPr>
          <a:xfrm>
            <a:off x="4772025" y="1155700"/>
            <a:ext cx="6091555" cy="4545965"/>
          </a:xfrm>
          <a:prstGeom prst="rect">
            <a:avLst/>
          </a:prstGeom>
        </p:spPr>
      </p:pic>
    </p:spTree>
    <p:custDataLst>
      <p:tags r:id="rId11"/>
    </p:custDataLst>
  </p:cSld>
  <p:clrMapOvr>
    <a:masterClrMapping/>
  </p:clrMapOvr>
  <p:transition>
    <p:push dir="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3793" name="Picture 2"/>
          <p:cNvPicPr/>
          <p:nvPr>
            <p:custDataLst>
              <p:tags r:id="rId1"/>
            </p:custDataLst>
          </p:nvPr>
        </p:nvPicPr>
        <p:blipFill>
          <a:blip r:embed="rId2"/>
          <a:stretch>
            <a:fillRect/>
          </a:stretch>
        </p:blipFill>
        <p:spPr>
          <a:xfrm>
            <a:off x="3602355" y="784860"/>
            <a:ext cx="4986655" cy="5706110"/>
          </a:xfrm>
          <a:prstGeom prst="rect">
            <a:avLst/>
          </a:prstGeom>
          <a:noFill/>
          <a:ln w="9525">
            <a:noFill/>
          </a:ln>
        </p:spPr>
      </p:pic>
    </p:spTree>
  </p:cSld>
  <p:clrMapOvr>
    <a:masterClrMapping/>
  </p:clrMapOvr>
  <p:transition>
    <p:push dir="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4"/>
          <p:cNvSpPr/>
          <p:nvPr>
            <p:custDataLst>
              <p:tags r:id="rId1"/>
            </p:custDataLst>
          </p:nvPr>
        </p:nvSpPr>
        <p:spPr>
          <a:xfrm>
            <a:off x="1067441" y="1080773"/>
            <a:ext cx="10363283" cy="5029240"/>
          </a:xfrm>
          <a:prstGeom prst="rect">
            <a:avLst/>
          </a:prstGeom>
          <a:solidFill>
            <a:schemeClr val="dk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r>
              <a:rPr lang="en-US" altLang="zh-CN">
                <a:solidFill>
                  <a:schemeClr val="dk1"/>
                </a:solidFill>
                <a:latin typeface="微软雅黑" panose="020B0503020204020204" charset="-122"/>
                <a:ea typeface="微软雅黑" panose="020B0503020204020204" charset="-122"/>
              </a:rPr>
              <a:t>1</a:t>
            </a:r>
            <a:endParaRPr lang="en-US" altLang="zh-CN">
              <a:solidFill>
                <a:schemeClr val="dk1"/>
              </a:solidFill>
              <a:latin typeface="微软雅黑" panose="020B0503020204020204" charset="-122"/>
              <a:ea typeface="微软雅黑" panose="020B0503020204020204" charset="-122"/>
            </a:endParaRPr>
          </a:p>
        </p:txBody>
      </p:sp>
      <p:sp>
        <p:nvSpPr>
          <p:cNvPr id="8" name="矩形 3"/>
          <p:cNvSpPr/>
          <p:nvPr>
            <p:custDataLst>
              <p:tags r:id="rId2"/>
            </p:custDataLst>
          </p:nvPr>
        </p:nvSpPr>
        <p:spPr>
          <a:xfrm>
            <a:off x="914358" y="914403"/>
            <a:ext cx="10363283" cy="5029240"/>
          </a:xfrm>
          <a:prstGeom prst="rect">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latin typeface="微软雅黑" panose="020B0503020204020204" charset="-122"/>
              <a:ea typeface="微软雅黑" panose="020B0503020204020204" charset="-122"/>
            </a:endParaRPr>
          </a:p>
        </p:txBody>
      </p:sp>
      <p:sp>
        <p:nvSpPr>
          <p:cNvPr id="9" name="任意多边形 8"/>
          <p:cNvSpPr/>
          <p:nvPr>
            <p:custDataLst>
              <p:tags r:id="rId3"/>
            </p:custDataLst>
          </p:nvPr>
        </p:nvSpPr>
        <p:spPr>
          <a:xfrm rot="1260000">
            <a:off x="9374505" y="462280"/>
            <a:ext cx="732790" cy="1366520"/>
          </a:xfrm>
          <a:custGeom>
            <a:avLst/>
            <a:gdLst/>
            <a:ahLst/>
            <a:cxnLst>
              <a:cxn ang="3">
                <a:pos x="hc" y="t"/>
              </a:cxn>
              <a:cxn ang="cd2">
                <a:pos x="l" y="vc"/>
              </a:cxn>
              <a:cxn ang="cd4">
                <a:pos x="hc" y="b"/>
              </a:cxn>
              <a:cxn ang="0">
                <a:pos x="r" y="vc"/>
              </a:cxn>
            </a:cxnLst>
            <a:rect l="l" t="t" r="r" b="b"/>
            <a:pathLst>
              <a:path w="1154" h="2152">
                <a:moveTo>
                  <a:pt x="577" y="0"/>
                </a:moveTo>
                <a:cubicBezTo>
                  <a:pt x="866" y="0"/>
                  <a:pt x="1105" y="113"/>
                  <a:pt x="1147" y="262"/>
                </a:cubicBezTo>
                <a:lnTo>
                  <a:pt x="1149" y="268"/>
                </a:lnTo>
                <a:lnTo>
                  <a:pt x="1154" y="268"/>
                </a:lnTo>
                <a:lnTo>
                  <a:pt x="1154" y="309"/>
                </a:lnTo>
                <a:lnTo>
                  <a:pt x="1154" y="480"/>
                </a:lnTo>
                <a:lnTo>
                  <a:pt x="955" y="480"/>
                </a:lnTo>
                <a:lnTo>
                  <a:pt x="955" y="309"/>
                </a:lnTo>
                <a:cubicBezTo>
                  <a:pt x="955" y="223"/>
                  <a:pt x="786" y="154"/>
                  <a:pt x="577" y="154"/>
                </a:cubicBezTo>
                <a:cubicBezTo>
                  <a:pt x="368" y="154"/>
                  <a:pt x="199" y="223"/>
                  <a:pt x="199" y="309"/>
                </a:cubicBezTo>
                <a:lnTo>
                  <a:pt x="199" y="1843"/>
                </a:lnTo>
                <a:cubicBezTo>
                  <a:pt x="199" y="1929"/>
                  <a:pt x="324" y="1998"/>
                  <a:pt x="478" y="1998"/>
                </a:cubicBezTo>
                <a:cubicBezTo>
                  <a:pt x="631" y="1998"/>
                  <a:pt x="756" y="1929"/>
                  <a:pt x="756" y="1843"/>
                </a:cubicBezTo>
                <a:lnTo>
                  <a:pt x="756" y="792"/>
                </a:lnTo>
                <a:lnTo>
                  <a:pt x="753" y="780"/>
                </a:lnTo>
                <a:cubicBezTo>
                  <a:pt x="729" y="712"/>
                  <a:pt x="678" y="665"/>
                  <a:pt x="618" y="661"/>
                </a:cubicBezTo>
                <a:cubicBezTo>
                  <a:pt x="529" y="657"/>
                  <a:pt x="453" y="748"/>
                  <a:pt x="446" y="866"/>
                </a:cubicBezTo>
                <a:lnTo>
                  <a:pt x="259" y="856"/>
                </a:lnTo>
                <a:cubicBezTo>
                  <a:pt x="271" y="635"/>
                  <a:pt x="436" y="465"/>
                  <a:pt x="627" y="475"/>
                </a:cubicBezTo>
                <a:cubicBezTo>
                  <a:pt x="783" y="483"/>
                  <a:pt x="909" y="608"/>
                  <a:pt x="944" y="773"/>
                </a:cubicBezTo>
                <a:lnTo>
                  <a:pt x="945" y="778"/>
                </a:lnTo>
                <a:lnTo>
                  <a:pt x="955" y="778"/>
                </a:lnTo>
                <a:lnTo>
                  <a:pt x="955" y="1843"/>
                </a:lnTo>
                <a:lnTo>
                  <a:pt x="955" y="1854"/>
                </a:lnTo>
                <a:lnTo>
                  <a:pt x="955" y="1854"/>
                </a:lnTo>
                <a:lnTo>
                  <a:pt x="954" y="1859"/>
                </a:lnTo>
                <a:cubicBezTo>
                  <a:pt x="942" y="2022"/>
                  <a:pt x="733" y="2152"/>
                  <a:pt x="478" y="2152"/>
                </a:cubicBezTo>
                <a:cubicBezTo>
                  <a:pt x="222" y="2152"/>
                  <a:pt x="13" y="2022"/>
                  <a:pt x="1" y="1859"/>
                </a:cubicBezTo>
                <a:lnTo>
                  <a:pt x="0" y="1854"/>
                </a:lnTo>
                <a:lnTo>
                  <a:pt x="0" y="1854"/>
                </a:lnTo>
                <a:lnTo>
                  <a:pt x="0" y="1843"/>
                </a:lnTo>
                <a:lnTo>
                  <a:pt x="0" y="309"/>
                </a:lnTo>
                <a:lnTo>
                  <a:pt x="0" y="284"/>
                </a:lnTo>
                <a:lnTo>
                  <a:pt x="2" y="284"/>
                </a:lnTo>
                <a:lnTo>
                  <a:pt x="3" y="277"/>
                </a:lnTo>
                <a:cubicBezTo>
                  <a:pt x="33" y="121"/>
                  <a:pt x="278" y="0"/>
                  <a:pt x="577" y="0"/>
                </a:cubicBezTo>
                <a:close/>
              </a:path>
            </a:pathLst>
          </a:custGeom>
          <a:solidFill>
            <a:srgbClr val="66676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charset="-122"/>
              <a:ea typeface="微软雅黑" panose="020B0503020204020204" charset="-122"/>
            </a:endParaRPr>
          </a:p>
        </p:txBody>
      </p:sp>
      <p:sp>
        <p:nvSpPr>
          <p:cNvPr id="4" name="文本框 3"/>
          <p:cNvSpPr txBox="1"/>
          <p:nvPr>
            <p:custDataLst>
              <p:tags r:id="rId4"/>
            </p:custDataLst>
          </p:nvPr>
        </p:nvSpPr>
        <p:spPr>
          <a:xfrm>
            <a:off x="2286000" y="2133600"/>
            <a:ext cx="7620000" cy="762000"/>
          </a:xfrm>
          <a:prstGeom prst="rect">
            <a:avLst/>
          </a:prstGeom>
          <a:noFill/>
        </p:spPr>
        <p:txBody>
          <a:bodyPr wrap="square" lIns="63500" tIns="25400" rIns="63500" bIns="25400" rtlCol="0" anchor="b" anchorCtr="0">
            <a:normAutofit lnSpcReduction="10000"/>
          </a:bodyPr>
          <a:p>
            <a:pPr marL="0" indent="0" algn="l">
              <a:lnSpc>
                <a:spcPct val="100000"/>
              </a:lnSpc>
              <a:spcBef>
                <a:spcPts val="0"/>
              </a:spcBef>
              <a:spcAft>
                <a:spcPts val="0"/>
              </a:spcAft>
              <a:buSzPct val="100000"/>
              <a:buNone/>
            </a:pPr>
            <a:r>
              <a:rPr lang="en-US" altLang="zh-CN" sz="4400" b="1" spc="280" dirty="0">
                <a:solidFill>
                  <a:schemeClr val="accent1">
                    <a:lumMod val="75000"/>
                  </a:schemeClr>
                </a:solidFill>
                <a:latin typeface="微软雅黑" panose="020B0503020204020204" charset="-122"/>
                <a:ea typeface="微软雅黑" panose="020B0503020204020204" charset="-122"/>
              </a:rPr>
              <a:t>3</a:t>
            </a:r>
            <a:r>
              <a:rPr lang="zh-CN" altLang="en-US" sz="4400" b="1" spc="280" dirty="0">
                <a:solidFill>
                  <a:schemeClr val="accent1">
                    <a:lumMod val="75000"/>
                  </a:schemeClr>
                </a:solidFill>
                <a:latin typeface="微软雅黑" panose="020B0503020204020204" charset="-122"/>
                <a:ea typeface="微软雅黑" panose="020B0503020204020204" charset="-122"/>
              </a:rPr>
              <a:t>、知觉的理解性</a:t>
            </a:r>
            <a:endParaRPr lang="zh-CN" altLang="en-US" sz="4400" b="1" spc="280" dirty="0">
              <a:solidFill>
                <a:schemeClr val="accent1">
                  <a:lumMod val="75000"/>
                </a:schemeClr>
              </a:solidFill>
              <a:latin typeface="微软雅黑" panose="020B0503020204020204" charset="-122"/>
              <a:ea typeface="微软雅黑" panose="020B0503020204020204" charset="-122"/>
            </a:endParaRPr>
          </a:p>
        </p:txBody>
      </p:sp>
      <p:sp>
        <p:nvSpPr>
          <p:cNvPr id="11" name="Title 6"/>
          <p:cNvSpPr txBox="1"/>
          <p:nvPr>
            <p:custDataLst>
              <p:tags r:id="rId5"/>
            </p:custDataLst>
          </p:nvPr>
        </p:nvSpPr>
        <p:spPr>
          <a:xfrm>
            <a:off x="2286000" y="3200400"/>
            <a:ext cx="7620000" cy="1371600"/>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20000"/>
              </a:lnSpc>
              <a:spcBef>
                <a:spcPts val="0"/>
              </a:spcBef>
              <a:spcAft>
                <a:spcPts val="800"/>
              </a:spcAft>
              <a:buSzPct val="100000"/>
              <a:buNone/>
            </a:pPr>
            <a:r>
              <a:rPr lang="zh-CN" altLang="en-US" sz="2400" spc="16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人在知觉过程中，不是被动地把知觉对象的特点记下来，而是以过去的知识经验为依据，力求对知觉对象做出某种解释，使它具有一定的意义。</a:t>
            </a:r>
            <a:endParaRPr lang="zh-CN" altLang="en-US" sz="2400" spc="16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p:push dir="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矩形 19"/>
          <p:cNvSpPr/>
          <p:nvPr>
            <p:custDataLst>
              <p:tags r:id="rId1"/>
            </p:custDataLst>
          </p:nvPr>
        </p:nvSpPr>
        <p:spPr>
          <a:xfrm>
            <a:off x="5754542" y="789710"/>
            <a:ext cx="5961497" cy="527858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chemeClr val="bg1"/>
              </a:solidFill>
              <a:latin typeface="+mn-ea"/>
            </a:endParaRPr>
          </a:p>
        </p:txBody>
      </p:sp>
      <p:sp>
        <p:nvSpPr>
          <p:cNvPr id="4" name="文本框 3"/>
          <p:cNvSpPr txBox="1"/>
          <p:nvPr>
            <p:custDataLst>
              <p:tags r:id="rId2"/>
            </p:custDataLst>
          </p:nvPr>
        </p:nvSpPr>
        <p:spPr>
          <a:xfrm>
            <a:off x="5976215" y="2890290"/>
            <a:ext cx="5518150" cy="1077976"/>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pPr marL="0" lvl="0" indent="-285750" algn="ctr" fontAlgn="ctr">
              <a:lnSpc>
                <a:spcPct val="150000"/>
              </a:lnSpc>
              <a:spcBef>
                <a:spcPts val="0"/>
              </a:spcBef>
              <a:spcAft>
                <a:spcPts val="800"/>
              </a:spcAft>
              <a:buSzPct val="100000"/>
              <a:buFont typeface="Wingdings" panose="05000000000000000000" charset="0"/>
              <a:buNone/>
            </a:pPr>
            <a:r>
              <a:rPr lang="en-US" altLang="zh-CN" sz="4000" spc="180" dirty="0">
                <a:solidFill>
                  <a:schemeClr val="bg1"/>
                </a:solidFill>
                <a:latin typeface="Arial" panose="020B0604020202090204" pitchFamily="34" charset="0"/>
                <a:ea typeface="微软雅黑" panose="020B0503020204020204" charset="-122"/>
              </a:rPr>
              <a:t>13或B？</a:t>
            </a:r>
            <a:endParaRPr lang="en-US" altLang="zh-CN" sz="4000" spc="180" dirty="0">
              <a:solidFill>
                <a:schemeClr val="bg1"/>
              </a:solidFill>
              <a:latin typeface="Arial" panose="020B0604020202090204" pitchFamily="34" charset="0"/>
              <a:ea typeface="微软雅黑" panose="020B0503020204020204" charset="-122"/>
            </a:endParaRPr>
          </a:p>
          <a:p>
            <a:pPr marL="0" lvl="0" indent="-285750" algn="ctr" fontAlgn="ctr">
              <a:lnSpc>
                <a:spcPct val="150000"/>
              </a:lnSpc>
              <a:spcBef>
                <a:spcPts val="0"/>
              </a:spcBef>
              <a:spcAft>
                <a:spcPts val="800"/>
              </a:spcAft>
              <a:buSzPct val="100000"/>
              <a:buFont typeface="Wingdings" panose="05000000000000000000" charset="0"/>
              <a:buNone/>
            </a:pPr>
            <a:r>
              <a:rPr lang="zh-CN" altLang="en-US" sz="4000" spc="180" dirty="0">
                <a:solidFill>
                  <a:schemeClr val="bg1"/>
                </a:solidFill>
                <a:latin typeface="Arial" panose="020B0604020202090204" pitchFamily="34" charset="0"/>
                <a:ea typeface="微软雅黑" panose="020B0503020204020204" charset="-122"/>
              </a:rPr>
              <a:t>经验因素</a:t>
            </a:r>
            <a:endParaRPr lang="zh-CN" altLang="en-US" sz="4000" spc="180" dirty="0">
              <a:solidFill>
                <a:schemeClr val="bg1"/>
              </a:solidFill>
              <a:latin typeface="Arial" panose="020B0604020202090204" pitchFamily="34" charset="0"/>
              <a:ea typeface="微软雅黑" panose="020B0503020204020204" charset="-122"/>
            </a:endParaRPr>
          </a:p>
        </p:txBody>
      </p:sp>
      <p:cxnSp>
        <p:nvCxnSpPr>
          <p:cNvPr id="25" name="直接连接符 24"/>
          <p:cNvCxnSpPr/>
          <p:nvPr>
            <p:custDataLst>
              <p:tags r:id="rId3"/>
            </p:custDataLst>
          </p:nvPr>
        </p:nvCxnSpPr>
        <p:spPr>
          <a:xfrm>
            <a:off x="11947294" y="5832764"/>
            <a:ext cx="0" cy="845130"/>
          </a:xfrm>
          <a:prstGeom prst="line">
            <a:avLst/>
          </a:prstGeom>
          <a:ln w="38100" cap="rnd">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custDataLst>
              <p:tags r:id="rId4"/>
            </p:custDataLst>
          </p:nvPr>
        </p:nvCxnSpPr>
        <p:spPr>
          <a:xfrm>
            <a:off x="288694" y="671944"/>
            <a:ext cx="0" cy="609603"/>
          </a:xfrm>
          <a:prstGeom prst="line">
            <a:avLst/>
          </a:prstGeom>
          <a:ln w="38100" cap="rnd">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29" name="椭圆 28"/>
          <p:cNvSpPr/>
          <p:nvPr>
            <p:custDataLst>
              <p:tags r:id="rId5"/>
            </p:custDataLst>
          </p:nvPr>
        </p:nvSpPr>
        <p:spPr>
          <a:xfrm>
            <a:off x="226983" y="1377315"/>
            <a:ext cx="124691" cy="124691"/>
          </a:xfrm>
          <a:prstGeom prst="ellipse">
            <a:avLst/>
          </a:prstGeom>
          <a:pattFill prst="dkDn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chemeClr val="bg1"/>
              </a:solidFill>
              <a:latin typeface="+mn-ea"/>
            </a:endParaRPr>
          </a:p>
        </p:txBody>
      </p:sp>
      <p:pic>
        <p:nvPicPr>
          <p:cNvPr id="3" name="图片 2"/>
          <p:cNvPicPr/>
          <p:nvPr>
            <p:custDataLst>
              <p:tags r:id="rId6"/>
            </p:custDataLst>
          </p:nvPr>
        </p:nvPicPr>
        <p:blipFill rotWithShape="1">
          <a:blip r:embed="rId7"/>
          <a:srcRect t="-94" r="288" b="2805"/>
          <a:stretch>
            <a:fillRect/>
          </a:stretch>
        </p:blipFill>
        <p:spPr>
          <a:xfrm>
            <a:off x="475962" y="789710"/>
            <a:ext cx="5278581" cy="5278581"/>
          </a:xfrm>
          <a:prstGeom prst="rect">
            <a:avLst/>
          </a:prstGeom>
        </p:spPr>
      </p:pic>
    </p:spTree>
    <p:custDataLst>
      <p:tags r:id="rId8"/>
    </p:custDataLst>
  </p:cSld>
  <p:clrMapOvr>
    <a:masterClrMapping/>
  </p:clrMapOvr>
  <p:transition>
    <p:push dir="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 name="图片 15"/>
          <p:cNvPicPr>
            <a:picLocks noChangeAspect="1"/>
          </p:cNvPicPr>
          <p:nvPr>
            <p:custDataLst>
              <p:tags r:id="rId1"/>
            </p:custDataLst>
          </p:nvPr>
        </p:nvPicPr>
        <p:blipFill>
          <a:blip r:embed="rId2"/>
          <a:stretch>
            <a:fillRect/>
          </a:stretch>
        </p:blipFill>
        <p:spPr>
          <a:xfrm>
            <a:off x="3701393" y="1047550"/>
            <a:ext cx="8279164" cy="4762901"/>
          </a:xfrm>
          <a:prstGeom prst="rect">
            <a:avLst/>
          </a:prstGeom>
        </p:spPr>
      </p:pic>
      <p:grpSp>
        <p:nvGrpSpPr>
          <p:cNvPr id="18" name="组合 17"/>
          <p:cNvGrpSpPr/>
          <p:nvPr>
            <p:custDataLst>
              <p:tags r:id="rId3"/>
            </p:custDataLst>
          </p:nvPr>
        </p:nvGrpSpPr>
        <p:grpSpPr>
          <a:xfrm>
            <a:off x="11425539" y="434583"/>
            <a:ext cx="203545" cy="74612"/>
            <a:chOff x="9839643" y="910585"/>
            <a:chExt cx="203545" cy="74612"/>
          </a:xfrm>
        </p:grpSpPr>
        <p:cxnSp>
          <p:nvCxnSpPr>
            <p:cNvPr id="21" name="直接连接符 20"/>
            <p:cNvCxnSpPr/>
            <p:nvPr>
              <p:custDataLst>
                <p:tags r:id="rId4"/>
              </p:custDataLst>
            </p:nvPr>
          </p:nvCxnSpPr>
          <p:spPr>
            <a:xfrm>
              <a:off x="9839643" y="910585"/>
              <a:ext cx="203545" cy="0"/>
            </a:xfrm>
            <a:prstGeom prst="line">
              <a:avLst/>
            </a:prstGeom>
            <a:ln w="12700">
              <a:solidFill>
                <a:schemeClr val="dk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custDataLst>
                <p:tags r:id="rId5"/>
              </p:custDataLst>
            </p:nvPr>
          </p:nvCxnSpPr>
          <p:spPr>
            <a:xfrm>
              <a:off x="9839643" y="985197"/>
              <a:ext cx="155575" cy="0"/>
            </a:xfrm>
            <a:prstGeom prst="line">
              <a:avLst/>
            </a:prstGeom>
            <a:ln w="12700">
              <a:solidFill>
                <a:schemeClr val="dk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29" name="Forma libre 8"/>
          <p:cNvSpPr/>
          <p:nvPr>
            <p:custDataLst>
              <p:tags r:id="rId6"/>
            </p:custDataLst>
          </p:nvPr>
        </p:nvSpPr>
        <p:spPr bwMode="auto">
          <a:xfrm flipH="1">
            <a:off x="7700190" y="1056302"/>
            <a:ext cx="3501029" cy="2963236"/>
          </a:xfrm>
          <a:custGeom>
            <a:avLst/>
            <a:gdLst>
              <a:gd name="connsiteX0" fmla="*/ 2833035 w 2833035"/>
              <a:gd name="connsiteY0" fmla="*/ 0 h 2867590"/>
              <a:gd name="connsiteX1" fmla="*/ 166413 w 2833035"/>
              <a:gd name="connsiteY1" fmla="*/ 0 h 2867590"/>
              <a:gd name="connsiteX2" fmla="*/ 0 w 2833035"/>
              <a:gd name="connsiteY2" fmla="*/ 166413 h 2867590"/>
              <a:gd name="connsiteX3" fmla="*/ 0 w 2833035"/>
              <a:gd name="connsiteY3" fmla="*/ 2867590 h 2867590"/>
              <a:gd name="connsiteX4" fmla="*/ 1737983 w 2833035"/>
              <a:gd name="connsiteY4" fmla="*/ 2867590 h 28675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3035" h="2867590">
                <a:moveTo>
                  <a:pt x="2833035" y="0"/>
                </a:moveTo>
                <a:lnTo>
                  <a:pt x="166413" y="0"/>
                </a:lnTo>
                <a:cubicBezTo>
                  <a:pt x="74506" y="0"/>
                  <a:pt x="0" y="74506"/>
                  <a:pt x="0" y="166413"/>
                </a:cubicBezTo>
                <a:lnTo>
                  <a:pt x="0" y="2867590"/>
                </a:lnTo>
                <a:lnTo>
                  <a:pt x="1737983" y="2867590"/>
                </a:lnTo>
                <a:close/>
              </a:path>
            </a:pathLst>
          </a:custGeom>
          <a:gradFill>
            <a:gsLst>
              <a:gs pos="0">
                <a:srgbClr val="FFFFFF">
                  <a:alpha val="39000"/>
                </a:srgbClr>
              </a:gs>
              <a:gs pos="100000">
                <a:srgbClr val="FFFFFF">
                  <a:alpha val="0"/>
                </a:srgbClr>
              </a:gs>
            </a:gsLst>
            <a:lin ang="5400000" scaled="0"/>
          </a:gradFill>
          <a:ln>
            <a:noFill/>
          </a:ln>
        </p:spPr>
        <p:txBody>
          <a:bodyPr vert="horz" wrap="square" lIns="91440" tIns="45721" rIns="91440" bIns="45721" numCol="1" rtlCol="0" anchor="t" anchorCtr="0" compatLnSpc="1"/>
          <a:lstStyle/>
          <a:p>
            <a:pPr marL="0" marR="0" lvl="0" indent="0" algn="ctr" defTabSz="914400" rtl="0" eaLnBrk="1" fontAlgn="auto" latinLnBrk="0" hangingPunct="1">
              <a:lnSpc>
                <a:spcPct val="100000"/>
              </a:lnSpc>
              <a:spcBef>
                <a:spcPts val="0"/>
              </a:spcBef>
              <a:spcAft>
                <a:spcPts val="0"/>
              </a:spcAft>
              <a:buClrTx/>
              <a:buSzTx/>
              <a:buFontTx/>
              <a:buNone/>
            </a:pPr>
            <a:endParaRPr kumimoji="0" lang="es-ES_tradnl" sz="1350" b="0" i="0" u="none" strike="noStrike" kern="1200" cap="none" spc="0" normalizeH="0" noProof="0">
              <a:ln>
                <a:noFill/>
              </a:ln>
              <a:solidFill>
                <a:srgbClr val="000000"/>
              </a:solidFill>
              <a:effectLst/>
              <a:uLnTx/>
              <a:uFillTx/>
              <a:latin typeface="微软雅黑" panose="020B0503020204020204" charset="-122"/>
              <a:ea typeface="微软雅黑" panose="020B0503020204020204" charset="-122"/>
              <a:cs typeface="+mn-cs"/>
            </a:endParaRPr>
          </a:p>
        </p:txBody>
      </p:sp>
      <p:sp>
        <p:nvSpPr>
          <p:cNvPr id="6" name="文本框 5"/>
          <p:cNvSpPr txBox="1"/>
          <p:nvPr>
            <p:custDataLst>
              <p:tags r:id="rId7"/>
            </p:custDataLst>
          </p:nvPr>
        </p:nvSpPr>
        <p:spPr>
          <a:xfrm>
            <a:off x="609600" y="2438400"/>
            <a:ext cx="3200400" cy="1829435"/>
          </a:xfrm>
          <a:prstGeom prst="rect">
            <a:avLst/>
          </a:prstGeom>
          <a:noFill/>
        </p:spPr>
        <p:txBody>
          <a:bodyPr wrap="square" lIns="63500" tIns="25400" rIns="63500" bIns="25400" rtlCol="0" anchor="b" anchorCtr="0">
            <a:normAutofit/>
          </a:bodyPr>
          <a:p>
            <a:pPr marL="0" indent="0" algn="l">
              <a:lnSpc>
                <a:spcPct val="100000"/>
              </a:lnSpc>
              <a:spcBef>
                <a:spcPts val="0"/>
              </a:spcBef>
              <a:spcAft>
                <a:spcPts val="0"/>
              </a:spcAft>
              <a:buSzPct val="100000"/>
              <a:buNone/>
            </a:pPr>
            <a:r>
              <a:rPr lang="zh-CN" altLang="en-US" sz="5200" b="1" spc="360" dirty="0">
                <a:solidFill>
                  <a:schemeClr val="accent1">
                    <a:lumMod val="75000"/>
                  </a:schemeClr>
                </a:solidFill>
                <a:latin typeface="微软雅黑" panose="020B0503020204020204" charset="-122"/>
                <a:ea typeface="微软雅黑" panose="020B0503020204020204" charset="-122"/>
              </a:rPr>
              <a:t>知觉的理解性</a:t>
            </a:r>
            <a:endParaRPr lang="zh-CN" altLang="en-US" sz="5200" b="1" spc="360" dirty="0">
              <a:solidFill>
                <a:schemeClr val="accent1">
                  <a:lumMod val="75000"/>
                </a:schemeClr>
              </a:solidFill>
              <a:latin typeface="微软雅黑" panose="020B0503020204020204" charset="-122"/>
              <a:ea typeface="微软雅黑" panose="020B0503020204020204" charset="-122"/>
            </a:endParaRPr>
          </a:p>
        </p:txBody>
      </p:sp>
      <p:sp>
        <p:nvSpPr>
          <p:cNvPr id="11" name="Title 6"/>
          <p:cNvSpPr txBox="1"/>
          <p:nvPr>
            <p:custDataLst>
              <p:tags r:id="rId8"/>
            </p:custDataLst>
          </p:nvPr>
        </p:nvSpPr>
        <p:spPr>
          <a:xfrm>
            <a:off x="609605" y="4572028"/>
            <a:ext cx="3200425" cy="762000"/>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0"/>
              </a:spcBef>
              <a:spcAft>
                <a:spcPts val="800"/>
              </a:spcAft>
              <a:buSzPct val="100000"/>
              <a:buNone/>
            </a:pPr>
            <a:r>
              <a:rPr lang="zh-CN" altLang="en-US" sz="3400" spc="18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知觉与经验</a:t>
            </a:r>
            <a:endParaRPr lang="zh-CN" altLang="en-US" sz="3400" spc="18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custDataLst>
              <p:tags r:id="rId9"/>
            </p:custDataLst>
          </p:nvPr>
        </p:nvPicPr>
        <p:blipFill rotWithShape="1">
          <a:blip r:embed="rId10"/>
          <a:srcRect l="259" r="259"/>
          <a:stretch>
            <a:fillRect/>
          </a:stretch>
        </p:blipFill>
        <p:spPr>
          <a:xfrm>
            <a:off x="4724438" y="1371611"/>
            <a:ext cx="6248438" cy="3962425"/>
          </a:xfrm>
          <a:custGeom>
            <a:avLst/>
            <a:gdLst/>
            <a:ahLst/>
            <a:cxnLst>
              <a:cxn ang="3">
                <a:pos x="hc" y="t"/>
              </a:cxn>
              <a:cxn ang="cd2">
                <a:pos x="l" y="vc"/>
              </a:cxn>
              <a:cxn ang="cd4">
                <a:pos x="hc" y="b"/>
              </a:cxn>
              <a:cxn ang="0">
                <a:pos x="r" y="vc"/>
              </a:cxn>
            </a:cxnLst>
            <a:rect l="l" t="t" r="r" b="b"/>
            <a:pathLst>
              <a:path w="9840" h="6240">
                <a:moveTo>
                  <a:pt x="0" y="0"/>
                </a:moveTo>
                <a:lnTo>
                  <a:pt x="9840" y="0"/>
                </a:lnTo>
                <a:lnTo>
                  <a:pt x="9840" y="6240"/>
                </a:lnTo>
                <a:lnTo>
                  <a:pt x="0" y="6240"/>
                </a:lnTo>
                <a:lnTo>
                  <a:pt x="0" y="0"/>
                </a:lnTo>
                <a:close/>
              </a:path>
            </a:pathLst>
          </a:custGeom>
        </p:spPr>
      </p:pic>
    </p:spTree>
    <p:custDataLst>
      <p:tags r:id="rId11"/>
    </p:custDataLst>
  </p:cSld>
  <p:clrMapOvr>
    <a:masterClrMapping/>
  </p:clrMapOvr>
  <p:transition>
    <p:push dir="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矩形 19"/>
          <p:cNvSpPr/>
          <p:nvPr>
            <p:custDataLst>
              <p:tags r:id="rId1"/>
            </p:custDataLst>
          </p:nvPr>
        </p:nvSpPr>
        <p:spPr>
          <a:xfrm>
            <a:off x="7283302" y="3410461"/>
            <a:ext cx="4323907" cy="2844209"/>
          </a:xfrm>
          <a:prstGeom prst="rect">
            <a:avLst/>
          </a:prstGeom>
          <a:solidFill>
            <a:srgbClr val="DCF0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custDataLst>
              <p:tags r:id="rId2"/>
            </p:custDataLst>
          </p:nvPr>
        </p:nvSpPr>
        <p:spPr>
          <a:xfrm>
            <a:off x="584791" y="584791"/>
            <a:ext cx="6570921" cy="5645888"/>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custDataLst>
              <p:tags r:id="rId3"/>
            </p:custDataLst>
          </p:nvPr>
        </p:nvSpPr>
        <p:spPr>
          <a:xfrm>
            <a:off x="7283302" y="584791"/>
            <a:ext cx="4323907" cy="2844209"/>
          </a:xfrm>
          <a:prstGeom prst="rect">
            <a:avLst/>
          </a:prstGeom>
          <a:solidFill>
            <a:srgbClr val="DCF0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矩形 5"/>
          <p:cNvSpPr/>
          <p:nvPr>
            <p:custDataLst>
              <p:tags r:id="rId4"/>
            </p:custDataLst>
          </p:nvPr>
        </p:nvSpPr>
        <p:spPr>
          <a:xfrm>
            <a:off x="1117952" y="3001108"/>
            <a:ext cx="5504598" cy="2803178"/>
          </a:xfrm>
          <a:prstGeom prst="rect">
            <a:avLst/>
          </a:prstGeom>
          <a:ln>
            <a:noFill/>
          </a:ln>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285750" algn="l" fontAlgn="ctr">
              <a:lnSpc>
                <a:spcPct val="150000"/>
              </a:lnSpc>
              <a:spcBef>
                <a:spcPts val="0"/>
              </a:spcBef>
              <a:spcAft>
                <a:spcPts val="800"/>
              </a:spcAft>
              <a:buSzPct val="100000"/>
              <a:buFont typeface="Wingdings" panose="05000000000000000000" charset="0"/>
              <a:buNone/>
            </a:pPr>
            <a:r>
              <a:rPr lang="zh-CN" altLang="en-US" sz="2000" dirty="0">
                <a:latin typeface="黑体" panose="02010609060101010101" charset="-122"/>
                <a:ea typeface="黑体" panose="02010609060101010101" charset="-122"/>
                <a:sym typeface="+mn-ea"/>
              </a:rPr>
              <a:t>知觉的客观条件在一定范围内改变时，我们的知觉映象在相当程度上却保持着它的稳定性。它是人们知觉客观事物的一个重要特性。</a:t>
            </a:r>
            <a:endParaRPr lang="zh-CN" altLang="en-US" sz="2000" spc="120" dirty="0">
              <a:solidFill>
                <a:schemeClr val="tx1">
                  <a:lumMod val="75000"/>
                  <a:lumOff val="25000"/>
                </a:schemeClr>
              </a:solidFill>
              <a:latin typeface="黑体" panose="02010609060101010101" charset="-122"/>
              <a:ea typeface="黑体" panose="02010609060101010101" charset="-122"/>
              <a:sym typeface="+mn-ea"/>
            </a:endParaRPr>
          </a:p>
        </p:txBody>
      </p:sp>
      <p:sp>
        <p:nvSpPr>
          <p:cNvPr id="7" name="文本框 6"/>
          <p:cNvSpPr txBox="1"/>
          <p:nvPr>
            <p:custDataLst>
              <p:tags r:id="rId5"/>
            </p:custDataLst>
          </p:nvPr>
        </p:nvSpPr>
        <p:spPr>
          <a:xfrm>
            <a:off x="1117951" y="1053714"/>
            <a:ext cx="5504597" cy="1841886"/>
          </a:xfrm>
          <a:prstGeom prst="rect">
            <a:avLst/>
          </a:prstGeom>
          <a:noFill/>
        </p:spPr>
        <p:txBody>
          <a:bodyPr wrap="square" lIns="101600" tIns="38100" rIns="63500" bIns="38100" rtlCol="0" anchor="b">
            <a:normAutofit/>
          </a:bodyPr>
          <a:lstStyle/>
          <a:p>
            <a:pPr marL="0" indent="0" algn="l" fontAlgn="auto">
              <a:lnSpc>
                <a:spcPct val="100000"/>
              </a:lnSpc>
              <a:spcBef>
                <a:spcPts val="0"/>
              </a:spcBef>
              <a:spcAft>
                <a:spcPts val="0"/>
              </a:spcAft>
              <a:buSzPct val="100000"/>
              <a:buNone/>
            </a:pPr>
            <a:r>
              <a:rPr lang="en-US" altLang="zh-CN" sz="4000" b="1" spc="240" dirty="0">
                <a:solidFill>
                  <a:schemeClr val="accent1">
                    <a:lumMod val="75000"/>
                  </a:schemeClr>
                </a:solidFill>
                <a:latin typeface="Arial" panose="020B0604020202090204" pitchFamily="34" charset="0"/>
                <a:ea typeface="微软雅黑" panose="020B0503020204020204" charset="-122"/>
              </a:rPr>
              <a:t>4</a:t>
            </a:r>
            <a:r>
              <a:rPr lang="zh-CN" altLang="en-US" sz="4000" b="1" spc="240" dirty="0">
                <a:solidFill>
                  <a:schemeClr val="accent1">
                    <a:lumMod val="75000"/>
                  </a:schemeClr>
                </a:solidFill>
                <a:latin typeface="Arial" panose="020B0604020202090204" pitchFamily="34" charset="0"/>
                <a:ea typeface="微软雅黑" panose="020B0503020204020204" charset="-122"/>
              </a:rPr>
              <a:t>、知觉的恒常性</a:t>
            </a:r>
            <a:endParaRPr lang="zh-CN" altLang="en-US" sz="4000" b="1" spc="240" dirty="0">
              <a:solidFill>
                <a:schemeClr val="accent1">
                  <a:lumMod val="75000"/>
                </a:schemeClr>
              </a:solidFill>
              <a:latin typeface="Arial" panose="020B0604020202090204" pitchFamily="34" charset="0"/>
              <a:ea typeface="微软雅黑" panose="020B0503020204020204" charset="-122"/>
            </a:endParaRPr>
          </a:p>
        </p:txBody>
      </p:sp>
      <p:grpSp>
        <p:nvGrpSpPr>
          <p:cNvPr id="12" name="组合 11"/>
          <p:cNvGrpSpPr/>
          <p:nvPr/>
        </p:nvGrpSpPr>
        <p:grpSpPr>
          <a:xfrm>
            <a:off x="7283450" y="1186815"/>
            <a:ext cx="3165475" cy="542290"/>
            <a:chOff x="11470" y="1888"/>
            <a:chExt cx="2916" cy="546"/>
          </a:xfrm>
        </p:grpSpPr>
        <p:sp>
          <p:nvSpPr>
            <p:cNvPr id="14" name="任意多边形: 形状 13"/>
            <p:cNvSpPr/>
            <p:nvPr>
              <p:custDataLst>
                <p:tags r:id="rId6"/>
              </p:custDataLst>
            </p:nvPr>
          </p:nvSpPr>
          <p:spPr>
            <a:xfrm>
              <a:off x="11470" y="1888"/>
              <a:ext cx="2562" cy="547"/>
            </a:xfrm>
            <a:custGeom>
              <a:avLst/>
              <a:gdLst>
                <a:gd name="connsiteX0" fmla="*/ 0 w 1626782"/>
                <a:gd name="connsiteY0" fmla="*/ 0 h 347194"/>
                <a:gd name="connsiteX1" fmla="*/ 1626782 w 1626782"/>
                <a:gd name="connsiteY1" fmla="*/ 0 h 347194"/>
                <a:gd name="connsiteX2" fmla="*/ 1539984 w 1626782"/>
                <a:gd name="connsiteY2" fmla="*/ 347194 h 347194"/>
                <a:gd name="connsiteX3" fmla="*/ 0 w 1626782"/>
                <a:gd name="connsiteY3" fmla="*/ 347194 h 347194"/>
              </a:gdLst>
              <a:ahLst/>
              <a:cxnLst>
                <a:cxn ang="0">
                  <a:pos x="connsiteX0" y="connsiteY0"/>
                </a:cxn>
                <a:cxn ang="0">
                  <a:pos x="connsiteX1" y="connsiteY1"/>
                </a:cxn>
                <a:cxn ang="0">
                  <a:pos x="connsiteX2" y="connsiteY2"/>
                </a:cxn>
                <a:cxn ang="0">
                  <a:pos x="connsiteX3" y="connsiteY3"/>
                </a:cxn>
              </a:cxnLst>
              <a:rect l="l" t="t" r="r" b="b"/>
              <a:pathLst>
                <a:path w="1626782" h="347194">
                  <a:moveTo>
                    <a:pt x="0" y="0"/>
                  </a:moveTo>
                  <a:lnTo>
                    <a:pt x="1626782" y="0"/>
                  </a:lnTo>
                  <a:lnTo>
                    <a:pt x="1539984" y="347194"/>
                  </a:lnTo>
                  <a:lnTo>
                    <a:pt x="0" y="347194"/>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zh-CN" altLang="en-US" sz="2000" b="1" dirty="0">
                  <a:solidFill>
                    <a:srgbClr val="2E0D0A"/>
                  </a:solidFill>
                  <a:latin typeface="Times New Roman" panose="02020603050405020304" pitchFamily="18" charset="0"/>
                  <a:ea typeface="黑体" panose="02010609060101010101" charset="-122"/>
                  <a:sym typeface="+mn-ea"/>
                </a:rPr>
                <a:t>形状恒常性</a:t>
              </a:r>
              <a:endParaRPr lang="zh-CN" altLang="en-US" sz="2000" b="1" dirty="0">
                <a:solidFill>
                  <a:srgbClr val="2E0D0A"/>
                </a:solidFill>
                <a:latin typeface="Times New Roman" panose="02020603050405020304" pitchFamily="18" charset="0"/>
                <a:ea typeface="黑体" panose="02010609060101010101" charset="-122"/>
                <a:sym typeface="+mn-ea"/>
              </a:endParaRPr>
            </a:p>
          </p:txBody>
        </p:sp>
        <p:sp>
          <p:nvSpPr>
            <p:cNvPr id="17" name="任意多边形: 形状 16"/>
            <p:cNvSpPr/>
            <p:nvPr>
              <p:custDataLst>
                <p:tags r:id="rId7"/>
              </p:custDataLst>
            </p:nvPr>
          </p:nvSpPr>
          <p:spPr>
            <a:xfrm>
              <a:off x="14032" y="1888"/>
              <a:ext cx="356" cy="547"/>
            </a:xfrm>
            <a:custGeom>
              <a:avLst/>
              <a:gdLst>
                <a:gd name="connsiteX0" fmla="*/ 86798 w 225907"/>
                <a:gd name="connsiteY0" fmla="*/ 0 h 347194"/>
                <a:gd name="connsiteX1" fmla="*/ 225907 w 225907"/>
                <a:gd name="connsiteY1" fmla="*/ 0 h 347194"/>
                <a:gd name="connsiteX2" fmla="*/ 139109 w 225907"/>
                <a:gd name="connsiteY2" fmla="*/ 347194 h 347194"/>
                <a:gd name="connsiteX3" fmla="*/ 0 w 225907"/>
                <a:gd name="connsiteY3" fmla="*/ 347194 h 347194"/>
              </a:gdLst>
              <a:ahLst/>
              <a:cxnLst>
                <a:cxn ang="0">
                  <a:pos x="connsiteX0" y="connsiteY0"/>
                </a:cxn>
                <a:cxn ang="0">
                  <a:pos x="connsiteX1" y="connsiteY1"/>
                </a:cxn>
                <a:cxn ang="0">
                  <a:pos x="connsiteX2" y="connsiteY2"/>
                </a:cxn>
                <a:cxn ang="0">
                  <a:pos x="connsiteX3" y="connsiteY3"/>
                </a:cxn>
              </a:cxnLst>
              <a:rect l="l" t="t" r="r" b="b"/>
              <a:pathLst>
                <a:path w="225907" h="347194">
                  <a:moveTo>
                    <a:pt x="86798" y="0"/>
                  </a:moveTo>
                  <a:lnTo>
                    <a:pt x="225907" y="0"/>
                  </a:lnTo>
                  <a:lnTo>
                    <a:pt x="139109" y="347194"/>
                  </a:lnTo>
                  <a:lnTo>
                    <a:pt x="0" y="347194"/>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endParaRPr lang="zh-CN" altLang="en-US" sz="2000">
                <a:solidFill>
                  <a:srgbClr val="2E0D0A"/>
                </a:solidFill>
              </a:endParaRPr>
            </a:p>
          </p:txBody>
        </p:sp>
      </p:grpSp>
      <p:grpSp>
        <p:nvGrpSpPr>
          <p:cNvPr id="15" name="组合 14"/>
          <p:cNvGrpSpPr/>
          <p:nvPr/>
        </p:nvGrpSpPr>
        <p:grpSpPr>
          <a:xfrm>
            <a:off x="7283450" y="3700145"/>
            <a:ext cx="3165475" cy="542290"/>
            <a:chOff x="11470" y="5400"/>
            <a:chExt cx="2916" cy="546"/>
          </a:xfrm>
        </p:grpSpPr>
        <p:sp>
          <p:nvSpPr>
            <p:cNvPr id="18" name="任意多边形: 形状 17"/>
            <p:cNvSpPr/>
            <p:nvPr>
              <p:custDataLst>
                <p:tags r:id="rId8"/>
              </p:custDataLst>
            </p:nvPr>
          </p:nvSpPr>
          <p:spPr>
            <a:xfrm>
              <a:off x="11470" y="5400"/>
              <a:ext cx="2562" cy="547"/>
            </a:xfrm>
            <a:custGeom>
              <a:avLst/>
              <a:gdLst>
                <a:gd name="connsiteX0" fmla="*/ 0 w 1626782"/>
                <a:gd name="connsiteY0" fmla="*/ 0 h 347194"/>
                <a:gd name="connsiteX1" fmla="*/ 1626782 w 1626782"/>
                <a:gd name="connsiteY1" fmla="*/ 0 h 347194"/>
                <a:gd name="connsiteX2" fmla="*/ 1539984 w 1626782"/>
                <a:gd name="connsiteY2" fmla="*/ 347194 h 347194"/>
                <a:gd name="connsiteX3" fmla="*/ 0 w 1626782"/>
                <a:gd name="connsiteY3" fmla="*/ 347194 h 347194"/>
              </a:gdLst>
              <a:ahLst/>
              <a:cxnLst>
                <a:cxn ang="0">
                  <a:pos x="connsiteX0" y="connsiteY0"/>
                </a:cxn>
                <a:cxn ang="0">
                  <a:pos x="connsiteX1" y="connsiteY1"/>
                </a:cxn>
                <a:cxn ang="0">
                  <a:pos x="connsiteX2" y="connsiteY2"/>
                </a:cxn>
                <a:cxn ang="0">
                  <a:pos x="connsiteX3" y="connsiteY3"/>
                </a:cxn>
              </a:cxnLst>
              <a:rect l="l" t="t" r="r" b="b"/>
              <a:pathLst>
                <a:path w="1626782" h="347194">
                  <a:moveTo>
                    <a:pt x="0" y="0"/>
                  </a:moveTo>
                  <a:lnTo>
                    <a:pt x="1626782" y="0"/>
                  </a:lnTo>
                  <a:lnTo>
                    <a:pt x="1539984" y="347194"/>
                  </a:lnTo>
                  <a:lnTo>
                    <a:pt x="0" y="347194"/>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zh-CN" altLang="en-US" sz="2000" b="1" dirty="0">
                  <a:solidFill>
                    <a:srgbClr val="2E0D0A"/>
                  </a:solidFill>
                  <a:latin typeface="Times New Roman" panose="02020603050405020304" pitchFamily="18" charset="0"/>
                  <a:ea typeface="黑体" panose="02010609060101010101" charset="-122"/>
                  <a:sym typeface="+mn-ea"/>
                </a:rPr>
                <a:t>颜色恒常性</a:t>
              </a:r>
              <a:endParaRPr lang="zh-CN" altLang="en-US" sz="2000" b="1" dirty="0">
                <a:solidFill>
                  <a:srgbClr val="2E0D0A"/>
                </a:solidFill>
                <a:latin typeface="Times New Roman" panose="02020603050405020304" pitchFamily="18" charset="0"/>
                <a:ea typeface="黑体" panose="02010609060101010101" charset="-122"/>
                <a:sym typeface="+mn-ea"/>
              </a:endParaRPr>
            </a:p>
          </p:txBody>
        </p:sp>
        <p:sp>
          <p:nvSpPr>
            <p:cNvPr id="19" name="任意多边形: 形状 18"/>
            <p:cNvSpPr/>
            <p:nvPr>
              <p:custDataLst>
                <p:tags r:id="rId9"/>
              </p:custDataLst>
            </p:nvPr>
          </p:nvSpPr>
          <p:spPr>
            <a:xfrm>
              <a:off x="14032" y="5400"/>
              <a:ext cx="356" cy="547"/>
            </a:xfrm>
            <a:custGeom>
              <a:avLst/>
              <a:gdLst>
                <a:gd name="connsiteX0" fmla="*/ 86798 w 225907"/>
                <a:gd name="connsiteY0" fmla="*/ 0 h 347194"/>
                <a:gd name="connsiteX1" fmla="*/ 225907 w 225907"/>
                <a:gd name="connsiteY1" fmla="*/ 0 h 347194"/>
                <a:gd name="connsiteX2" fmla="*/ 139109 w 225907"/>
                <a:gd name="connsiteY2" fmla="*/ 347194 h 347194"/>
                <a:gd name="connsiteX3" fmla="*/ 0 w 225907"/>
                <a:gd name="connsiteY3" fmla="*/ 347194 h 347194"/>
              </a:gdLst>
              <a:ahLst/>
              <a:cxnLst>
                <a:cxn ang="0">
                  <a:pos x="connsiteX0" y="connsiteY0"/>
                </a:cxn>
                <a:cxn ang="0">
                  <a:pos x="connsiteX1" y="connsiteY1"/>
                </a:cxn>
                <a:cxn ang="0">
                  <a:pos x="connsiteX2" y="connsiteY2"/>
                </a:cxn>
                <a:cxn ang="0">
                  <a:pos x="connsiteX3" y="connsiteY3"/>
                </a:cxn>
              </a:cxnLst>
              <a:rect l="l" t="t" r="r" b="b"/>
              <a:pathLst>
                <a:path w="225907" h="347194">
                  <a:moveTo>
                    <a:pt x="86798" y="0"/>
                  </a:moveTo>
                  <a:lnTo>
                    <a:pt x="225907" y="0"/>
                  </a:lnTo>
                  <a:lnTo>
                    <a:pt x="139109" y="347194"/>
                  </a:lnTo>
                  <a:lnTo>
                    <a:pt x="0" y="347194"/>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endParaRPr lang="zh-CN" altLang="en-US" sz="2000">
                <a:solidFill>
                  <a:srgbClr val="2E0D0A"/>
                </a:solidFill>
              </a:endParaRPr>
            </a:p>
          </p:txBody>
        </p:sp>
      </p:grpSp>
      <p:grpSp>
        <p:nvGrpSpPr>
          <p:cNvPr id="13" name="组合 12"/>
          <p:cNvGrpSpPr/>
          <p:nvPr/>
        </p:nvGrpSpPr>
        <p:grpSpPr>
          <a:xfrm>
            <a:off x="7283450" y="2443480"/>
            <a:ext cx="3165475" cy="542290"/>
            <a:chOff x="11470" y="3737"/>
            <a:chExt cx="2916" cy="546"/>
          </a:xfrm>
        </p:grpSpPr>
        <p:sp>
          <p:nvSpPr>
            <p:cNvPr id="2" name="任意多边形: 形状 17"/>
            <p:cNvSpPr/>
            <p:nvPr>
              <p:custDataLst>
                <p:tags r:id="rId10"/>
              </p:custDataLst>
            </p:nvPr>
          </p:nvSpPr>
          <p:spPr>
            <a:xfrm>
              <a:off x="11470" y="3737"/>
              <a:ext cx="2562" cy="547"/>
            </a:xfrm>
            <a:custGeom>
              <a:avLst/>
              <a:gdLst>
                <a:gd name="connsiteX0" fmla="*/ 0 w 1626782"/>
                <a:gd name="connsiteY0" fmla="*/ 0 h 347194"/>
                <a:gd name="connsiteX1" fmla="*/ 1626782 w 1626782"/>
                <a:gd name="connsiteY1" fmla="*/ 0 h 347194"/>
                <a:gd name="connsiteX2" fmla="*/ 1539984 w 1626782"/>
                <a:gd name="connsiteY2" fmla="*/ 347194 h 347194"/>
                <a:gd name="connsiteX3" fmla="*/ 0 w 1626782"/>
                <a:gd name="connsiteY3" fmla="*/ 347194 h 347194"/>
              </a:gdLst>
              <a:ahLst/>
              <a:cxnLst>
                <a:cxn ang="0">
                  <a:pos x="connsiteX0" y="connsiteY0"/>
                </a:cxn>
                <a:cxn ang="0">
                  <a:pos x="connsiteX1" y="connsiteY1"/>
                </a:cxn>
                <a:cxn ang="0">
                  <a:pos x="connsiteX2" y="connsiteY2"/>
                </a:cxn>
                <a:cxn ang="0">
                  <a:pos x="connsiteX3" y="connsiteY3"/>
                </a:cxn>
              </a:cxnLst>
              <a:rect l="l" t="t" r="r" b="b"/>
              <a:pathLst>
                <a:path w="1626782" h="347194">
                  <a:moveTo>
                    <a:pt x="0" y="0"/>
                  </a:moveTo>
                  <a:lnTo>
                    <a:pt x="1626782" y="0"/>
                  </a:lnTo>
                  <a:lnTo>
                    <a:pt x="1539984" y="347194"/>
                  </a:lnTo>
                  <a:lnTo>
                    <a:pt x="0" y="347194"/>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zh-CN" altLang="en-US" sz="2000" b="1" dirty="0">
                  <a:solidFill>
                    <a:srgbClr val="2E0D0A"/>
                  </a:solidFill>
                  <a:latin typeface="Times New Roman" panose="02020603050405020304" pitchFamily="18" charset="0"/>
                  <a:ea typeface="黑体" panose="02010609060101010101" charset="-122"/>
                  <a:sym typeface="+mn-ea"/>
                </a:rPr>
                <a:t>大小恒常性</a:t>
              </a:r>
              <a:endParaRPr lang="zh-CN" altLang="en-US" sz="2000" b="1" dirty="0">
                <a:solidFill>
                  <a:srgbClr val="2E0D0A"/>
                </a:solidFill>
                <a:latin typeface="Times New Roman" panose="02020603050405020304" pitchFamily="18" charset="0"/>
                <a:ea typeface="黑体" panose="02010609060101010101" charset="-122"/>
                <a:sym typeface="+mn-ea"/>
              </a:endParaRPr>
            </a:p>
          </p:txBody>
        </p:sp>
        <p:sp>
          <p:nvSpPr>
            <p:cNvPr id="3" name="任意多边形: 形状 18"/>
            <p:cNvSpPr/>
            <p:nvPr>
              <p:custDataLst>
                <p:tags r:id="rId11"/>
              </p:custDataLst>
            </p:nvPr>
          </p:nvSpPr>
          <p:spPr>
            <a:xfrm>
              <a:off x="14032" y="3737"/>
              <a:ext cx="356" cy="547"/>
            </a:xfrm>
            <a:custGeom>
              <a:avLst/>
              <a:gdLst>
                <a:gd name="connsiteX0" fmla="*/ 86798 w 225907"/>
                <a:gd name="connsiteY0" fmla="*/ 0 h 347194"/>
                <a:gd name="connsiteX1" fmla="*/ 225907 w 225907"/>
                <a:gd name="connsiteY1" fmla="*/ 0 h 347194"/>
                <a:gd name="connsiteX2" fmla="*/ 139109 w 225907"/>
                <a:gd name="connsiteY2" fmla="*/ 347194 h 347194"/>
                <a:gd name="connsiteX3" fmla="*/ 0 w 225907"/>
                <a:gd name="connsiteY3" fmla="*/ 347194 h 347194"/>
              </a:gdLst>
              <a:ahLst/>
              <a:cxnLst>
                <a:cxn ang="0">
                  <a:pos x="connsiteX0" y="connsiteY0"/>
                </a:cxn>
                <a:cxn ang="0">
                  <a:pos x="connsiteX1" y="connsiteY1"/>
                </a:cxn>
                <a:cxn ang="0">
                  <a:pos x="connsiteX2" y="connsiteY2"/>
                </a:cxn>
                <a:cxn ang="0">
                  <a:pos x="connsiteX3" y="connsiteY3"/>
                </a:cxn>
              </a:cxnLst>
              <a:rect l="l" t="t" r="r" b="b"/>
              <a:pathLst>
                <a:path w="225907" h="347194">
                  <a:moveTo>
                    <a:pt x="86798" y="0"/>
                  </a:moveTo>
                  <a:lnTo>
                    <a:pt x="225907" y="0"/>
                  </a:lnTo>
                  <a:lnTo>
                    <a:pt x="139109" y="347194"/>
                  </a:lnTo>
                  <a:lnTo>
                    <a:pt x="0" y="347194"/>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endParaRPr lang="zh-CN" altLang="en-US" sz="2000">
                <a:solidFill>
                  <a:srgbClr val="2E0D0A"/>
                </a:solidFill>
              </a:endParaRPr>
            </a:p>
          </p:txBody>
        </p:sp>
      </p:grpSp>
      <p:grpSp>
        <p:nvGrpSpPr>
          <p:cNvPr id="16" name="组合 15"/>
          <p:cNvGrpSpPr/>
          <p:nvPr/>
        </p:nvGrpSpPr>
        <p:grpSpPr>
          <a:xfrm>
            <a:off x="7283450" y="4956810"/>
            <a:ext cx="3165475" cy="542290"/>
            <a:chOff x="11470" y="8262"/>
            <a:chExt cx="2916" cy="546"/>
          </a:xfrm>
        </p:grpSpPr>
        <p:sp>
          <p:nvSpPr>
            <p:cNvPr id="9" name="任意多边形: 形状 17"/>
            <p:cNvSpPr/>
            <p:nvPr>
              <p:custDataLst>
                <p:tags r:id="rId12"/>
              </p:custDataLst>
            </p:nvPr>
          </p:nvSpPr>
          <p:spPr>
            <a:xfrm>
              <a:off x="11470" y="8262"/>
              <a:ext cx="2562" cy="547"/>
            </a:xfrm>
            <a:custGeom>
              <a:avLst/>
              <a:gdLst>
                <a:gd name="connsiteX0" fmla="*/ 0 w 1626782"/>
                <a:gd name="connsiteY0" fmla="*/ 0 h 347194"/>
                <a:gd name="connsiteX1" fmla="*/ 1626782 w 1626782"/>
                <a:gd name="connsiteY1" fmla="*/ 0 h 347194"/>
                <a:gd name="connsiteX2" fmla="*/ 1539984 w 1626782"/>
                <a:gd name="connsiteY2" fmla="*/ 347194 h 347194"/>
                <a:gd name="connsiteX3" fmla="*/ 0 w 1626782"/>
                <a:gd name="connsiteY3" fmla="*/ 347194 h 347194"/>
              </a:gdLst>
              <a:ahLst/>
              <a:cxnLst>
                <a:cxn ang="0">
                  <a:pos x="connsiteX0" y="connsiteY0"/>
                </a:cxn>
                <a:cxn ang="0">
                  <a:pos x="connsiteX1" y="connsiteY1"/>
                </a:cxn>
                <a:cxn ang="0">
                  <a:pos x="connsiteX2" y="connsiteY2"/>
                </a:cxn>
                <a:cxn ang="0">
                  <a:pos x="connsiteX3" y="connsiteY3"/>
                </a:cxn>
              </a:cxnLst>
              <a:rect l="l" t="t" r="r" b="b"/>
              <a:pathLst>
                <a:path w="1626782" h="347194">
                  <a:moveTo>
                    <a:pt x="0" y="0"/>
                  </a:moveTo>
                  <a:lnTo>
                    <a:pt x="1626782" y="0"/>
                  </a:lnTo>
                  <a:lnTo>
                    <a:pt x="1539984" y="347194"/>
                  </a:lnTo>
                  <a:lnTo>
                    <a:pt x="0" y="347194"/>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zh-CN" altLang="en-US" sz="2000" b="1" dirty="0">
                  <a:solidFill>
                    <a:srgbClr val="2E0D0A"/>
                  </a:solidFill>
                  <a:latin typeface="Times New Roman" panose="02020603050405020304" pitchFamily="18" charset="0"/>
                  <a:ea typeface="黑体" panose="02010609060101010101" charset="-122"/>
                  <a:sym typeface="+mn-ea"/>
                </a:rPr>
                <a:t>明度恒常性</a:t>
              </a:r>
              <a:endParaRPr lang="zh-CN" altLang="en-US" sz="2000" b="1" dirty="0">
                <a:solidFill>
                  <a:srgbClr val="2E0D0A"/>
                </a:solidFill>
                <a:latin typeface="Times New Roman" panose="02020603050405020304" pitchFamily="18" charset="0"/>
                <a:ea typeface="黑体" panose="02010609060101010101" charset="-122"/>
                <a:sym typeface="+mn-ea"/>
              </a:endParaRPr>
            </a:p>
          </p:txBody>
        </p:sp>
        <p:sp>
          <p:nvSpPr>
            <p:cNvPr id="11" name="任意多边形: 形状 18"/>
            <p:cNvSpPr/>
            <p:nvPr>
              <p:custDataLst>
                <p:tags r:id="rId13"/>
              </p:custDataLst>
            </p:nvPr>
          </p:nvSpPr>
          <p:spPr>
            <a:xfrm>
              <a:off x="14032" y="8262"/>
              <a:ext cx="356" cy="547"/>
            </a:xfrm>
            <a:custGeom>
              <a:avLst/>
              <a:gdLst>
                <a:gd name="connsiteX0" fmla="*/ 86798 w 225907"/>
                <a:gd name="connsiteY0" fmla="*/ 0 h 347194"/>
                <a:gd name="connsiteX1" fmla="*/ 225907 w 225907"/>
                <a:gd name="connsiteY1" fmla="*/ 0 h 347194"/>
                <a:gd name="connsiteX2" fmla="*/ 139109 w 225907"/>
                <a:gd name="connsiteY2" fmla="*/ 347194 h 347194"/>
                <a:gd name="connsiteX3" fmla="*/ 0 w 225907"/>
                <a:gd name="connsiteY3" fmla="*/ 347194 h 347194"/>
              </a:gdLst>
              <a:ahLst/>
              <a:cxnLst>
                <a:cxn ang="0">
                  <a:pos x="connsiteX0" y="connsiteY0"/>
                </a:cxn>
                <a:cxn ang="0">
                  <a:pos x="connsiteX1" y="connsiteY1"/>
                </a:cxn>
                <a:cxn ang="0">
                  <a:pos x="connsiteX2" y="connsiteY2"/>
                </a:cxn>
                <a:cxn ang="0">
                  <a:pos x="connsiteX3" y="connsiteY3"/>
                </a:cxn>
              </a:cxnLst>
              <a:rect l="l" t="t" r="r" b="b"/>
              <a:pathLst>
                <a:path w="225907" h="347194">
                  <a:moveTo>
                    <a:pt x="86798" y="0"/>
                  </a:moveTo>
                  <a:lnTo>
                    <a:pt x="225907" y="0"/>
                  </a:lnTo>
                  <a:lnTo>
                    <a:pt x="139109" y="347194"/>
                  </a:lnTo>
                  <a:lnTo>
                    <a:pt x="0" y="347194"/>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endParaRPr lang="zh-CN" altLang="en-US" sz="2000">
                <a:solidFill>
                  <a:srgbClr val="2E0D0A"/>
                </a:solidFill>
              </a:endParaRPr>
            </a:p>
          </p:txBody>
        </p:sp>
      </p:grpSp>
    </p:spTree>
    <p:custDataLst>
      <p:tags r:id="rId14"/>
    </p:custDataLst>
  </p:cSld>
  <p:clrMapOvr>
    <a:masterClrMapping/>
  </p:clrMapOvr>
  <p:transition>
    <p:push dir="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 name="矩形 18"/>
          <p:cNvSpPr/>
          <p:nvPr>
            <p:custDataLst>
              <p:tags r:id="rId1"/>
            </p:custDataLst>
          </p:nvPr>
        </p:nvSpPr>
        <p:spPr>
          <a:xfrm>
            <a:off x="2572000" y="914399"/>
            <a:ext cx="8705601" cy="5028765"/>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bg1"/>
              </a:solidFill>
              <a:latin typeface="+mn-ea"/>
            </a:endParaRPr>
          </a:p>
        </p:txBody>
      </p:sp>
      <p:pic>
        <p:nvPicPr>
          <p:cNvPr id="35" name="图片 34"/>
          <p:cNvPicPr>
            <a:picLocks noChangeAspect="1"/>
          </p:cNvPicPr>
          <p:nvPr>
            <p:custDataLst>
              <p:tags r:id="rId2"/>
            </p:custDataLst>
          </p:nvPr>
        </p:nvPicPr>
        <p:blipFill rotWithShape="1">
          <a:blip r:embed="rId3"/>
          <a:srcRect t="3533" b="3533"/>
          <a:stretch>
            <a:fillRect/>
          </a:stretch>
        </p:blipFill>
        <p:spPr>
          <a:xfrm>
            <a:off x="2723200" y="1065599"/>
            <a:ext cx="8403200" cy="47268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grpSp>
        <p:nvGrpSpPr>
          <p:cNvPr id="3" name="组合 2"/>
          <p:cNvGrpSpPr/>
          <p:nvPr>
            <p:custDataLst>
              <p:tags r:id="rId4"/>
            </p:custDataLst>
          </p:nvPr>
        </p:nvGrpSpPr>
        <p:grpSpPr>
          <a:xfrm>
            <a:off x="397599" y="914399"/>
            <a:ext cx="336550" cy="336550"/>
            <a:chOff x="215265" y="1312545"/>
            <a:chExt cx="336550" cy="336550"/>
          </a:xfrm>
        </p:grpSpPr>
        <p:sp>
          <p:nvSpPr>
            <p:cNvPr id="8" name="椭圆 7"/>
            <p:cNvSpPr/>
            <p:nvPr>
              <p:custDataLst>
                <p:tags r:id="rId5"/>
              </p:custDataLst>
            </p:nvPr>
          </p:nvSpPr>
          <p:spPr>
            <a:xfrm>
              <a:off x="215265" y="1312545"/>
              <a:ext cx="336550" cy="3365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endParaRPr lang="zh-CN" altLang="en-US"/>
            </a:p>
          </p:txBody>
        </p:sp>
        <p:sp>
          <p:nvSpPr>
            <p:cNvPr id="9" name="等腰三角形 8"/>
            <p:cNvSpPr/>
            <p:nvPr>
              <p:custDataLst>
                <p:tags r:id="rId6"/>
              </p:custDataLst>
            </p:nvPr>
          </p:nvSpPr>
          <p:spPr>
            <a:xfrm rot="5400000">
              <a:off x="346998" y="1436646"/>
              <a:ext cx="102484" cy="8834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endParaRPr lang="zh-CN" altLang="en-US"/>
            </a:p>
          </p:txBody>
        </p:sp>
      </p:grpSp>
      <p:sp>
        <p:nvSpPr>
          <p:cNvPr id="36" name="文本框 35"/>
          <p:cNvSpPr txBox="1"/>
          <p:nvPr>
            <p:custDataLst>
              <p:tags r:id="rId7"/>
            </p:custDataLst>
          </p:nvPr>
        </p:nvSpPr>
        <p:spPr>
          <a:xfrm>
            <a:off x="914399" y="917812"/>
            <a:ext cx="1351601" cy="3618000"/>
          </a:xfrm>
          <a:prstGeom prst="rect">
            <a:avLst/>
          </a:prstGeom>
          <a:noFill/>
        </p:spPr>
        <p:txBody>
          <a:bodyPr vert="eaVert" wrap="square" rtlCol="0">
            <a:noAutofit/>
          </a:bodyPr>
          <a:p>
            <a:pPr marL="0" indent="0" algn="l">
              <a:lnSpc>
                <a:spcPct val="100000"/>
              </a:lnSpc>
              <a:spcBef>
                <a:spcPts val="0"/>
              </a:spcBef>
              <a:spcAft>
                <a:spcPts val="0"/>
              </a:spcAft>
              <a:buSzPct val="100000"/>
              <a:buNone/>
            </a:pPr>
            <a:r>
              <a:rPr lang="zh-CN" altLang="en-US" sz="4000" b="1" spc="240" dirty="0">
                <a:solidFill>
                  <a:schemeClr val="accent1">
                    <a:lumMod val="75000"/>
                  </a:schemeClr>
                </a:solidFill>
                <a:latin typeface="Arial" panose="020B0604020202090204" pitchFamily="34" charset="0"/>
                <a:ea typeface="微软雅黑" panose="020B0503020204020204" charset="-122"/>
                <a:cs typeface="Arial" panose="020B0604020202090204" pitchFamily="34" charset="0"/>
              </a:rPr>
              <a:t>形状恒常性</a:t>
            </a:r>
            <a:endParaRPr lang="zh-CN" altLang="en-US" sz="4000" b="1" spc="240" dirty="0">
              <a:solidFill>
                <a:schemeClr val="accent1">
                  <a:lumMod val="75000"/>
                </a:schemeClr>
              </a:solidFill>
              <a:latin typeface="Arial" panose="020B0604020202090204" pitchFamily="34" charset="0"/>
              <a:ea typeface="微软雅黑" panose="020B0503020204020204" charset="-122"/>
              <a:cs typeface="Arial" panose="020B0604020202090204" pitchFamily="34" charset="0"/>
            </a:endParaRPr>
          </a:p>
        </p:txBody>
      </p:sp>
      <p:cxnSp>
        <p:nvCxnSpPr>
          <p:cNvPr id="27" name="直接连接符 26"/>
          <p:cNvCxnSpPr/>
          <p:nvPr>
            <p:custDataLst>
              <p:tags r:id="rId8"/>
            </p:custDataLst>
          </p:nvPr>
        </p:nvCxnSpPr>
        <p:spPr>
          <a:xfrm>
            <a:off x="461099" y="6103909"/>
            <a:ext cx="333846" cy="0"/>
          </a:xfrm>
          <a:prstGeom prst="line">
            <a:avLst/>
          </a:prstGeom>
          <a:ln w="317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nvGrpSpPr>
          <p:cNvPr id="30" name="组合 29"/>
          <p:cNvGrpSpPr/>
          <p:nvPr>
            <p:custDataLst>
              <p:tags r:id="rId9"/>
            </p:custDataLst>
          </p:nvPr>
        </p:nvGrpSpPr>
        <p:grpSpPr>
          <a:xfrm>
            <a:off x="11425539" y="434583"/>
            <a:ext cx="203545" cy="74612"/>
            <a:chOff x="9839643" y="910585"/>
            <a:chExt cx="203545" cy="74612"/>
          </a:xfrm>
        </p:grpSpPr>
        <p:cxnSp>
          <p:nvCxnSpPr>
            <p:cNvPr id="31" name="直接连接符 30"/>
            <p:cNvCxnSpPr/>
            <p:nvPr>
              <p:custDataLst>
                <p:tags r:id="rId10"/>
              </p:custDataLst>
            </p:nvPr>
          </p:nvCxnSpPr>
          <p:spPr>
            <a:xfrm>
              <a:off x="9839643" y="910585"/>
              <a:ext cx="203545"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11"/>
              </p:custDataLst>
            </p:nvPr>
          </p:nvCxnSpPr>
          <p:spPr>
            <a:xfrm>
              <a:off x="9839643" y="985197"/>
              <a:ext cx="155575"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7" name="TextBox 13"/>
          <p:cNvSpPr txBox="1"/>
          <p:nvPr>
            <p:custDataLst>
              <p:tags r:id="rId12"/>
            </p:custDataLst>
          </p:nvPr>
        </p:nvSpPr>
        <p:spPr>
          <a:xfrm>
            <a:off x="384810" y="434340"/>
            <a:ext cx="3049905" cy="248285"/>
          </a:xfrm>
          <a:prstGeom prst="rect">
            <a:avLst/>
          </a:prstGeom>
          <a:noFill/>
          <a:ln>
            <a:noFill/>
          </a:ln>
        </p:spPr>
        <p:txBody>
          <a:bodyPr wrap="square" lIns="90000" tIns="36000" rIns="90000" bIns="36000" rtlCol="0" anchor="ctr" anchorCtr="0">
            <a:noAutofit/>
          </a:bodyPr>
          <a:p>
            <a:pPr marL="0" marR="0" lvl="0" indent="0" algn="l" defTabSz="914400" rtl="0" eaLnBrk="1" fontAlgn="auto" latinLnBrk="0" hangingPunct="1">
              <a:lnSpc>
                <a:spcPct val="100000"/>
              </a:lnSpc>
              <a:spcBef>
                <a:spcPts val="0"/>
              </a:spcBef>
              <a:spcAft>
                <a:spcPts val="0"/>
              </a:spcAft>
              <a:buClrTx/>
              <a:buSzTx/>
              <a:buFontTx/>
              <a:buNone/>
            </a:pPr>
            <a:r>
              <a:rPr kumimoji="0" lang="en-US" altLang="zh-CN" sz="900" b="0" i="0" u="none" strike="noStrike" kern="1200" cap="none" spc="300" normalizeH="0" baseline="0" noProof="0" dirty="0">
                <a:ln>
                  <a:noFill/>
                </a:ln>
                <a:solidFill>
                  <a:schemeClr val="tx1"/>
                </a:solidFill>
                <a:effectLst/>
                <a:uLnTx/>
                <a:uFillTx/>
                <a:latin typeface="Arial" panose="020B0604020202090204"/>
                <a:ea typeface="微软雅黑" panose="020B0503020204020204" charset="-122"/>
                <a:cs typeface="微软雅黑" panose="020B0503020204020204" charset="-122"/>
              </a:rPr>
              <a:t>https://</a:t>
            </a:r>
            <a:r>
              <a:rPr kumimoji="0" lang="en-US" altLang="zh-CN" sz="900" b="1" i="0" u="none" strike="noStrike" kern="1200" cap="none" spc="300" normalizeH="0" baseline="0" noProof="0" dirty="0">
                <a:ln>
                  <a:noFill/>
                </a:ln>
                <a:solidFill>
                  <a:schemeClr val="tx1"/>
                </a:solidFill>
                <a:effectLst/>
                <a:uLnTx/>
                <a:uFillTx/>
                <a:latin typeface="Arial" panose="020B0604020202090204"/>
                <a:ea typeface="微软雅黑" panose="020B0503020204020204" charset="-122"/>
                <a:cs typeface="微软雅黑" panose="020B0503020204020204" charset="-122"/>
              </a:rPr>
              <a:t>www.textbookcenter.cn</a:t>
            </a:r>
            <a:endParaRPr kumimoji="0" lang="en-US" altLang="zh-CN" sz="900" b="1" i="0" u="none" strike="noStrike" kern="1200" cap="none" spc="300" normalizeH="0" baseline="0" noProof="0" dirty="0">
              <a:ln>
                <a:noFill/>
              </a:ln>
              <a:solidFill>
                <a:schemeClr val="tx1"/>
              </a:solidFill>
              <a:effectLst/>
              <a:uLnTx/>
              <a:uFillTx/>
              <a:latin typeface="Arial" panose="020B0604020202090204"/>
              <a:ea typeface="微软雅黑" panose="020B0503020204020204" charset="-122"/>
              <a:cs typeface="微软雅黑" panose="020B0503020204020204" charset="-122"/>
            </a:endParaRPr>
          </a:p>
        </p:txBody>
      </p:sp>
    </p:spTree>
    <p:custDataLst>
      <p:tags r:id="rId13"/>
    </p:custDataLst>
  </p:cSld>
  <p:clrMapOvr>
    <a:masterClrMapping/>
  </p:clrMapOvr>
  <p:transition>
    <p:push dir="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custDataLst>
              <p:tags r:id="rId1"/>
            </p:custDataLst>
          </p:nvPr>
        </p:nvSpPr>
        <p:spPr>
          <a:xfrm>
            <a:off x="609600" y="658400"/>
            <a:ext cx="10972800" cy="702944"/>
          </a:xfrm>
          <a:prstGeom prst="rect">
            <a:avLst/>
          </a:prstGeom>
          <a:noFill/>
        </p:spPr>
        <p:txBody>
          <a:bodyPr wrap="square" lIns="63500" tIns="25400" rIns="63500" bIns="25400" rtlCol="0" anchor="t" anchorCtr="0">
            <a:normAutofit/>
          </a:bodyPr>
          <a:p>
            <a:pPr marL="0" indent="0" algn="l">
              <a:lnSpc>
                <a:spcPct val="100000"/>
              </a:lnSpc>
              <a:spcBef>
                <a:spcPts val="0"/>
              </a:spcBef>
              <a:spcAft>
                <a:spcPts val="0"/>
              </a:spcAft>
              <a:buSzPct val="100000"/>
              <a:buNone/>
            </a:pPr>
            <a:r>
              <a:rPr lang="zh-CN" altLang="en-US" sz="4000" b="1" spc="240" dirty="0">
                <a:solidFill>
                  <a:schemeClr val="accent1">
                    <a:lumMod val="75000"/>
                  </a:schemeClr>
                </a:solidFill>
                <a:latin typeface="微软雅黑" panose="020B0503020204020204" charset="-122"/>
                <a:ea typeface="微软雅黑" panose="020B0503020204020204" charset="-122"/>
              </a:rPr>
              <a:t>知觉的恒常性</a:t>
            </a:r>
            <a:endParaRPr lang="zh-CN" altLang="en-US" sz="4000" b="1" spc="240" dirty="0">
              <a:solidFill>
                <a:schemeClr val="accent1">
                  <a:lumMod val="75000"/>
                </a:schemeClr>
              </a:solidFill>
              <a:latin typeface="微软雅黑" panose="020B0503020204020204" charset="-122"/>
              <a:ea typeface="微软雅黑" panose="020B0503020204020204" charset="-122"/>
            </a:endParaRPr>
          </a:p>
        </p:txBody>
      </p:sp>
      <p:sp>
        <p:nvSpPr>
          <p:cNvPr id="6" name="矩形 5"/>
          <p:cNvSpPr/>
          <p:nvPr>
            <p:custDataLst>
              <p:tags r:id="rId2"/>
            </p:custDataLst>
          </p:nvPr>
        </p:nvSpPr>
        <p:spPr>
          <a:xfrm>
            <a:off x="0" y="1666144"/>
            <a:ext cx="12192000" cy="50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charset="-122"/>
              <a:ea typeface="微软雅黑" panose="020B0503020204020204" charset="-122"/>
              <a:sym typeface="Arial" panose="020B0604020202090204" pitchFamily="34" charset="0"/>
            </a:endParaRPr>
          </a:p>
        </p:txBody>
      </p:sp>
      <p:pic>
        <p:nvPicPr>
          <p:cNvPr id="5" name="图片 4"/>
          <p:cNvPicPr>
            <a:picLocks noChangeAspect="1"/>
          </p:cNvPicPr>
          <p:nvPr>
            <p:custDataLst>
              <p:tags r:id="rId3"/>
            </p:custDataLst>
          </p:nvPr>
        </p:nvPicPr>
        <p:blipFill rotWithShape="1">
          <a:blip r:embed="rId4"/>
          <a:srcRect t="13462" b="13462"/>
          <a:stretch>
            <a:fillRect/>
          </a:stretch>
        </p:blipFill>
        <p:spPr>
          <a:xfrm>
            <a:off x="609600" y="1969021"/>
            <a:ext cx="4431792" cy="4279494"/>
          </a:xfrm>
          <a:custGeom>
            <a:avLst/>
            <a:gdLst/>
            <a:ahLst/>
            <a:cxnLst>
              <a:cxn ang="3">
                <a:pos x="hc" y="t"/>
              </a:cxn>
              <a:cxn ang="cd2">
                <a:pos x="l" y="vc"/>
              </a:cxn>
              <a:cxn ang="cd4">
                <a:pos x="hc" y="b"/>
              </a:cxn>
              <a:cxn ang="0">
                <a:pos x="r" y="vc"/>
              </a:cxn>
            </a:cxnLst>
            <a:rect l="l" t="t" r="r" b="b"/>
            <a:pathLst>
              <a:path w="8400" h="6000">
                <a:moveTo>
                  <a:pt x="0" y="0"/>
                </a:moveTo>
                <a:lnTo>
                  <a:pt x="8400" y="0"/>
                </a:lnTo>
                <a:lnTo>
                  <a:pt x="8400" y="6000"/>
                </a:lnTo>
                <a:lnTo>
                  <a:pt x="0" y="6000"/>
                </a:lnTo>
                <a:lnTo>
                  <a:pt x="0" y="0"/>
                </a:lnTo>
                <a:close/>
              </a:path>
            </a:pathLst>
          </a:custGeom>
        </p:spPr>
      </p:pic>
      <p:pic>
        <p:nvPicPr>
          <p:cNvPr id="7" name="图片 6"/>
          <p:cNvPicPr>
            <a:picLocks noChangeAspect="1"/>
          </p:cNvPicPr>
          <p:nvPr>
            <p:custDataLst>
              <p:tags r:id="rId5"/>
            </p:custDataLst>
          </p:nvPr>
        </p:nvPicPr>
        <p:blipFill rotWithShape="1">
          <a:blip r:embed="rId6"/>
          <a:srcRect t="7179" b="7179"/>
          <a:stretch>
            <a:fillRect/>
          </a:stretch>
        </p:blipFill>
        <p:spPr>
          <a:xfrm>
            <a:off x="5498592" y="1969021"/>
            <a:ext cx="6083808" cy="4279494"/>
          </a:xfrm>
          <a:custGeom>
            <a:avLst/>
            <a:gdLst/>
            <a:ahLst/>
            <a:cxnLst>
              <a:cxn ang="3">
                <a:pos x="hc" y="t"/>
              </a:cxn>
              <a:cxn ang="cd2">
                <a:pos x="l" y="vc"/>
              </a:cxn>
              <a:cxn ang="cd4">
                <a:pos x="hc" y="b"/>
              </a:cxn>
              <a:cxn ang="0">
                <a:pos x="r" y="vc"/>
              </a:cxn>
            </a:cxnLst>
            <a:rect l="l" t="t" r="r" b="b"/>
            <a:pathLst>
              <a:path w="8160" h="6000">
                <a:moveTo>
                  <a:pt x="0" y="0"/>
                </a:moveTo>
                <a:lnTo>
                  <a:pt x="8160" y="0"/>
                </a:lnTo>
                <a:lnTo>
                  <a:pt x="8160" y="6000"/>
                </a:lnTo>
                <a:lnTo>
                  <a:pt x="0" y="6000"/>
                </a:lnTo>
                <a:lnTo>
                  <a:pt x="0" y="0"/>
                </a:lnTo>
                <a:close/>
              </a:path>
            </a:pathLst>
          </a:custGeom>
        </p:spPr>
      </p:pic>
    </p:spTree>
    <p:custDataLst>
      <p:tags r:id="rId7"/>
    </p:custDataLst>
  </p:cSld>
  <p:clrMapOvr>
    <a:masterClrMapping/>
  </p:clrMapOvr>
  <p:transition>
    <p:push dir="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custDataLst>
              <p:tags r:id="rId1"/>
            </p:custDataLst>
          </p:nvPr>
        </p:nvSpPr>
        <p:spPr>
          <a:xfrm>
            <a:off x="1683657" y="1404890"/>
            <a:ext cx="9899943" cy="4048220"/>
          </a:xfrm>
          <a:custGeom>
            <a:avLst/>
            <a:gdLst>
              <a:gd name="connsiteX0" fmla="*/ 0 w 9899943"/>
              <a:gd name="connsiteY0" fmla="*/ 0 h 4048220"/>
              <a:gd name="connsiteX1" fmla="*/ 9899943 w 9899943"/>
              <a:gd name="connsiteY1" fmla="*/ 0 h 4048220"/>
              <a:gd name="connsiteX2" fmla="*/ 9899943 w 9899943"/>
              <a:gd name="connsiteY2" fmla="*/ 4048220 h 4048220"/>
              <a:gd name="connsiteX3" fmla="*/ 0 w 9899943"/>
              <a:gd name="connsiteY3" fmla="*/ 4048220 h 4048220"/>
              <a:gd name="connsiteX4" fmla="*/ 0 w 9899943"/>
              <a:gd name="connsiteY4" fmla="*/ 0 h 4048220"/>
              <a:gd name="connsiteX0-1" fmla="*/ 0 w 9899943"/>
              <a:gd name="connsiteY0-2" fmla="*/ 0 h 4048220"/>
              <a:gd name="connsiteX1-3" fmla="*/ 9899943 w 9899943"/>
              <a:gd name="connsiteY1-4" fmla="*/ 0 h 4048220"/>
              <a:gd name="connsiteX2-5" fmla="*/ 9899943 w 9899943"/>
              <a:gd name="connsiteY2-6" fmla="*/ 4048220 h 4048220"/>
              <a:gd name="connsiteX3-7" fmla="*/ 808083 w 9899943"/>
              <a:gd name="connsiteY3-8" fmla="*/ 4043410 h 4048220"/>
              <a:gd name="connsiteX4-9" fmla="*/ 0 w 9899943"/>
              <a:gd name="connsiteY4-10" fmla="*/ 4048220 h 4048220"/>
              <a:gd name="connsiteX5" fmla="*/ 0 w 9899943"/>
              <a:gd name="connsiteY5" fmla="*/ 0 h 4048220"/>
              <a:gd name="connsiteX0-11" fmla="*/ 0 w 9899943"/>
              <a:gd name="connsiteY0-12" fmla="*/ 0 h 4048220"/>
              <a:gd name="connsiteX1-13" fmla="*/ 9899943 w 9899943"/>
              <a:gd name="connsiteY1-14" fmla="*/ 0 h 4048220"/>
              <a:gd name="connsiteX2-15" fmla="*/ 9899943 w 9899943"/>
              <a:gd name="connsiteY2-16" fmla="*/ 4048220 h 4048220"/>
              <a:gd name="connsiteX3-17" fmla="*/ 1730103 w 9899943"/>
              <a:gd name="connsiteY3-18" fmla="*/ 4043410 h 4048220"/>
              <a:gd name="connsiteX4-19" fmla="*/ 808083 w 9899943"/>
              <a:gd name="connsiteY4-20" fmla="*/ 4043410 h 4048220"/>
              <a:gd name="connsiteX5-21" fmla="*/ 0 w 9899943"/>
              <a:gd name="connsiteY5-22" fmla="*/ 4048220 h 4048220"/>
              <a:gd name="connsiteX6" fmla="*/ 0 w 9899943"/>
              <a:gd name="connsiteY6" fmla="*/ 0 h 4048220"/>
              <a:gd name="connsiteX0-23" fmla="*/ 808083 w 9899943"/>
              <a:gd name="connsiteY0-24" fmla="*/ 4043410 h 4134850"/>
              <a:gd name="connsiteX1-25" fmla="*/ 0 w 9899943"/>
              <a:gd name="connsiteY1-26" fmla="*/ 4048220 h 4134850"/>
              <a:gd name="connsiteX2-27" fmla="*/ 0 w 9899943"/>
              <a:gd name="connsiteY2-28" fmla="*/ 0 h 4134850"/>
              <a:gd name="connsiteX3-29" fmla="*/ 9899943 w 9899943"/>
              <a:gd name="connsiteY3-30" fmla="*/ 0 h 4134850"/>
              <a:gd name="connsiteX4-31" fmla="*/ 9899943 w 9899943"/>
              <a:gd name="connsiteY4-32" fmla="*/ 4048220 h 4134850"/>
              <a:gd name="connsiteX5-33" fmla="*/ 1730103 w 9899943"/>
              <a:gd name="connsiteY5-34" fmla="*/ 4043410 h 4134850"/>
              <a:gd name="connsiteX6-35" fmla="*/ 899523 w 9899943"/>
              <a:gd name="connsiteY6-36" fmla="*/ 4134850 h 4134850"/>
              <a:gd name="connsiteX0-37" fmla="*/ 808083 w 9899943"/>
              <a:gd name="connsiteY0-38" fmla="*/ 4043410 h 4048220"/>
              <a:gd name="connsiteX1-39" fmla="*/ 0 w 9899943"/>
              <a:gd name="connsiteY1-40" fmla="*/ 4048220 h 4048220"/>
              <a:gd name="connsiteX2-41" fmla="*/ 0 w 9899943"/>
              <a:gd name="connsiteY2-42" fmla="*/ 0 h 4048220"/>
              <a:gd name="connsiteX3-43" fmla="*/ 9899943 w 9899943"/>
              <a:gd name="connsiteY3-44" fmla="*/ 0 h 4048220"/>
              <a:gd name="connsiteX4-45" fmla="*/ 9899943 w 9899943"/>
              <a:gd name="connsiteY4-46" fmla="*/ 4048220 h 4048220"/>
              <a:gd name="connsiteX5-47" fmla="*/ 1730103 w 9899943"/>
              <a:gd name="connsiteY5-48" fmla="*/ 4043410 h 40482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9899943" h="4048220">
                <a:moveTo>
                  <a:pt x="808083" y="4043410"/>
                </a:moveTo>
                <a:lnTo>
                  <a:pt x="0" y="4048220"/>
                </a:lnTo>
                <a:lnTo>
                  <a:pt x="0" y="0"/>
                </a:lnTo>
                <a:lnTo>
                  <a:pt x="9899943" y="0"/>
                </a:lnTo>
                <a:lnTo>
                  <a:pt x="9899943" y="4048220"/>
                </a:lnTo>
                <a:lnTo>
                  <a:pt x="1730103" y="4043410"/>
                </a:lnTo>
              </a:path>
            </a:pathLst>
          </a:custGeom>
          <a:noFill/>
          <a:ln w="34925">
            <a:solidFill>
              <a:schemeClr val="tx2">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itle 6"/>
          <p:cNvSpPr txBox="1"/>
          <p:nvPr>
            <p:custDataLst>
              <p:tags r:id="rId2"/>
            </p:custDataLst>
          </p:nvPr>
        </p:nvSpPr>
        <p:spPr>
          <a:xfrm>
            <a:off x="2128225" y="2777095"/>
            <a:ext cx="1796415" cy="1303809"/>
          </a:xfrm>
          <a:prstGeom prst="rect">
            <a:avLst/>
          </a:prstGeom>
          <a:noFill/>
          <a:ln w="3175">
            <a:noFill/>
            <a:prstDash val="dash"/>
          </a:ln>
        </p:spPr>
        <p:txBody>
          <a:bodyPr wrap="square" lIns="72000" tIns="36000" rIns="72000" bIns="360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0"/>
              </a:spcBef>
              <a:spcAft>
                <a:spcPts val="0"/>
              </a:spcAft>
              <a:buSzPct val="100000"/>
              <a:buNone/>
            </a:pPr>
            <a:r>
              <a:rPr lang="zh-CN" altLang="en-US" sz="3800" b="1" spc="220" dirty="0">
                <a:ln w="3175">
                  <a:noFill/>
                  <a:prstDash val="dash"/>
                </a:ln>
                <a:solidFill>
                  <a:schemeClr val="accent1">
                    <a:lumMod val="75000"/>
                  </a:schemeClr>
                </a:solidFill>
                <a:latin typeface="Arial" panose="020B0604020202090204" pitchFamily="34" charset="0"/>
                <a:ea typeface="微软雅黑" panose="020B0503020204020204" charset="-122"/>
                <a:cs typeface="微软雅黑" panose="020B0503020204020204" charset="-122"/>
              </a:rPr>
              <a:t>明度恒常性</a:t>
            </a:r>
            <a:endParaRPr lang="zh-CN" altLang="en-US" sz="3800" b="1" spc="220" dirty="0">
              <a:ln w="3175">
                <a:noFill/>
                <a:prstDash val="dash"/>
              </a:ln>
              <a:solidFill>
                <a:schemeClr val="accent1">
                  <a:lumMod val="75000"/>
                </a:schemeClr>
              </a:solidFill>
              <a:latin typeface="Arial" panose="020B0604020202090204" pitchFamily="34" charset="0"/>
              <a:ea typeface="微软雅黑" panose="020B0503020204020204" charset="-122"/>
              <a:cs typeface="微软雅黑" panose="020B0503020204020204" charset="-122"/>
            </a:endParaRPr>
          </a:p>
        </p:txBody>
      </p:sp>
      <p:pic>
        <p:nvPicPr>
          <p:cNvPr id="2" name="图形 3"/>
          <p:cNvPicPr>
            <a:picLocks noChangeAspect="1"/>
          </p:cNvPicPr>
          <p:nvPr>
            <p:custDataLst>
              <p:tags r:id="rId3"/>
            </p:custDataLst>
          </p:nvPr>
        </p:nvPicPr>
        <p:blipFill>
          <a:blip r:embed="rId4"/>
          <a:stretch>
            <a:fillRect/>
          </a:stretch>
        </p:blipFill>
        <p:spPr>
          <a:xfrm>
            <a:off x="608400" y="657955"/>
            <a:ext cx="869950" cy="746935"/>
          </a:xfrm>
          <a:prstGeom prst="rect">
            <a:avLst/>
          </a:prstGeom>
        </p:spPr>
      </p:pic>
      <p:grpSp>
        <p:nvGrpSpPr>
          <p:cNvPr id="9" name="组合 8"/>
          <p:cNvGrpSpPr/>
          <p:nvPr>
            <p:custDataLst>
              <p:tags r:id="rId5"/>
            </p:custDataLst>
          </p:nvPr>
        </p:nvGrpSpPr>
        <p:grpSpPr>
          <a:xfrm>
            <a:off x="2640081" y="5085510"/>
            <a:ext cx="632869" cy="632869"/>
            <a:chOff x="2649606" y="4971210"/>
            <a:chExt cx="632869" cy="632869"/>
          </a:xfrm>
        </p:grpSpPr>
        <p:sp>
          <p:nvSpPr>
            <p:cNvPr id="7" name="Oval 5"/>
            <p:cNvSpPr/>
            <p:nvPr>
              <p:custDataLst>
                <p:tags r:id="rId6"/>
              </p:custDataLst>
            </p:nvPr>
          </p:nvSpPr>
          <p:spPr>
            <a:xfrm>
              <a:off x="2649606" y="4971210"/>
              <a:ext cx="632869" cy="632869"/>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pPr>
              <a:endParaRPr kumimoji="0" lang="en-US" sz="900" b="0" i="0" u="none" strike="noStrike" kern="1200" cap="none" spc="0" normalizeH="0" baseline="0" noProof="0" dirty="0">
                <a:ln>
                  <a:noFill/>
                </a:ln>
                <a:solidFill>
                  <a:prstClr val="white"/>
                </a:solidFill>
                <a:effectLst/>
                <a:uLnTx/>
                <a:uFillTx/>
                <a:latin typeface="+mj-lt"/>
                <a:ea typeface="微软雅黑" panose="020B0503020204020204" charset="-122"/>
                <a:cs typeface="+mj-lt"/>
              </a:endParaRPr>
            </a:p>
          </p:txBody>
        </p:sp>
        <p:sp>
          <p:nvSpPr>
            <p:cNvPr id="10" name="文本框 9"/>
            <p:cNvSpPr txBox="1"/>
            <p:nvPr>
              <p:custDataLst>
                <p:tags r:id="rId7"/>
              </p:custDataLst>
            </p:nvPr>
          </p:nvSpPr>
          <p:spPr>
            <a:xfrm>
              <a:off x="2649810" y="5161186"/>
              <a:ext cx="632460" cy="306705"/>
            </a:xfrm>
            <a:prstGeom prst="rect">
              <a:avLst/>
            </a:prstGeom>
            <a:noFill/>
          </p:spPr>
          <p:txBody>
            <a:bodyPr wrap="square" rtlCol="0">
              <a:noAutofit/>
            </a:bodyPr>
            <a:lstStyle/>
            <a:p>
              <a:pPr algn="ctr"/>
              <a:endParaRPr lang="en-US" altLang="zh-CN" sz="1400" dirty="0">
                <a:solidFill>
                  <a:schemeClr val="bg1"/>
                </a:solidFill>
                <a:uFillTx/>
                <a:latin typeface="Arial" panose="020B0604020202090204" pitchFamily="34" charset="0"/>
                <a:ea typeface="微软雅黑" panose="020B0503020204020204" charset="-122"/>
              </a:endParaRPr>
            </a:p>
          </p:txBody>
        </p:sp>
      </p:grpSp>
      <p:sp>
        <p:nvSpPr>
          <p:cNvPr id="16" name="矩形 15"/>
          <p:cNvSpPr/>
          <p:nvPr>
            <p:custDataLst>
              <p:tags r:id="rId8"/>
            </p:custDataLst>
          </p:nvPr>
        </p:nvSpPr>
        <p:spPr>
          <a:xfrm>
            <a:off x="4369003" y="608746"/>
            <a:ext cx="6688950" cy="56412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sz="1600" b="1">
              <a:solidFill>
                <a:schemeClr val="bg1"/>
              </a:solidFill>
              <a:latin typeface="+mn-ea"/>
            </a:endParaRPr>
          </a:p>
        </p:txBody>
      </p:sp>
      <p:pic>
        <p:nvPicPr>
          <p:cNvPr id="4" name="图片 3"/>
          <p:cNvPicPr>
            <a:picLocks noChangeAspect="1"/>
          </p:cNvPicPr>
          <p:nvPr>
            <p:custDataLst>
              <p:tags r:id="rId9"/>
            </p:custDataLst>
          </p:nvPr>
        </p:nvPicPr>
        <p:blipFill rotWithShape="1">
          <a:blip r:embed="rId10"/>
          <a:srcRect l="838" r="1402"/>
          <a:stretch>
            <a:fillRect/>
          </a:stretch>
        </p:blipFill>
        <p:spPr>
          <a:xfrm>
            <a:off x="4524460" y="759254"/>
            <a:ext cx="6387242" cy="5339492"/>
          </a:xfrm>
          <a:prstGeom prst="rect">
            <a:avLst/>
          </a:prstGeom>
        </p:spPr>
      </p:pic>
    </p:spTree>
    <p:custDataLst>
      <p:tags r:id="rId11"/>
    </p:custDataLst>
  </p:cSld>
  <p:clrMapOvr>
    <a:masterClrMapping/>
  </p:clrMapOvr>
  <p:transition>
    <p:push dir="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椭圆 13"/>
          <p:cNvSpPr/>
          <p:nvPr>
            <p:custDataLst>
              <p:tags r:id="rId1"/>
            </p:custDataLst>
          </p:nvPr>
        </p:nvSpPr>
        <p:spPr>
          <a:xfrm>
            <a:off x="10848390" y="5726097"/>
            <a:ext cx="976543" cy="976543"/>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90204"/>
              <a:ea typeface="微软雅黑" panose="020B0503020204020204" charset="-122"/>
              <a:cs typeface="+mn-cs"/>
            </a:endParaRPr>
          </a:p>
        </p:txBody>
      </p:sp>
      <p:sp>
        <p:nvSpPr>
          <p:cNvPr id="8" name="任意多边形: 形状 7"/>
          <p:cNvSpPr/>
          <p:nvPr>
            <p:custDataLst>
              <p:tags r:id="rId2"/>
            </p:custDataLst>
          </p:nvPr>
        </p:nvSpPr>
        <p:spPr>
          <a:xfrm>
            <a:off x="0" y="0"/>
            <a:ext cx="2086253" cy="2308195"/>
          </a:xfrm>
          <a:custGeom>
            <a:avLst/>
            <a:gdLst>
              <a:gd name="connsiteX0" fmla="*/ 0 w 2086253"/>
              <a:gd name="connsiteY0" fmla="*/ 0 h 2308195"/>
              <a:gd name="connsiteX1" fmla="*/ 1970371 w 2086253"/>
              <a:gd name="connsiteY1" fmla="*/ 0 h 2308195"/>
              <a:gd name="connsiteX2" fmla="*/ 2010021 w 2086253"/>
              <a:gd name="connsiteY2" fmla="*/ 108330 h 2308195"/>
              <a:gd name="connsiteX3" fmla="*/ 2086253 w 2086253"/>
              <a:gd name="connsiteY3" fmla="*/ 612560 h 2308195"/>
              <a:gd name="connsiteX4" fmla="*/ 390618 w 2086253"/>
              <a:gd name="connsiteY4" fmla="*/ 2308195 h 2308195"/>
              <a:gd name="connsiteX5" fmla="*/ 48889 w 2086253"/>
              <a:gd name="connsiteY5" fmla="*/ 2273746 h 2308195"/>
              <a:gd name="connsiteX6" fmla="*/ 0 w 2086253"/>
              <a:gd name="connsiteY6" fmla="*/ 2261175 h 2308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6253" h="2308195">
                <a:moveTo>
                  <a:pt x="0" y="0"/>
                </a:moveTo>
                <a:lnTo>
                  <a:pt x="1970371" y="0"/>
                </a:lnTo>
                <a:lnTo>
                  <a:pt x="2010021" y="108330"/>
                </a:lnTo>
                <a:cubicBezTo>
                  <a:pt x="2059564" y="267616"/>
                  <a:pt x="2086253" y="436971"/>
                  <a:pt x="2086253" y="612560"/>
                </a:cubicBezTo>
                <a:cubicBezTo>
                  <a:pt x="2086253" y="1549033"/>
                  <a:pt x="1327091" y="2308195"/>
                  <a:pt x="390618" y="2308195"/>
                </a:cubicBezTo>
                <a:cubicBezTo>
                  <a:pt x="273559" y="2308195"/>
                  <a:pt x="159270" y="2296333"/>
                  <a:pt x="48889" y="2273746"/>
                </a:cubicBezTo>
                <a:lnTo>
                  <a:pt x="0" y="226117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90204"/>
              <a:ea typeface="微软雅黑" panose="020B0503020204020204" charset="-122"/>
              <a:cs typeface="+mn-cs"/>
            </a:endParaRPr>
          </a:p>
        </p:txBody>
      </p:sp>
      <p:sp>
        <p:nvSpPr>
          <p:cNvPr id="9" name="任意多边形: 形状 8"/>
          <p:cNvSpPr/>
          <p:nvPr>
            <p:custDataLst>
              <p:tags r:id="rId3"/>
            </p:custDataLst>
          </p:nvPr>
        </p:nvSpPr>
        <p:spPr>
          <a:xfrm>
            <a:off x="9190227" y="5726097"/>
            <a:ext cx="1982568" cy="1131904"/>
          </a:xfrm>
          <a:custGeom>
            <a:avLst/>
            <a:gdLst>
              <a:gd name="connsiteX0" fmla="*/ 1267288 w 2534576"/>
              <a:gd name="connsiteY0" fmla="*/ 0 h 1447061"/>
              <a:gd name="connsiteX1" fmla="*/ 2534576 w 2534576"/>
              <a:gd name="connsiteY1" fmla="*/ 1267288 h 1447061"/>
              <a:gd name="connsiteX2" fmla="*/ 2528033 w 2534576"/>
              <a:gd name="connsiteY2" fmla="*/ 1396861 h 1447061"/>
              <a:gd name="connsiteX3" fmla="*/ 2520372 w 2534576"/>
              <a:gd name="connsiteY3" fmla="*/ 1447061 h 1447061"/>
              <a:gd name="connsiteX4" fmla="*/ 14205 w 2534576"/>
              <a:gd name="connsiteY4" fmla="*/ 1447061 h 1447061"/>
              <a:gd name="connsiteX5" fmla="*/ 6543 w 2534576"/>
              <a:gd name="connsiteY5" fmla="*/ 1396861 h 1447061"/>
              <a:gd name="connsiteX6" fmla="*/ 0 w 2534576"/>
              <a:gd name="connsiteY6" fmla="*/ 1267288 h 1447061"/>
              <a:gd name="connsiteX7" fmla="*/ 1267288 w 2534576"/>
              <a:gd name="connsiteY7" fmla="*/ 0 h 1447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34576" h="1447061">
                <a:moveTo>
                  <a:pt x="1267288" y="0"/>
                </a:moveTo>
                <a:cubicBezTo>
                  <a:pt x="1967192" y="0"/>
                  <a:pt x="2534576" y="567384"/>
                  <a:pt x="2534576" y="1267288"/>
                </a:cubicBezTo>
                <a:cubicBezTo>
                  <a:pt x="2534576" y="1311032"/>
                  <a:pt x="2532360" y="1354259"/>
                  <a:pt x="2528033" y="1396861"/>
                </a:cubicBezTo>
                <a:lnTo>
                  <a:pt x="2520372" y="1447061"/>
                </a:lnTo>
                <a:lnTo>
                  <a:pt x="14205" y="1447061"/>
                </a:lnTo>
                <a:lnTo>
                  <a:pt x="6543" y="1396861"/>
                </a:lnTo>
                <a:cubicBezTo>
                  <a:pt x="2217" y="1354259"/>
                  <a:pt x="0" y="1311032"/>
                  <a:pt x="0" y="1267288"/>
                </a:cubicBezTo>
                <a:cubicBezTo>
                  <a:pt x="0" y="567384"/>
                  <a:pt x="567384" y="0"/>
                  <a:pt x="1267288" y="0"/>
                </a:cubicBez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90204"/>
              <a:ea typeface="微软雅黑" panose="020B0503020204020204" charset="-122"/>
              <a:cs typeface="+mn-cs"/>
            </a:endParaRPr>
          </a:p>
        </p:txBody>
      </p:sp>
      <p:sp>
        <p:nvSpPr>
          <p:cNvPr id="13" name="椭圆 12"/>
          <p:cNvSpPr/>
          <p:nvPr>
            <p:custDataLst>
              <p:tags r:id="rId4"/>
            </p:custDataLst>
          </p:nvPr>
        </p:nvSpPr>
        <p:spPr>
          <a:xfrm>
            <a:off x="2290445" y="1304290"/>
            <a:ext cx="622935" cy="622935"/>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90204"/>
              <a:ea typeface="微软雅黑" panose="020B0503020204020204" charset="-122"/>
              <a:cs typeface="+mn-cs"/>
            </a:endParaRPr>
          </a:p>
        </p:txBody>
      </p:sp>
      <p:sp>
        <p:nvSpPr>
          <p:cNvPr id="11" name="文本框 10"/>
          <p:cNvSpPr txBox="1"/>
          <p:nvPr>
            <p:custDataLst>
              <p:tags r:id="rId5"/>
            </p:custDataLst>
          </p:nvPr>
        </p:nvSpPr>
        <p:spPr>
          <a:xfrm>
            <a:off x="2362896" y="3336668"/>
            <a:ext cx="8993362" cy="1939069"/>
          </a:xfrm>
          <a:prstGeom prst="rect">
            <a:avLst/>
          </a:prstGeom>
          <a:noFill/>
        </p:spPr>
        <p:txBody>
          <a:bodyPr wrap="square" rtlCol="0">
            <a:normAutofit/>
          </a:bodyPr>
          <a:p>
            <a:pPr lvl="0" indent="0" algn="l" fontAlgn="ctr">
              <a:lnSpc>
                <a:spcPct val="120000"/>
              </a:lnSpc>
              <a:spcBef>
                <a:spcPts val="0"/>
              </a:spcBef>
              <a:spcAft>
                <a:spcPts val="800"/>
              </a:spcAft>
              <a:buSzPct val="100000"/>
              <a:buFont typeface="+mn-ea"/>
              <a:buNone/>
            </a:pPr>
            <a:r>
              <a:rPr kumimoji="0" lang="zh-CN" altLang="en-US" sz="3000" b="0" i="0" kern="1200" cap="none" spc="220" normalizeH="0" noProof="0">
                <a:ln>
                  <a:noFill/>
                </a:ln>
                <a:solidFill>
                  <a:schemeClr val="tx1">
                    <a:lumMod val="75000"/>
                    <a:lumOff val="25000"/>
                  </a:schemeClr>
                </a:solidFill>
                <a:effectLst/>
                <a:latin typeface="Arial" panose="020B0604020202090204" pitchFamily="34" charset="0"/>
                <a:ea typeface="微软雅黑" panose="020B0503020204020204" charset="-122"/>
                <a:cs typeface="+mn-cs"/>
              </a:rPr>
              <a:t>（一）小学生感觉的发展</a:t>
            </a:r>
            <a:endParaRPr kumimoji="0" lang="zh-CN" altLang="en-US" sz="3000" b="0" i="0" kern="1200" cap="none" spc="220" normalizeH="0" noProof="0">
              <a:ln>
                <a:noFill/>
              </a:ln>
              <a:solidFill>
                <a:schemeClr val="tx1">
                  <a:lumMod val="75000"/>
                  <a:lumOff val="25000"/>
                </a:schemeClr>
              </a:solidFill>
              <a:effectLst/>
              <a:latin typeface="Arial" panose="020B0604020202090204" pitchFamily="34" charset="0"/>
              <a:ea typeface="微软雅黑" panose="020B0503020204020204" charset="-122"/>
              <a:cs typeface="+mn-cs"/>
            </a:endParaRPr>
          </a:p>
          <a:p>
            <a:pPr lvl="0" indent="0" algn="l" fontAlgn="ctr">
              <a:lnSpc>
                <a:spcPct val="120000"/>
              </a:lnSpc>
              <a:spcBef>
                <a:spcPts val="0"/>
              </a:spcBef>
              <a:spcAft>
                <a:spcPts val="800"/>
              </a:spcAft>
              <a:buSzPct val="100000"/>
              <a:buFont typeface="+mn-ea"/>
              <a:buNone/>
            </a:pPr>
            <a:r>
              <a:rPr kumimoji="0" lang="zh-CN" altLang="en-US" sz="3000" b="0" i="0" kern="1200" cap="none" spc="220" normalizeH="0" noProof="0">
                <a:ln>
                  <a:noFill/>
                </a:ln>
                <a:solidFill>
                  <a:schemeClr val="tx1">
                    <a:lumMod val="75000"/>
                    <a:lumOff val="25000"/>
                  </a:schemeClr>
                </a:solidFill>
                <a:effectLst/>
                <a:latin typeface="Arial" panose="020B0604020202090204" pitchFamily="34" charset="0"/>
                <a:ea typeface="微软雅黑" panose="020B0503020204020204" charset="-122"/>
                <a:cs typeface="+mn-cs"/>
              </a:rPr>
              <a:t>（二）小学生知觉的发展</a:t>
            </a:r>
            <a:endParaRPr kumimoji="0" lang="zh-CN" altLang="en-US" sz="3000" b="0" i="0" kern="1200" cap="none" spc="220" normalizeH="0" noProof="0">
              <a:ln>
                <a:noFill/>
              </a:ln>
              <a:solidFill>
                <a:schemeClr val="tx1">
                  <a:lumMod val="75000"/>
                  <a:lumOff val="25000"/>
                </a:schemeClr>
              </a:solidFill>
              <a:effectLst/>
              <a:latin typeface="Arial" panose="020B0604020202090204" pitchFamily="34" charset="0"/>
              <a:ea typeface="微软雅黑" panose="020B0503020204020204" charset="-122"/>
              <a:cs typeface="+mn-cs"/>
            </a:endParaRPr>
          </a:p>
        </p:txBody>
      </p:sp>
      <p:sp>
        <p:nvSpPr>
          <p:cNvPr id="12" name="文本框 11"/>
          <p:cNvSpPr txBox="1"/>
          <p:nvPr>
            <p:custDataLst>
              <p:tags r:id="rId6"/>
            </p:custDataLst>
          </p:nvPr>
        </p:nvSpPr>
        <p:spPr>
          <a:xfrm>
            <a:off x="2362896" y="2377730"/>
            <a:ext cx="7985700" cy="789940"/>
          </a:xfrm>
          <a:prstGeom prst="rect">
            <a:avLst/>
          </a:prstGeom>
          <a:noFill/>
        </p:spPr>
        <p:txBody>
          <a:bodyPr wrap="square" rtlCol="0" anchor="b" anchorCtr="0">
            <a:normAutofit/>
          </a:bodyPr>
          <a:p>
            <a:pPr marL="0" marR="0" lvl="0" indent="0" algn="l" defTabSz="914400" rtl="0" eaLnBrk="1" fontAlgn="auto" latinLnBrk="0" hangingPunct="1">
              <a:lnSpc>
                <a:spcPct val="100000"/>
              </a:lnSpc>
              <a:spcBef>
                <a:spcPts val="0"/>
              </a:spcBef>
              <a:spcAft>
                <a:spcPts val="0"/>
              </a:spcAft>
              <a:buSzPct val="100000"/>
              <a:buFontTx/>
              <a:buNone/>
            </a:pPr>
            <a:r>
              <a:rPr kumimoji="0" lang="zh-CN" altLang="en-US" sz="4200" b="1" i="0" kern="1200" cap="none" spc="260" normalizeH="0" noProof="0">
                <a:ln>
                  <a:noFill/>
                </a:ln>
                <a:solidFill>
                  <a:schemeClr val="accent1">
                    <a:lumMod val="75000"/>
                  </a:schemeClr>
                </a:solidFill>
                <a:effectLst/>
                <a:latin typeface="Arial" panose="020B0604020202090204" pitchFamily="34" charset="0"/>
                <a:ea typeface="微软雅黑" panose="020B0503020204020204" charset="-122"/>
                <a:cs typeface="+mn-cs"/>
              </a:rPr>
              <a:t>三、小学生感觉和知觉的发展</a:t>
            </a:r>
            <a:endParaRPr kumimoji="0" lang="zh-CN" altLang="en-US" sz="4200" b="1" i="0" kern="1200" cap="none" spc="260" normalizeH="0" noProof="0">
              <a:ln>
                <a:noFill/>
              </a:ln>
              <a:solidFill>
                <a:schemeClr val="accent1">
                  <a:lumMod val="75000"/>
                </a:schemeClr>
              </a:solidFill>
              <a:effectLst/>
              <a:latin typeface="Arial" panose="020B0604020202090204" pitchFamily="34" charset="0"/>
              <a:ea typeface="微软雅黑" panose="020B0503020204020204" charset="-122"/>
              <a:cs typeface="+mn-cs"/>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3529648" y="239624"/>
            <a:ext cx="4759325" cy="706755"/>
          </a:xfrm>
          <a:prstGeom prst="rect">
            <a:avLst/>
          </a:prstGeom>
          <a:noFill/>
        </p:spPr>
        <p:txBody>
          <a:bodyPr wrap="square" rtlCol="0" anchor="t">
            <a:spAutoFit/>
          </a:bodyPr>
          <a:lstStyle/>
          <a:p>
            <a:pPr algn="ctr"/>
            <a:r>
              <a:rPr sz="4000" dirty="0">
                <a:solidFill>
                  <a:schemeClr val="accent1">
                    <a:lumMod val="25000"/>
                  </a:schemeClr>
                </a:solidFill>
                <a:latin typeface="Arial" panose="020B0604020202090204" pitchFamily="34" charset="0"/>
                <a:ea typeface="汉仪旗黑-55简" panose="00020600040101010101" charset="-122"/>
                <a:cs typeface="+mn-ea"/>
                <a:sym typeface="+mn-lt"/>
              </a:rPr>
              <a:t>项目目标</a:t>
            </a:r>
            <a:endParaRPr sz="4000" dirty="0">
              <a:solidFill>
                <a:schemeClr val="accent1">
                  <a:lumMod val="25000"/>
                </a:schemeClr>
              </a:solidFill>
              <a:latin typeface="Arial" panose="020B0604020202090204" pitchFamily="34" charset="0"/>
              <a:ea typeface="汉仪旗黑-55简" panose="00020600040101010101" charset="-122"/>
              <a:cs typeface="+mn-ea"/>
              <a:sym typeface="+mn-lt"/>
            </a:endParaRPr>
          </a:p>
        </p:txBody>
      </p:sp>
      <p:sp>
        <p:nvSpPr>
          <p:cNvPr id="13" name="Freeform 9"/>
          <p:cNvSpPr/>
          <p:nvPr>
            <p:custDataLst>
              <p:tags r:id="rId1"/>
            </p:custDataLst>
          </p:nvPr>
        </p:nvSpPr>
        <p:spPr bwMode="auto">
          <a:xfrm>
            <a:off x="301837" y="94615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rgbClr val="26646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grpSp>
        <p:nvGrpSpPr>
          <p:cNvPr id="19" name="组合 18"/>
          <p:cNvGrpSpPr/>
          <p:nvPr/>
        </p:nvGrpSpPr>
        <p:grpSpPr>
          <a:xfrm>
            <a:off x="2156460" y="1144905"/>
            <a:ext cx="1652905" cy="2454910"/>
            <a:chOff x="3345" y="2143"/>
            <a:chExt cx="2603" cy="3866"/>
          </a:xfrm>
        </p:grpSpPr>
        <p:sp>
          <p:nvSpPr>
            <p:cNvPr id="15" name="Freeform 7"/>
            <p:cNvSpPr>
              <a:spLocks noEditPoints="1"/>
            </p:cNvSpPr>
            <p:nvPr>
              <p:custDataLst>
                <p:tags r:id="rId2"/>
              </p:custDataLst>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2C5C4"/>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sp>
          <p:nvSpPr>
            <p:cNvPr id="16" name="Freeform 10"/>
            <p:cNvSpPr/>
            <p:nvPr>
              <p:custDataLst>
                <p:tags r:id="rId3"/>
              </p:custDataLst>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26646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sp>
          <p:nvSpPr>
            <p:cNvPr id="2" name="矩形 1"/>
            <p:cNvSpPr/>
            <p:nvPr>
              <p:custDataLst>
                <p:tags r:id="rId4"/>
              </p:custDataLst>
            </p:nvPr>
          </p:nvSpPr>
          <p:spPr>
            <a:xfrm>
              <a:off x="3574" y="4253"/>
              <a:ext cx="2144" cy="1016"/>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dk1"/>
                  </a:solidFill>
                  <a:effectLst/>
                  <a:latin typeface="Arial" panose="020B0604020202090204" pitchFamily="34" charset="0"/>
                  <a:ea typeface="汉仪旗黑-55简" panose="00020600040101010101" charset="-122"/>
                  <a:cs typeface="黑体" panose="02010609060101010101" charset="-122"/>
                  <a:sym typeface="+mn-ea"/>
                </a:rPr>
                <a:t>知识与能力目标</a:t>
              </a:r>
              <a:endParaRPr lang="zh-CN" altLang="en-US" dirty="0">
                <a:ln>
                  <a:noFill/>
                  <a:prstDash val="solid"/>
                </a:ln>
                <a:solidFill>
                  <a:schemeClr val="dk1"/>
                </a:solidFill>
                <a:effectLst/>
                <a:latin typeface="Arial" panose="020B0604020202090204" pitchFamily="34" charset="0"/>
                <a:ea typeface="汉仪旗黑-55简" panose="00020600040101010101" charset="-122"/>
                <a:cs typeface="黑体" panose="02010609060101010101" charset="-122"/>
                <a:sym typeface="+mn-ea"/>
              </a:endParaRPr>
            </a:p>
          </p:txBody>
        </p:sp>
      </p:grpSp>
      <p:grpSp>
        <p:nvGrpSpPr>
          <p:cNvPr id="20" name="组合 19"/>
          <p:cNvGrpSpPr/>
          <p:nvPr/>
        </p:nvGrpSpPr>
        <p:grpSpPr>
          <a:xfrm>
            <a:off x="5302250" y="1341120"/>
            <a:ext cx="1652905" cy="2499995"/>
            <a:chOff x="8299" y="2452"/>
            <a:chExt cx="2603" cy="3937"/>
          </a:xfrm>
          <a:solidFill>
            <a:srgbClr val="FFC000"/>
          </a:solidFill>
        </p:grpSpPr>
        <p:sp>
          <p:nvSpPr>
            <p:cNvPr id="29" name="Freeform 8"/>
            <p:cNvSpPr>
              <a:spLocks noEditPoints="1"/>
            </p:cNvSpPr>
            <p:nvPr>
              <p:custDataLst>
                <p:tags r:id="rId5"/>
              </p:custDataLst>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dk1"/>
                </a:solidFill>
                <a:latin typeface="黑体" panose="02010609060101010101" charset="-122"/>
                <a:ea typeface="黑体" panose="02010609060101010101" charset="-122"/>
                <a:cs typeface="+mn-ea"/>
                <a:sym typeface="+mn-lt"/>
              </a:endParaRPr>
            </a:p>
          </p:txBody>
        </p:sp>
        <p:sp>
          <p:nvSpPr>
            <p:cNvPr id="30" name="Freeform 12"/>
            <p:cNvSpPr/>
            <p:nvPr>
              <p:custDataLst>
                <p:tags r:id="rId6"/>
              </p:custDataLst>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sp>
          <p:nvSpPr>
            <p:cNvPr id="9" name="矩形 8"/>
            <p:cNvSpPr/>
            <p:nvPr>
              <p:custDataLst>
                <p:tags r:id="rId7"/>
              </p:custDataLst>
            </p:nvPr>
          </p:nvSpPr>
          <p:spPr>
            <a:xfrm>
              <a:off x="8528" y="4623"/>
              <a:ext cx="2144" cy="1016"/>
            </a:xfrm>
            <a:prstGeom prst="rect">
              <a:avLst/>
            </a:prstGeom>
            <a:grpFill/>
          </p:spPr>
          <p:txBody>
            <a:bodyPr wrap="square">
              <a:spAutoFit/>
            </a:bodyPr>
            <a:p>
              <a:pPr algn="ctr" defTabSz="914400" eaLnBrk="0" fontAlgn="base" hangingPunct="0">
                <a:spcBef>
                  <a:spcPct val="0"/>
                </a:spcBef>
                <a:spcAft>
                  <a:spcPct val="0"/>
                </a:spcAft>
              </a:pPr>
              <a:r>
                <a:rPr lang="zh-CN" altLang="en-US" dirty="0">
                  <a:ln>
                    <a:noFill/>
                    <a:prstDash val="solid"/>
                  </a:ln>
                  <a:solidFill>
                    <a:schemeClr val="dk1"/>
                  </a:solidFill>
                  <a:effectLst/>
                  <a:latin typeface="Arial" panose="020B0604020202090204" pitchFamily="34" charset="0"/>
                  <a:ea typeface="汉仪旗黑-55简" panose="00020600040101010101" charset="-122"/>
                  <a:cs typeface="黑体" panose="02010609060101010101" charset="-122"/>
                  <a:sym typeface="+mn-ea"/>
                </a:rPr>
                <a:t>过程与方法目标</a:t>
              </a:r>
              <a:endParaRPr lang="zh-CN" altLang="en-US" dirty="0">
                <a:ln>
                  <a:noFill/>
                  <a:prstDash val="solid"/>
                </a:ln>
                <a:solidFill>
                  <a:schemeClr val="dk1"/>
                </a:solidFill>
                <a:effectLst/>
                <a:latin typeface="Arial" panose="020B0604020202090204" pitchFamily="34" charset="0"/>
                <a:ea typeface="汉仪旗黑-55简" panose="00020600040101010101" charset="-122"/>
                <a:cs typeface="黑体" panose="02010609060101010101" charset="-122"/>
                <a:sym typeface="+mn-ea"/>
              </a:endParaRPr>
            </a:p>
          </p:txBody>
        </p:sp>
      </p:grpSp>
      <p:grpSp>
        <p:nvGrpSpPr>
          <p:cNvPr id="21" name="组合 20"/>
          <p:cNvGrpSpPr/>
          <p:nvPr/>
        </p:nvGrpSpPr>
        <p:grpSpPr>
          <a:xfrm>
            <a:off x="8250555" y="1196340"/>
            <a:ext cx="1652905" cy="2454910"/>
            <a:chOff x="12942" y="2224"/>
            <a:chExt cx="2603" cy="3866"/>
          </a:xfrm>
          <a:solidFill>
            <a:schemeClr val="bg2">
              <a:lumMod val="75000"/>
            </a:schemeClr>
          </a:solidFill>
        </p:grpSpPr>
        <p:sp>
          <p:nvSpPr>
            <p:cNvPr id="3" name="Freeform 7"/>
            <p:cNvSpPr>
              <a:spLocks noEditPoints="1"/>
            </p:cNvSpPr>
            <p:nvPr>
              <p:custDataLst>
                <p:tags r:id="rId8"/>
              </p:custDataLst>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sp>
          <p:nvSpPr>
            <p:cNvPr id="4" name="Freeform 10"/>
            <p:cNvSpPr/>
            <p:nvPr>
              <p:custDataLst>
                <p:tags r:id="rId9"/>
              </p:custDataLst>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sp>
          <p:nvSpPr>
            <p:cNvPr id="10" name="矩形 9"/>
            <p:cNvSpPr/>
            <p:nvPr>
              <p:custDataLst>
                <p:tags r:id="rId10"/>
              </p:custDataLst>
            </p:nvPr>
          </p:nvSpPr>
          <p:spPr>
            <a:xfrm>
              <a:off x="13172" y="4270"/>
              <a:ext cx="2144" cy="1016"/>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dk1"/>
                  </a:solidFill>
                  <a:effectLst/>
                  <a:latin typeface="Arial" panose="020B0604020202090204" pitchFamily="34" charset="0"/>
                  <a:ea typeface="汉仪旗黑-55简" panose="00020600040101010101" charset="-122"/>
                  <a:cs typeface="黑体" panose="02010609060101010101" charset="-122"/>
                  <a:sym typeface="+mn-ea"/>
                </a:rPr>
                <a:t>情感态度与价值观目标</a:t>
              </a:r>
              <a:endParaRPr lang="zh-CN" altLang="en-US" dirty="0">
                <a:ln>
                  <a:noFill/>
                  <a:prstDash val="solid"/>
                </a:ln>
                <a:solidFill>
                  <a:schemeClr val="dk1"/>
                </a:solidFill>
                <a:effectLst/>
                <a:latin typeface="Arial" panose="020B0604020202090204" pitchFamily="34" charset="0"/>
                <a:ea typeface="汉仪旗黑-55简" panose="00020600040101010101" charset="-122"/>
                <a:cs typeface="黑体" panose="02010609060101010101" charset="-122"/>
                <a:sym typeface="+mn-ea"/>
              </a:endParaRPr>
            </a:p>
          </p:txBody>
        </p:sp>
      </p:grpSp>
      <p:sp>
        <p:nvSpPr>
          <p:cNvPr id="11" name="文本框 22"/>
          <p:cNvSpPr txBox="1"/>
          <p:nvPr>
            <p:custDataLst>
              <p:tags r:id="rId11"/>
            </p:custDataLst>
          </p:nvPr>
        </p:nvSpPr>
        <p:spPr>
          <a:xfrm flipH="1">
            <a:off x="1051560" y="3931920"/>
            <a:ext cx="3240000" cy="2676525"/>
          </a:xfrm>
          <a:prstGeom prst="rect">
            <a:avLst/>
          </a:prstGeom>
          <a:noFill/>
          <a:ln w="9525">
            <a:noFill/>
            <a:miter/>
          </a:ln>
          <a:effectLst>
            <a:outerShdw sx="999" sy="999" algn="ctr" rotWithShape="0">
              <a:srgbClr val="000000"/>
            </a:outerShdw>
          </a:effectLst>
        </p:spPr>
        <p:txBody>
          <a:bodyPr wrap="square" anchor="t">
            <a:spAutoFit/>
          </a:bodyPr>
          <a:p>
            <a:pPr algn="l" fontAlgn="auto">
              <a:lnSpc>
                <a:spcPct val="100000"/>
              </a:lnSpc>
            </a:pPr>
            <a:r>
              <a:rPr lang="zh-CN" altLang="en-US" sz="1400" dirty="0">
                <a:solidFill>
                  <a:schemeClr val="lt2">
                    <a:lumMod val="25000"/>
                  </a:schemeClr>
                </a:solidFill>
                <a:latin typeface="Arial" panose="020B0604020202090204" pitchFamily="34" charset="0"/>
                <a:ea typeface="汉仪旗黑-55简" panose="00020600040101010101" charset="-122"/>
                <a:cs typeface="黑体" panose="02010609060101010101" charset="-122"/>
                <a:sym typeface="+mn-ea"/>
              </a:rPr>
              <a:t>1. 掌握感觉、知觉、感受性、观察、错觉、注意、有意注意、无意注意等概念。</a:t>
            </a:r>
            <a:endParaRPr lang="zh-CN" altLang="en-US" sz="1400" dirty="0">
              <a:solidFill>
                <a:schemeClr val="lt2">
                  <a:lumMod val="25000"/>
                </a:schemeClr>
              </a:solidFill>
              <a:latin typeface="Arial" panose="020B0604020202090204" pitchFamily="34" charset="0"/>
              <a:ea typeface="汉仪旗黑-55简" panose="00020600040101010101" charset="-122"/>
              <a:cs typeface="黑体" panose="02010609060101010101" charset="-122"/>
              <a:sym typeface="+mn-ea"/>
            </a:endParaRPr>
          </a:p>
          <a:p>
            <a:pPr algn="l" fontAlgn="auto">
              <a:lnSpc>
                <a:spcPct val="100000"/>
              </a:lnSpc>
            </a:pPr>
            <a:r>
              <a:rPr lang="zh-CN" altLang="en-US" sz="1400" dirty="0">
                <a:solidFill>
                  <a:schemeClr val="lt2">
                    <a:lumMod val="25000"/>
                  </a:schemeClr>
                </a:solidFill>
                <a:latin typeface="Arial" panose="020B0604020202090204" pitchFamily="34" charset="0"/>
                <a:ea typeface="汉仪旗黑-55简" panose="00020600040101010101" charset="-122"/>
                <a:cs typeface="黑体" panose="02010609060101010101" charset="-122"/>
                <a:sym typeface="+mn-ea"/>
              </a:rPr>
              <a:t>2. 了解感知觉的种类、理解并掌握感知觉的特性，能够运用感知觉的规律指导小学生的教学工作，能够运用感知觉的相关理论解释日常生活中的心理现象。</a:t>
            </a:r>
            <a:endParaRPr lang="zh-CN" altLang="en-US" sz="1400" dirty="0">
              <a:solidFill>
                <a:schemeClr val="lt2">
                  <a:lumMod val="25000"/>
                </a:schemeClr>
              </a:solidFill>
              <a:latin typeface="Arial" panose="020B0604020202090204" pitchFamily="34" charset="0"/>
              <a:ea typeface="汉仪旗黑-55简" panose="00020600040101010101" charset="-122"/>
              <a:cs typeface="黑体" panose="02010609060101010101" charset="-122"/>
              <a:sym typeface="+mn-ea"/>
            </a:endParaRPr>
          </a:p>
          <a:p>
            <a:pPr algn="l" fontAlgn="auto">
              <a:lnSpc>
                <a:spcPct val="100000"/>
              </a:lnSpc>
            </a:pPr>
            <a:r>
              <a:rPr lang="zh-CN" altLang="en-US" sz="1400" dirty="0">
                <a:solidFill>
                  <a:schemeClr val="lt2">
                    <a:lumMod val="25000"/>
                  </a:schemeClr>
                </a:solidFill>
                <a:latin typeface="Arial" panose="020B0604020202090204" pitchFamily="34" charset="0"/>
                <a:ea typeface="汉仪旗黑-55简" panose="00020600040101010101" charset="-122"/>
                <a:cs typeface="黑体" panose="02010609060101010101" charset="-122"/>
                <a:sym typeface="+mn-ea"/>
              </a:rPr>
              <a:t>3. 掌握小学生感知觉和观察力的发展特点，以及小学生观察力的培养方法。</a:t>
            </a:r>
            <a:endParaRPr lang="zh-CN" altLang="en-US" sz="1400" dirty="0">
              <a:solidFill>
                <a:schemeClr val="lt2">
                  <a:lumMod val="25000"/>
                </a:schemeClr>
              </a:solidFill>
              <a:latin typeface="Arial" panose="020B0604020202090204" pitchFamily="34" charset="0"/>
              <a:ea typeface="汉仪旗黑-55简" panose="00020600040101010101" charset="-122"/>
              <a:cs typeface="黑体" panose="02010609060101010101" charset="-122"/>
              <a:sym typeface="+mn-ea"/>
            </a:endParaRPr>
          </a:p>
          <a:p>
            <a:pPr algn="l" fontAlgn="auto">
              <a:lnSpc>
                <a:spcPct val="100000"/>
              </a:lnSpc>
            </a:pPr>
            <a:r>
              <a:rPr lang="zh-CN" altLang="en-US" sz="1400" dirty="0">
                <a:solidFill>
                  <a:schemeClr val="lt2">
                    <a:lumMod val="25000"/>
                  </a:schemeClr>
                </a:solidFill>
                <a:latin typeface="Arial" panose="020B0604020202090204" pitchFamily="34" charset="0"/>
                <a:ea typeface="汉仪旗黑-55简" panose="00020600040101010101" charset="-122"/>
                <a:cs typeface="黑体" panose="02010609060101010101" charset="-122"/>
                <a:sym typeface="+mn-ea"/>
              </a:rPr>
              <a:t>4. 了解注意的外部表现，理解并掌握注意的品质及分类。</a:t>
            </a:r>
            <a:endParaRPr lang="zh-CN" altLang="en-US" sz="1400" dirty="0">
              <a:solidFill>
                <a:schemeClr val="lt2">
                  <a:lumMod val="25000"/>
                </a:schemeClr>
              </a:solidFill>
              <a:latin typeface="Arial" panose="020B0604020202090204" pitchFamily="34" charset="0"/>
              <a:ea typeface="汉仪旗黑-55简" panose="00020600040101010101" charset="-122"/>
              <a:cs typeface="黑体" panose="02010609060101010101" charset="-122"/>
              <a:sym typeface="+mn-ea"/>
            </a:endParaRPr>
          </a:p>
          <a:p>
            <a:pPr algn="l" fontAlgn="auto">
              <a:lnSpc>
                <a:spcPct val="100000"/>
              </a:lnSpc>
            </a:pPr>
            <a:r>
              <a:rPr lang="zh-CN" altLang="en-US" sz="1400" dirty="0">
                <a:solidFill>
                  <a:schemeClr val="lt2">
                    <a:lumMod val="25000"/>
                  </a:schemeClr>
                </a:solidFill>
                <a:latin typeface="Arial" panose="020B0604020202090204" pitchFamily="34" charset="0"/>
                <a:ea typeface="汉仪旗黑-55简" panose="00020600040101010101" charset="-122"/>
                <a:cs typeface="黑体" panose="02010609060101010101" charset="-122"/>
                <a:sym typeface="+mn-ea"/>
              </a:rPr>
              <a:t>5. 重点掌握小学生注意的发展特点及小学生良好注意力的培养方法。</a:t>
            </a:r>
            <a:endParaRPr lang="zh-CN" altLang="en-US" sz="1400" dirty="0">
              <a:solidFill>
                <a:schemeClr val="lt2">
                  <a:lumMod val="25000"/>
                </a:schemeClr>
              </a:solidFill>
              <a:latin typeface="Arial" panose="020B0604020202090204" pitchFamily="34" charset="0"/>
              <a:ea typeface="汉仪旗黑-55简" panose="00020600040101010101" charset="-122"/>
              <a:cs typeface="黑体" panose="02010609060101010101" charset="-122"/>
              <a:sym typeface="+mn-ea"/>
            </a:endParaRPr>
          </a:p>
        </p:txBody>
      </p:sp>
      <p:sp>
        <p:nvSpPr>
          <p:cNvPr id="31" name="文本框 30"/>
          <p:cNvSpPr txBox="1"/>
          <p:nvPr>
            <p:custDataLst>
              <p:tags r:id="rId12"/>
            </p:custDataLst>
          </p:nvPr>
        </p:nvSpPr>
        <p:spPr>
          <a:xfrm flipH="1">
            <a:off x="4643940" y="3931920"/>
            <a:ext cx="2951480" cy="2192020"/>
          </a:xfrm>
          <a:prstGeom prst="rect">
            <a:avLst/>
          </a:prstGeom>
          <a:noFill/>
          <a:ln w="9525">
            <a:noFill/>
            <a:miter/>
          </a:ln>
          <a:effectLst>
            <a:outerShdw sx="999" sy="999" algn="ctr" rotWithShape="0">
              <a:srgbClr val="000000"/>
            </a:outerShdw>
          </a:effectLst>
        </p:spPr>
        <p:txBody>
          <a:bodyPr wrap="square" anchor="t">
            <a:spAutoFit/>
          </a:bodyPr>
          <a:p>
            <a:pPr lvl="0" algn="just" fontAlgn="auto">
              <a:lnSpc>
                <a:spcPct val="130000"/>
              </a:lnSpc>
            </a:pPr>
            <a:r>
              <a:rPr lang="zh-CN" altLang="en-US" sz="1500" dirty="0">
                <a:solidFill>
                  <a:schemeClr val="lt2">
                    <a:lumMod val="25000"/>
                  </a:schemeClr>
                </a:solidFill>
                <a:latin typeface="Arial" panose="020B0604020202090204" pitchFamily="34" charset="0"/>
                <a:ea typeface="汉仪旗黑-55简" panose="00020600040101010101" charset="-122"/>
                <a:cs typeface="黑体" panose="02010609060101010101" charset="-122"/>
                <a:sym typeface="+mn-ea"/>
              </a:rPr>
              <a:t>1. 通过设计调查问卷、到小学见习等方法，理解小学生观察的特点，以及小学教师是如何把注意的规律应用到实际教学过程中的。</a:t>
            </a:r>
            <a:endParaRPr lang="zh-CN" altLang="en-US" sz="1500" dirty="0">
              <a:solidFill>
                <a:schemeClr val="lt2">
                  <a:lumMod val="25000"/>
                </a:schemeClr>
              </a:solidFill>
              <a:latin typeface="Arial" panose="020B0604020202090204" pitchFamily="34" charset="0"/>
              <a:ea typeface="汉仪旗黑-55简" panose="00020600040101010101" charset="-122"/>
              <a:cs typeface="黑体" panose="02010609060101010101" charset="-122"/>
              <a:sym typeface="+mn-ea"/>
            </a:endParaRPr>
          </a:p>
          <a:p>
            <a:pPr lvl="0" algn="just" fontAlgn="auto">
              <a:lnSpc>
                <a:spcPct val="130000"/>
              </a:lnSpc>
            </a:pPr>
            <a:r>
              <a:rPr lang="zh-CN" altLang="en-US" sz="1500" dirty="0">
                <a:solidFill>
                  <a:schemeClr val="lt2">
                    <a:lumMod val="25000"/>
                  </a:schemeClr>
                </a:solidFill>
                <a:latin typeface="Arial" panose="020B0604020202090204" pitchFamily="34" charset="0"/>
                <a:ea typeface="汉仪旗黑-55简" panose="00020600040101010101" charset="-122"/>
                <a:cs typeface="黑体" panose="02010609060101010101" charset="-122"/>
                <a:sym typeface="+mn-ea"/>
              </a:rPr>
              <a:t>2. 通过合作学习等方式，形成学生自主探究学习的能力以及终身学习的意识。</a:t>
            </a:r>
            <a:endParaRPr lang="zh-CN" altLang="en-US" sz="1500" dirty="0">
              <a:solidFill>
                <a:schemeClr val="lt2">
                  <a:lumMod val="25000"/>
                </a:schemeClr>
              </a:solidFill>
              <a:latin typeface="Arial" panose="020B0604020202090204" pitchFamily="34" charset="0"/>
              <a:ea typeface="汉仪旗黑-55简" panose="00020600040101010101" charset="-122"/>
              <a:cs typeface="黑体" panose="02010609060101010101" charset="-122"/>
              <a:sym typeface="+mn-ea"/>
            </a:endParaRPr>
          </a:p>
        </p:txBody>
      </p:sp>
      <p:sp>
        <p:nvSpPr>
          <p:cNvPr id="25" name="文本框 22"/>
          <p:cNvSpPr txBox="1"/>
          <p:nvPr>
            <p:custDataLst>
              <p:tags r:id="rId13"/>
            </p:custDataLst>
          </p:nvPr>
        </p:nvSpPr>
        <p:spPr>
          <a:xfrm flipH="1">
            <a:off x="7947845" y="3931920"/>
            <a:ext cx="3240000" cy="1891665"/>
          </a:xfrm>
          <a:prstGeom prst="rect">
            <a:avLst/>
          </a:prstGeom>
          <a:noFill/>
          <a:ln w="9525">
            <a:noFill/>
            <a:miter/>
          </a:ln>
          <a:effectLst>
            <a:outerShdw sx="999" sy="999" algn="ctr" rotWithShape="0">
              <a:srgbClr val="000000"/>
            </a:outerShdw>
          </a:effectLst>
        </p:spPr>
        <p:txBody>
          <a:bodyPr wrap="square" anchor="t">
            <a:spAutoFit/>
          </a:bodyPr>
          <a:p>
            <a:pPr algn="just" fontAlgn="auto">
              <a:lnSpc>
                <a:spcPct val="130000"/>
              </a:lnSpc>
            </a:pPr>
            <a:r>
              <a:rPr lang="zh-CN" altLang="en-US" sz="1500" dirty="0">
                <a:solidFill>
                  <a:schemeClr val="lt2">
                    <a:lumMod val="25000"/>
                  </a:schemeClr>
                </a:solidFill>
                <a:latin typeface="Arial" panose="020B0604020202090204" pitchFamily="34" charset="0"/>
                <a:ea typeface="汉仪旗黑-55简" panose="00020600040101010101" charset="-122"/>
                <a:cs typeface="黑体" panose="02010609060101010101" charset="-122"/>
                <a:sym typeface="+mn-ea"/>
              </a:rPr>
              <a:t>1. 培养学习兴趣，激发学习热情，提高学习动机。</a:t>
            </a:r>
            <a:endParaRPr lang="zh-CN" altLang="en-US" sz="1500" dirty="0">
              <a:solidFill>
                <a:schemeClr val="lt2">
                  <a:lumMod val="25000"/>
                </a:schemeClr>
              </a:solidFill>
              <a:latin typeface="Arial" panose="020B0604020202090204" pitchFamily="34" charset="0"/>
              <a:ea typeface="汉仪旗黑-55简" panose="00020600040101010101" charset="-122"/>
              <a:cs typeface="黑体" panose="02010609060101010101" charset="-122"/>
              <a:sym typeface="+mn-ea"/>
            </a:endParaRPr>
          </a:p>
          <a:p>
            <a:pPr algn="just" fontAlgn="auto">
              <a:lnSpc>
                <a:spcPct val="130000"/>
              </a:lnSpc>
            </a:pPr>
            <a:r>
              <a:rPr lang="zh-CN" altLang="en-US" sz="1500" dirty="0">
                <a:solidFill>
                  <a:schemeClr val="lt2">
                    <a:lumMod val="25000"/>
                  </a:schemeClr>
                </a:solidFill>
                <a:latin typeface="Arial" panose="020B0604020202090204" pitchFamily="34" charset="0"/>
                <a:ea typeface="汉仪旗黑-55简" panose="00020600040101010101" charset="-122"/>
                <a:cs typeface="黑体" panose="02010609060101010101" charset="-122"/>
                <a:sym typeface="+mn-ea"/>
              </a:rPr>
              <a:t>2. 树立竞争意识，培养开拓进取精神。</a:t>
            </a:r>
            <a:endParaRPr lang="zh-CN" altLang="en-US" sz="1500" dirty="0">
              <a:solidFill>
                <a:schemeClr val="lt2">
                  <a:lumMod val="25000"/>
                </a:schemeClr>
              </a:solidFill>
              <a:latin typeface="Arial" panose="020B0604020202090204" pitchFamily="34" charset="0"/>
              <a:ea typeface="汉仪旗黑-55简" panose="00020600040101010101" charset="-122"/>
              <a:cs typeface="黑体" panose="02010609060101010101" charset="-122"/>
              <a:sym typeface="+mn-ea"/>
            </a:endParaRPr>
          </a:p>
          <a:p>
            <a:pPr algn="just" fontAlgn="auto">
              <a:lnSpc>
                <a:spcPct val="130000"/>
              </a:lnSpc>
            </a:pPr>
            <a:r>
              <a:rPr lang="zh-CN" altLang="en-US" sz="1500" dirty="0">
                <a:solidFill>
                  <a:schemeClr val="lt2">
                    <a:lumMod val="25000"/>
                  </a:schemeClr>
                </a:solidFill>
                <a:latin typeface="Arial" panose="020B0604020202090204" pitchFamily="34" charset="0"/>
                <a:ea typeface="汉仪旗黑-55简" panose="00020600040101010101" charset="-122"/>
                <a:cs typeface="黑体" panose="02010609060101010101" charset="-122"/>
                <a:sym typeface="+mn-ea"/>
              </a:rPr>
              <a:t>3. 拓展条件性知识，提高教师职业素养。</a:t>
            </a:r>
            <a:endParaRPr lang="zh-CN" altLang="en-US" sz="1500" dirty="0">
              <a:solidFill>
                <a:schemeClr val="lt2">
                  <a:lumMod val="25000"/>
                </a:schemeClr>
              </a:solidFill>
              <a:latin typeface="Arial" panose="020B0604020202090204" pitchFamily="34" charset="0"/>
              <a:ea typeface="汉仪旗黑-55简" panose="00020600040101010101" charset="-122"/>
              <a:cs typeface="黑体" panose="02010609060101010101" charset="-122"/>
              <a:sym typeface="+mn-ea"/>
            </a:endParaRPr>
          </a:p>
        </p:txBody>
      </p:sp>
      <p:cxnSp>
        <p:nvCxnSpPr>
          <p:cNvPr id="14" name="直接连接符 13"/>
          <p:cNvCxnSpPr/>
          <p:nvPr/>
        </p:nvCxnSpPr>
        <p:spPr>
          <a:xfrm flipV="1">
            <a:off x="4462965" y="393192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7766870" y="393192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000" fill="hold">
                                          <p:stCondLst>
                                            <p:cond delay="0"/>
                                          </p:stCondLst>
                                        </p:cTn>
                                        <p:tgtEl>
                                          <p:spTgt spid="12"/>
                                        </p:tgtEl>
                                        <p:attrNameLst>
                                          <p:attrName>style.visibility</p:attrName>
                                        </p:attrNameLst>
                                      </p:cBhvr>
                                      <p:to>
                                        <p:strVal val="visible"/>
                                      </p:to>
                                    </p:set>
                                    <p:animEffect transition="in" filter="barn(outVertical)">
                                      <p:cBhvr>
                                        <p:cTn id="7" dur="1000"/>
                                        <p:tgtEl>
                                          <p:spTgt spid="12"/>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000" fill="hold">
                                          <p:stCondLst>
                                            <p:cond delay="0"/>
                                          </p:stCondLst>
                                        </p:cTn>
                                        <p:tgtEl>
                                          <p:spTgt spid="19"/>
                                        </p:tgtEl>
                                        <p:attrNameLst>
                                          <p:attrName>style.visibility</p:attrName>
                                        </p:attrNameLst>
                                      </p:cBhvr>
                                      <p:to>
                                        <p:strVal val="visible"/>
                                      </p:to>
                                    </p:set>
                                    <p:animEffect transition="in" filter="blinds(horizontal)">
                                      <p:cBhvr>
                                        <p:cTn id="16" dur="1000"/>
                                        <p:tgtEl>
                                          <p:spTgt spid="19"/>
                                        </p:tgtEl>
                                      </p:cBhvr>
                                    </p:animEffect>
                                  </p:childTnLst>
                                </p:cTn>
                              </p:par>
                              <p:par>
                                <p:cTn id="17" presetID="3" presetClass="entr" presetSubtype="10" fill="hold" grpId="0" nodeType="withEffect">
                                  <p:stCondLst>
                                    <p:cond delay="0"/>
                                  </p:stCondLst>
                                  <p:childTnLst>
                                    <p:set>
                                      <p:cBhvr>
                                        <p:cTn id="18" dur="1000" fill="hold">
                                          <p:stCondLst>
                                            <p:cond delay="0"/>
                                          </p:stCondLst>
                                        </p:cTn>
                                        <p:tgtEl>
                                          <p:spTgt spid="11"/>
                                        </p:tgtEl>
                                        <p:attrNameLst>
                                          <p:attrName>style.visibility</p:attrName>
                                        </p:attrNameLst>
                                      </p:cBhvr>
                                      <p:to>
                                        <p:strVal val="visible"/>
                                      </p:to>
                                    </p:set>
                                    <p:animEffect transition="in" filter="blinds(horizontal)">
                                      <p:cBhvr>
                                        <p:cTn id="19" dur="1000"/>
                                        <p:tgtEl>
                                          <p:spTgt spid="11"/>
                                        </p:tgtEl>
                                      </p:cBhvr>
                                    </p:animEffect>
                                  </p:childTnLst>
                                </p:cTn>
                              </p:par>
                              <p:par>
                                <p:cTn id="20" presetID="18" presetClass="entr" presetSubtype="12"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strips(downLeft)">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000" fill="hold">
                                          <p:stCondLst>
                                            <p:cond delay="0"/>
                                          </p:stCondLst>
                                        </p:cTn>
                                        <p:tgtEl>
                                          <p:spTgt spid="20"/>
                                        </p:tgtEl>
                                        <p:attrNameLst>
                                          <p:attrName>style.visibility</p:attrName>
                                        </p:attrNameLst>
                                      </p:cBhvr>
                                      <p:to>
                                        <p:strVal val="visible"/>
                                      </p:to>
                                    </p:set>
                                    <p:animEffect transition="in" filter="blinds(horizontal)">
                                      <p:cBhvr>
                                        <p:cTn id="27" dur="1000"/>
                                        <p:tgtEl>
                                          <p:spTgt spid="20"/>
                                        </p:tgtEl>
                                      </p:cBhvr>
                                    </p:animEffect>
                                  </p:childTnLst>
                                </p:cTn>
                              </p:par>
                              <p:par>
                                <p:cTn id="28" presetID="3" presetClass="entr" presetSubtype="10" fill="hold" grpId="0" nodeType="withEffect">
                                  <p:stCondLst>
                                    <p:cond delay="0"/>
                                  </p:stCondLst>
                                  <p:childTnLst>
                                    <p:set>
                                      <p:cBhvr>
                                        <p:cTn id="29" dur="1000" fill="hold">
                                          <p:stCondLst>
                                            <p:cond delay="0"/>
                                          </p:stCondLst>
                                        </p:cTn>
                                        <p:tgtEl>
                                          <p:spTgt spid="31"/>
                                        </p:tgtEl>
                                        <p:attrNameLst>
                                          <p:attrName>style.visibility</p:attrName>
                                        </p:attrNameLst>
                                      </p:cBhvr>
                                      <p:to>
                                        <p:strVal val="visible"/>
                                      </p:to>
                                    </p:set>
                                    <p:animEffect transition="in" filter="blinds(horizontal)">
                                      <p:cBhvr>
                                        <p:cTn id="30" dur="1000"/>
                                        <p:tgtEl>
                                          <p:spTgt spid="31"/>
                                        </p:tgtEl>
                                      </p:cBhvr>
                                    </p:animEffect>
                                  </p:childTnLst>
                                </p:cTn>
                              </p:par>
                              <p:par>
                                <p:cTn id="31" presetID="18" presetClass="entr" presetSubtype="12" fill="hold"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strips(downLeft)">
                                      <p:cBhvr>
                                        <p:cTn id="33" dur="500"/>
                                        <p:tgtEl>
                                          <p:spTgt spid="17"/>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000" fill="hold">
                                          <p:stCondLst>
                                            <p:cond delay="0"/>
                                          </p:stCondLst>
                                        </p:cTn>
                                        <p:tgtEl>
                                          <p:spTgt spid="21"/>
                                        </p:tgtEl>
                                        <p:attrNameLst>
                                          <p:attrName>style.visibility</p:attrName>
                                        </p:attrNameLst>
                                      </p:cBhvr>
                                      <p:to>
                                        <p:strVal val="visible"/>
                                      </p:to>
                                    </p:set>
                                    <p:animEffect transition="in" filter="blinds(horizontal)">
                                      <p:cBhvr>
                                        <p:cTn id="38" dur="1000"/>
                                        <p:tgtEl>
                                          <p:spTgt spid="21"/>
                                        </p:tgtEl>
                                      </p:cBhvr>
                                    </p:animEffect>
                                  </p:childTnLst>
                                </p:cTn>
                              </p:par>
                              <p:par>
                                <p:cTn id="39" presetID="3" presetClass="entr" presetSubtype="10" fill="hold" grpId="0" nodeType="withEffect">
                                  <p:stCondLst>
                                    <p:cond delay="0"/>
                                  </p:stCondLst>
                                  <p:childTnLst>
                                    <p:set>
                                      <p:cBhvr>
                                        <p:cTn id="40" dur="1000" fill="hold">
                                          <p:stCondLst>
                                            <p:cond delay="0"/>
                                          </p:stCondLst>
                                        </p:cTn>
                                        <p:tgtEl>
                                          <p:spTgt spid="25"/>
                                        </p:tgtEl>
                                        <p:attrNameLst>
                                          <p:attrName>style.visibility</p:attrName>
                                        </p:attrNameLst>
                                      </p:cBhvr>
                                      <p:to>
                                        <p:strVal val="visible"/>
                                      </p:to>
                                    </p:set>
                                    <p:animEffect transition="in" filter="blinds(horizontal)">
                                      <p:cBhvr>
                                        <p:cTn id="41"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ldLvl="0" animBg="1"/>
      <p:bldP spid="11" grpId="0" bldLvl="0" animBg="1"/>
      <p:bldP spid="31" grpId="0" bldLvl="0" animBg="1"/>
      <p:bldP spid="25"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550685"/>
            <a:ext cx="6362065" cy="755650"/>
          </a:xfrm>
          <a:prstGeom prst="rect">
            <a:avLst/>
          </a:prstGeom>
          <a:noFill/>
          <a:effectLst/>
        </p:spPr>
        <p:txBody>
          <a:bodyPr wrap="square" rtlCol="0">
            <a:spAutoFit/>
          </a:bodyPr>
          <a:p>
            <a:pPr>
              <a:lnSpc>
                <a:spcPct val="120000"/>
              </a:lnSpc>
            </a:pPr>
            <a:r>
              <a:rPr lang="zh-CN" altLang="en-US" sz="3600" dirty="0">
                <a:solidFill>
                  <a:schemeClr val="dk1">
                    <a:lumMod val="85000"/>
                    <a:lumOff val="15000"/>
                  </a:schemeClr>
                </a:solidFill>
                <a:effectLst>
                  <a:outerShdw blurRad="25400" dist="25400" dir="2700000" algn="tl" rotWithShape="0">
                    <a:prstClr val="black">
                      <a:alpha val="40000"/>
                    </a:prstClr>
                  </a:outerShdw>
                </a:effectLst>
                <a:ea typeface="+mn-lt"/>
                <a:cs typeface="黑体" panose="02010609060101010101" charset="-122"/>
              </a:rPr>
              <a:t>（一）小学生感觉的发展</a:t>
            </a:r>
            <a:endParaRPr lang="zh-CN" altLang="en-US" sz="3600" dirty="0">
              <a:solidFill>
                <a:schemeClr val="dk1">
                  <a:lumMod val="85000"/>
                  <a:lumOff val="15000"/>
                </a:schemeClr>
              </a:solidFill>
              <a:effectLst>
                <a:outerShdw blurRad="25400" dist="25400" dir="2700000" algn="tl" rotWithShape="0">
                  <a:prstClr val="black">
                    <a:alpha val="40000"/>
                  </a:prstClr>
                </a:outerShdw>
              </a:effectLst>
              <a:ea typeface="+mn-lt"/>
              <a:cs typeface="黑体" panose="0201060906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320312" y="1784347"/>
            <a:ext cx="501660" cy="501660"/>
          </a:xfrm>
          <a:prstGeom prst="rect">
            <a:avLst/>
          </a:prstGeom>
          <a:effectLst>
            <a:outerShdw blurRad="12700" dist="12700" dir="2700000" algn="tl" rotWithShape="0">
              <a:prstClr val="black">
                <a:alpha val="40000"/>
              </a:prstClr>
            </a:outerShdw>
          </a:effectLst>
        </p:spPr>
      </p:pic>
      <p:pic>
        <p:nvPicPr>
          <p:cNvPr id="8" name="图片 7"/>
          <p:cNvPicPr>
            <a:picLocks noChangeAspect="1"/>
          </p:cNvPicPr>
          <p:nvPr/>
        </p:nvPicPr>
        <p:blipFill>
          <a:blip r:embed="rId4"/>
          <a:stretch>
            <a:fillRect/>
          </a:stretch>
        </p:blipFill>
        <p:spPr>
          <a:xfrm>
            <a:off x="4278630" y="1921510"/>
            <a:ext cx="3634740" cy="4539615"/>
          </a:xfrm>
          <a:prstGeom prst="rect">
            <a:avLst/>
          </a:prstGeom>
        </p:spPr>
      </p:pic>
      <p:pic>
        <p:nvPicPr>
          <p:cNvPr id="9" name="图片 8"/>
          <p:cNvPicPr>
            <a:picLocks noChangeAspect="1"/>
          </p:cNvPicPr>
          <p:nvPr/>
        </p:nvPicPr>
        <p:blipFill>
          <a:blip r:embed="rId4"/>
          <a:stretch>
            <a:fillRect/>
          </a:stretch>
        </p:blipFill>
        <p:spPr>
          <a:xfrm>
            <a:off x="823595" y="1921510"/>
            <a:ext cx="3634740" cy="4539615"/>
          </a:xfrm>
          <a:prstGeom prst="rect">
            <a:avLst/>
          </a:prstGeom>
        </p:spPr>
      </p:pic>
      <p:pic>
        <p:nvPicPr>
          <p:cNvPr id="12" name="图片 11"/>
          <p:cNvPicPr>
            <a:picLocks noChangeAspect="1"/>
          </p:cNvPicPr>
          <p:nvPr/>
        </p:nvPicPr>
        <p:blipFill>
          <a:blip r:embed="rId4"/>
          <a:stretch>
            <a:fillRect/>
          </a:stretch>
        </p:blipFill>
        <p:spPr>
          <a:xfrm>
            <a:off x="7734300" y="1921510"/>
            <a:ext cx="3634740" cy="4539615"/>
          </a:xfrm>
          <a:prstGeom prst="rect">
            <a:avLst/>
          </a:prstGeom>
        </p:spPr>
      </p:pic>
      <p:sp>
        <p:nvSpPr>
          <p:cNvPr id="13" name="文本框 12"/>
          <p:cNvSpPr txBox="1"/>
          <p:nvPr/>
        </p:nvSpPr>
        <p:spPr>
          <a:xfrm>
            <a:off x="8227497" y="2899098"/>
            <a:ext cx="2647665" cy="491490"/>
          </a:xfrm>
          <a:prstGeom prst="rect">
            <a:avLst/>
          </a:prstGeom>
          <a:noFill/>
        </p:spPr>
        <p:txBody>
          <a:bodyPr wrap="square" rtlCol="0">
            <a:spAutoFit/>
          </a:bodyPr>
          <a:p>
            <a:pPr algn="ctr"/>
            <a:r>
              <a:rPr lang="zh-CN" altLang="en-US" sz="2600" dirty="0">
                <a:solidFill>
                  <a:srgbClr val="990000"/>
                </a:solidFill>
                <a:latin typeface="Arial" panose="020B0604020202090204" pitchFamily="34" charset="0"/>
                <a:ea typeface="汉仪旗黑-55简" panose="00020600040101010101" charset="-122"/>
                <a:sym typeface="+mn-ea"/>
              </a:rPr>
              <a:t>3. 运动觉的发展</a:t>
            </a:r>
            <a:endParaRPr lang="zh-CN" altLang="en-US" sz="2600" dirty="0">
              <a:solidFill>
                <a:srgbClr val="990000"/>
              </a:solidFill>
              <a:latin typeface="Arial" panose="020B0604020202090204" pitchFamily="34" charset="0"/>
              <a:ea typeface="汉仪旗黑-55简" panose="00020600040101010101" charset="-122"/>
              <a:sym typeface="+mn-ea"/>
            </a:endParaRPr>
          </a:p>
        </p:txBody>
      </p:sp>
      <p:sp>
        <p:nvSpPr>
          <p:cNvPr id="14" name="文本框 13"/>
          <p:cNvSpPr txBox="1"/>
          <p:nvPr>
            <p:custDataLst>
              <p:tags r:id="rId5"/>
            </p:custDataLst>
          </p:nvPr>
        </p:nvSpPr>
        <p:spPr>
          <a:xfrm>
            <a:off x="8147487" y="3390736"/>
            <a:ext cx="2808000" cy="2451100"/>
          </a:xfrm>
          <a:prstGeom prst="rect">
            <a:avLst/>
          </a:prstGeom>
          <a:noFill/>
        </p:spPr>
        <p:txBody>
          <a:bodyPr wrap="square" rtlCol="0">
            <a:spAutoFit/>
          </a:bodyPr>
          <a:p>
            <a:pPr algn="just" fontAlgn="auto">
              <a:lnSpc>
                <a:spcPct val="120000"/>
              </a:lnSpc>
            </a:pPr>
            <a:r>
              <a:rPr sz="1600" dirty="0">
                <a:solidFill>
                  <a:schemeClr val="dk1"/>
                </a:solidFill>
                <a:latin typeface="Arial" panose="020B0604020202090204" pitchFamily="34" charset="0"/>
                <a:ea typeface="汉仪旗黑-55简" panose="00020600040101010101" charset="-122"/>
                <a:cs typeface="微软雅黑" panose="020B0503020204020204" charset="-122"/>
                <a:sym typeface="+mn-ea"/>
              </a:rPr>
              <a:t>运动觉包括大肌肉运动觉和小肌肉运动觉。大肌肉运动觉成熟较早，刚入学的小学生已有相当发展，如走、跑、跳、爬行、弯腰等。小肌肉运动觉发展较迟，如学生刚学写字时，笔对他们显得很重要。</a:t>
            </a:r>
            <a:endParaRPr sz="1600" dirty="0">
              <a:solidFill>
                <a:schemeClr val="dk1"/>
              </a:solidFill>
              <a:latin typeface="Arial" panose="020B0604020202090204" pitchFamily="34" charset="0"/>
              <a:ea typeface="汉仪旗黑-55简" panose="00020600040101010101" charset="-122"/>
              <a:cs typeface="微软雅黑" panose="020B0503020204020204" charset="-122"/>
              <a:sym typeface="+mn-ea"/>
            </a:endParaRPr>
          </a:p>
        </p:txBody>
      </p:sp>
      <p:sp>
        <p:nvSpPr>
          <p:cNvPr id="23" name="文本框 22"/>
          <p:cNvSpPr txBox="1"/>
          <p:nvPr/>
        </p:nvSpPr>
        <p:spPr>
          <a:xfrm>
            <a:off x="4771827" y="2899098"/>
            <a:ext cx="2647665" cy="491490"/>
          </a:xfrm>
          <a:prstGeom prst="rect">
            <a:avLst/>
          </a:prstGeom>
          <a:noFill/>
        </p:spPr>
        <p:txBody>
          <a:bodyPr wrap="square" rtlCol="0">
            <a:spAutoFit/>
          </a:bodyPr>
          <a:p>
            <a:pPr algn="ctr"/>
            <a:r>
              <a:rPr lang="zh-CN" altLang="en-US" sz="2600" dirty="0">
                <a:solidFill>
                  <a:srgbClr val="990000"/>
                </a:solidFill>
                <a:latin typeface="Arial" panose="020B0604020202090204" pitchFamily="34" charset="0"/>
                <a:ea typeface="汉仪旗黑-55简" panose="00020600040101010101" charset="-122"/>
                <a:sym typeface="+mn-ea"/>
              </a:rPr>
              <a:t>2. 听觉的发展</a:t>
            </a:r>
            <a:endParaRPr lang="zh-CN" altLang="en-US" sz="2600" dirty="0">
              <a:solidFill>
                <a:srgbClr val="990000"/>
              </a:solidFill>
              <a:latin typeface="Arial" panose="020B0604020202090204" pitchFamily="34" charset="0"/>
              <a:ea typeface="汉仪旗黑-55简" panose="00020600040101010101" charset="-122"/>
              <a:sym typeface="+mn-ea"/>
            </a:endParaRPr>
          </a:p>
        </p:txBody>
      </p:sp>
      <p:sp>
        <p:nvSpPr>
          <p:cNvPr id="24" name="文本框 23"/>
          <p:cNvSpPr txBox="1"/>
          <p:nvPr>
            <p:custDataLst>
              <p:tags r:id="rId6"/>
            </p:custDataLst>
          </p:nvPr>
        </p:nvSpPr>
        <p:spPr>
          <a:xfrm>
            <a:off x="4692015" y="3390900"/>
            <a:ext cx="2808000" cy="681355"/>
          </a:xfrm>
          <a:prstGeom prst="rect">
            <a:avLst/>
          </a:prstGeom>
          <a:noFill/>
        </p:spPr>
        <p:txBody>
          <a:bodyPr wrap="square" rtlCol="0">
            <a:spAutoFit/>
          </a:bodyPr>
          <a:p>
            <a:pPr algn="just" fontAlgn="auto">
              <a:lnSpc>
                <a:spcPct val="120000"/>
              </a:lnSpc>
              <a:buNone/>
            </a:pPr>
            <a:r>
              <a:rPr sz="1600" dirty="0">
                <a:solidFill>
                  <a:schemeClr val="dk1"/>
                </a:solidFill>
                <a:latin typeface="Arial" panose="020B0604020202090204" pitchFamily="34" charset="0"/>
                <a:ea typeface="汉仪旗黑-55简" panose="00020600040101010101" charset="-122"/>
                <a:cs typeface="微软雅黑" panose="020B0503020204020204" charset="-122"/>
                <a:sym typeface="+mn-ea"/>
              </a:rPr>
              <a:t>听觉的发展包括对纯音听觉的发展和语音听觉的发展。</a:t>
            </a:r>
            <a:endParaRPr sz="1600" dirty="0">
              <a:solidFill>
                <a:schemeClr val="dk1"/>
              </a:solidFill>
              <a:latin typeface="Arial" panose="020B0604020202090204" pitchFamily="34" charset="0"/>
              <a:ea typeface="汉仪旗黑-55简" panose="00020600040101010101" charset="-122"/>
              <a:cs typeface="微软雅黑" panose="020B0503020204020204" charset="-122"/>
              <a:sym typeface="+mn-ea"/>
            </a:endParaRPr>
          </a:p>
        </p:txBody>
      </p:sp>
      <p:sp>
        <p:nvSpPr>
          <p:cNvPr id="25" name="文本框 24"/>
          <p:cNvSpPr txBox="1"/>
          <p:nvPr/>
        </p:nvSpPr>
        <p:spPr>
          <a:xfrm>
            <a:off x="1316792" y="2899098"/>
            <a:ext cx="2647665" cy="491490"/>
          </a:xfrm>
          <a:prstGeom prst="rect">
            <a:avLst/>
          </a:prstGeom>
          <a:noFill/>
        </p:spPr>
        <p:txBody>
          <a:bodyPr wrap="square" rtlCol="0">
            <a:spAutoFit/>
          </a:bodyPr>
          <a:p>
            <a:pPr algn="ctr"/>
            <a:r>
              <a:rPr lang="zh-CN" altLang="en-US" sz="2600" dirty="0">
                <a:solidFill>
                  <a:srgbClr val="990000"/>
                </a:solidFill>
                <a:latin typeface="Arial" panose="020B0604020202090204" pitchFamily="34" charset="0"/>
                <a:ea typeface="汉仪旗黑-55简" panose="00020600040101010101" charset="-122"/>
                <a:sym typeface="+mn-ea"/>
              </a:rPr>
              <a:t>1. 视觉的发展</a:t>
            </a:r>
            <a:endParaRPr lang="zh-CN" altLang="en-US" sz="2600" dirty="0">
              <a:solidFill>
                <a:srgbClr val="990000"/>
              </a:solidFill>
              <a:latin typeface="Arial" panose="020B0604020202090204" pitchFamily="34" charset="0"/>
              <a:ea typeface="汉仪旗黑-55简" panose="00020600040101010101" charset="-122"/>
              <a:sym typeface="+mn-ea"/>
            </a:endParaRPr>
          </a:p>
        </p:txBody>
      </p:sp>
      <p:sp>
        <p:nvSpPr>
          <p:cNvPr id="27" name="文本框 26"/>
          <p:cNvSpPr txBox="1"/>
          <p:nvPr>
            <p:custDataLst>
              <p:tags r:id="rId7"/>
            </p:custDataLst>
          </p:nvPr>
        </p:nvSpPr>
        <p:spPr>
          <a:xfrm>
            <a:off x="1236980" y="3390900"/>
            <a:ext cx="2807970" cy="1565910"/>
          </a:xfrm>
          <a:prstGeom prst="rect">
            <a:avLst/>
          </a:prstGeom>
          <a:noFill/>
        </p:spPr>
        <p:txBody>
          <a:bodyPr wrap="square" rtlCol="0">
            <a:spAutoFit/>
          </a:bodyPr>
          <a:p>
            <a:pPr algn="just">
              <a:lnSpc>
                <a:spcPct val="120000"/>
              </a:lnSpc>
            </a:pPr>
            <a:r>
              <a:rPr sz="1600" dirty="0">
                <a:solidFill>
                  <a:schemeClr val="dk1"/>
                </a:solidFill>
                <a:latin typeface="Arial" panose="020B0604020202090204" pitchFamily="34" charset="0"/>
                <a:ea typeface="汉仪旗黑-55简" panose="00020600040101010101" charset="-122"/>
                <a:cs typeface="微软雅黑" panose="020B0503020204020204" charset="-122"/>
                <a:sym typeface="+mn-ea"/>
              </a:rPr>
              <a:t>小学生视觉在整个感知觉中占有主导地位。其发展主要表现在以下两方面。</a:t>
            </a:r>
            <a:endParaRPr sz="1600" dirty="0">
              <a:solidFill>
                <a:schemeClr val="dk1"/>
              </a:solidFill>
              <a:latin typeface="Arial" panose="020B0604020202090204" pitchFamily="34" charset="0"/>
              <a:ea typeface="汉仪旗黑-55简" panose="00020600040101010101" charset="-122"/>
              <a:cs typeface="微软雅黑" panose="020B0503020204020204" charset="-122"/>
              <a:sym typeface="+mn-ea"/>
            </a:endParaRPr>
          </a:p>
          <a:p>
            <a:pPr algn="just">
              <a:lnSpc>
                <a:spcPct val="120000"/>
              </a:lnSpc>
            </a:pPr>
            <a:r>
              <a:rPr sz="1600" dirty="0">
                <a:solidFill>
                  <a:schemeClr val="dk1"/>
                </a:solidFill>
                <a:latin typeface="Arial" panose="020B0604020202090204" pitchFamily="34" charset="0"/>
                <a:ea typeface="汉仪旗黑-55简" panose="00020600040101010101" charset="-122"/>
                <a:cs typeface="微软雅黑" panose="020B0503020204020204" charset="-122"/>
                <a:sym typeface="+mn-ea"/>
              </a:rPr>
              <a:t>（1）视敏度的发展。</a:t>
            </a:r>
            <a:endParaRPr sz="1600" dirty="0">
              <a:solidFill>
                <a:schemeClr val="dk1"/>
              </a:solidFill>
              <a:latin typeface="Arial" panose="020B0604020202090204" pitchFamily="34" charset="0"/>
              <a:ea typeface="汉仪旗黑-55简" panose="00020600040101010101" charset="-122"/>
              <a:cs typeface="微软雅黑" panose="020B0503020204020204" charset="-122"/>
              <a:sym typeface="+mn-ea"/>
            </a:endParaRPr>
          </a:p>
          <a:p>
            <a:pPr algn="just">
              <a:lnSpc>
                <a:spcPct val="120000"/>
              </a:lnSpc>
            </a:pPr>
            <a:r>
              <a:rPr sz="1600" dirty="0">
                <a:solidFill>
                  <a:schemeClr val="dk1"/>
                </a:solidFill>
                <a:latin typeface="Arial" panose="020B0604020202090204" pitchFamily="34" charset="0"/>
                <a:ea typeface="汉仪旗黑-55简" panose="00020600040101010101" charset="-122"/>
                <a:cs typeface="微软雅黑" panose="020B0503020204020204" charset="-122"/>
                <a:sym typeface="+mn-ea"/>
              </a:rPr>
              <a:t>（2）颜色视觉的发展。</a:t>
            </a:r>
            <a:endParaRPr sz="1600" dirty="0">
              <a:solidFill>
                <a:schemeClr val="dk1"/>
              </a:solidFill>
              <a:latin typeface="Arial" panose="020B0604020202090204" pitchFamily="34" charset="0"/>
              <a:ea typeface="汉仪旗黑-55简" panose="00020600040101010101" charset="-122"/>
              <a:cs typeface="微软雅黑" panose="020B0503020204020204"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ppt_x"/>
                                          </p:val>
                                        </p:tav>
                                        <p:tav tm="100000">
                                          <p:val>
                                            <p:strVal val="#ppt_x"/>
                                          </p:val>
                                        </p:tav>
                                      </p:tavLst>
                                    </p:anim>
                                    <p:anim calcmode="lin" valueType="num">
                                      <p:cBhvr additive="base">
                                        <p:cTn id="28" dur="500" fill="hold"/>
                                        <p:tgtEl>
                                          <p:spTgt spid="2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500" fill="hold"/>
                                        <p:tgtEl>
                                          <p:spTgt spid="24"/>
                                        </p:tgtEl>
                                        <p:attrNameLst>
                                          <p:attrName>ppt_x</p:attrName>
                                        </p:attrNameLst>
                                      </p:cBhvr>
                                      <p:tavLst>
                                        <p:tav tm="0">
                                          <p:val>
                                            <p:strVal val="#ppt_x"/>
                                          </p:val>
                                        </p:tav>
                                        <p:tav tm="100000">
                                          <p:val>
                                            <p:strVal val="#ppt_x"/>
                                          </p:val>
                                        </p:tav>
                                      </p:tavLst>
                                    </p:anim>
                                    <p:anim calcmode="lin" valueType="num">
                                      <p:cBhvr additive="base">
                                        <p:cTn id="32" dur="500" fill="hold"/>
                                        <p:tgtEl>
                                          <p:spTgt spid="2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fill="hold"/>
                                        <p:tgtEl>
                                          <p:spTgt spid="25"/>
                                        </p:tgtEl>
                                        <p:attrNameLst>
                                          <p:attrName>ppt_x</p:attrName>
                                        </p:attrNameLst>
                                      </p:cBhvr>
                                      <p:tavLst>
                                        <p:tav tm="0">
                                          <p:val>
                                            <p:strVal val="#ppt_x"/>
                                          </p:val>
                                        </p:tav>
                                        <p:tav tm="100000">
                                          <p:val>
                                            <p:strVal val="#ppt_x"/>
                                          </p:val>
                                        </p:tav>
                                      </p:tavLst>
                                    </p:anim>
                                    <p:anim calcmode="lin" valueType="num">
                                      <p:cBhvr additive="base">
                                        <p:cTn id="36" dur="500" fill="hold"/>
                                        <p:tgtEl>
                                          <p:spTgt spid="2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500" fill="hold"/>
                                        <p:tgtEl>
                                          <p:spTgt spid="27"/>
                                        </p:tgtEl>
                                        <p:attrNameLst>
                                          <p:attrName>ppt_x</p:attrName>
                                        </p:attrNameLst>
                                      </p:cBhvr>
                                      <p:tavLst>
                                        <p:tav tm="0">
                                          <p:val>
                                            <p:strVal val="#ppt_x"/>
                                          </p:val>
                                        </p:tav>
                                        <p:tav tm="100000">
                                          <p:val>
                                            <p:strVal val="#ppt_x"/>
                                          </p:val>
                                        </p:tav>
                                      </p:tavLst>
                                    </p:anim>
                                    <p:anim calcmode="lin" valueType="num">
                                      <p:cBhvr additive="base">
                                        <p:cTn id="40"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3" grpId="0"/>
      <p:bldP spid="24" grpId="0"/>
      <p:bldP spid="25" grpId="0"/>
      <p:bldP spid="27"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矩形 10"/>
          <p:cNvSpPr/>
          <p:nvPr>
            <p:custDataLst>
              <p:tags r:id="rId1"/>
            </p:custDataLst>
          </p:nvPr>
        </p:nvSpPr>
        <p:spPr>
          <a:xfrm>
            <a:off x="1" y="392916"/>
            <a:ext cx="7112000" cy="82816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a:p>
        </p:txBody>
      </p:sp>
      <p:sp>
        <p:nvSpPr>
          <p:cNvPr id="7" name="矩形 6"/>
          <p:cNvSpPr/>
          <p:nvPr>
            <p:custDataLst>
              <p:tags r:id="rId2"/>
            </p:custDataLst>
          </p:nvPr>
        </p:nvSpPr>
        <p:spPr>
          <a:xfrm>
            <a:off x="0" y="1558642"/>
            <a:ext cx="12192000" cy="49412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custDataLst>
              <p:tags r:id="rId3"/>
            </p:custDataLst>
          </p:nvPr>
        </p:nvSpPr>
        <p:spPr>
          <a:xfrm>
            <a:off x="459154" y="494578"/>
            <a:ext cx="6526438" cy="624840"/>
          </a:xfrm>
          <a:prstGeom prst="rect">
            <a:avLst/>
          </a:prstGeom>
          <a:noFill/>
        </p:spPr>
        <p:txBody>
          <a:bodyPr wrap="square" lIns="71755" tIns="38100" rIns="71755" bIns="38100" rtlCol="0" anchor="ctr" anchorCtr="0">
            <a:noAutofit/>
          </a:bodyPr>
          <a:lstStyle/>
          <a:p>
            <a:pPr marL="0" indent="0" algn="l" fontAlgn="auto">
              <a:lnSpc>
                <a:spcPct val="100000"/>
              </a:lnSpc>
              <a:spcBef>
                <a:spcPts val="0"/>
              </a:spcBef>
              <a:spcAft>
                <a:spcPts val="0"/>
              </a:spcAft>
              <a:buSzPct val="100000"/>
              <a:buNone/>
            </a:pPr>
            <a:r>
              <a:rPr lang="zh-CN" altLang="en-US" sz="3400" b="1" spc="180">
                <a:solidFill>
                  <a:schemeClr val="lt1"/>
                </a:solidFill>
                <a:latin typeface="Arial" panose="020B0604020202090204" pitchFamily="34" charset="0"/>
                <a:ea typeface="微软雅黑" panose="020B0503020204020204" charset="-122"/>
              </a:rPr>
              <a:t>视觉的发展</a:t>
            </a:r>
            <a:endParaRPr lang="zh-CN" altLang="en-US" sz="3400" b="1" spc="180">
              <a:solidFill>
                <a:schemeClr val="lt1"/>
              </a:solidFill>
              <a:latin typeface="Arial" panose="020B0604020202090204" pitchFamily="34" charset="0"/>
              <a:ea typeface="微软雅黑" panose="020B0503020204020204" charset="-122"/>
            </a:endParaRPr>
          </a:p>
        </p:txBody>
      </p:sp>
      <p:sp>
        <p:nvSpPr>
          <p:cNvPr id="6" name="矩形 5"/>
          <p:cNvSpPr/>
          <p:nvPr>
            <p:custDataLst>
              <p:tags r:id="rId4"/>
            </p:custDataLst>
          </p:nvPr>
        </p:nvSpPr>
        <p:spPr>
          <a:xfrm>
            <a:off x="6396355" y="1920875"/>
            <a:ext cx="5336540" cy="4510405"/>
          </a:xfrm>
          <a:prstGeom prst="rect">
            <a:avLst/>
          </a:prstGeom>
        </p:spPr>
        <p:txBody>
          <a:bodyPr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285750" algn="l">
              <a:lnSpc>
                <a:spcPct val="120000"/>
              </a:lnSpc>
              <a:spcBef>
                <a:spcPts val="0"/>
              </a:spcBef>
              <a:spcAft>
                <a:spcPts val="800"/>
              </a:spcAft>
              <a:buClr>
                <a:schemeClr val="bg1">
                  <a:lumMod val="95000"/>
                </a:schemeClr>
              </a:buClr>
              <a:buSzPct val="100000"/>
              <a:buFont typeface="Wingdings" panose="05000000000000000000" pitchFamily="2" charset="2"/>
              <a:buNone/>
            </a:pPr>
            <a:r>
              <a:rPr lang="en-US" altLang="zh-CN" b="1">
                <a:solidFill>
                  <a:schemeClr val="bg1"/>
                </a:solidFill>
                <a:uFillTx/>
                <a:latin typeface="+mj-lt"/>
                <a:ea typeface="+mj-lt"/>
                <a:cs typeface="+mj-lt"/>
              </a:rPr>
              <a:t>2.</a:t>
            </a:r>
            <a:r>
              <a:rPr lang="zh-CN" altLang="en-US" b="1">
                <a:solidFill>
                  <a:schemeClr val="bg1"/>
                </a:solidFill>
                <a:uFillTx/>
                <a:latin typeface="+mj-lt"/>
                <a:ea typeface="+mj-lt"/>
                <a:cs typeface="+mj-lt"/>
              </a:rPr>
              <a:t>颜色视觉的发展。</a:t>
            </a:r>
            <a:endParaRPr lang="zh-CN" altLang="en-US">
              <a:solidFill>
                <a:schemeClr val="bg1"/>
              </a:solidFill>
              <a:uFillTx/>
              <a:latin typeface="Arial" panose="020B0604020202090204" pitchFamily="34" charset="0"/>
              <a:ea typeface="微软雅黑" panose="020B0503020204020204" charset="-122"/>
            </a:endParaRPr>
          </a:p>
          <a:p>
            <a:pPr marL="0" lvl="0" indent="406400" algn="just" fontAlgn="auto">
              <a:lnSpc>
                <a:spcPct val="120000"/>
              </a:lnSpc>
              <a:spcBef>
                <a:spcPts val="0"/>
              </a:spcBef>
              <a:spcAft>
                <a:spcPts val="800"/>
              </a:spcAft>
              <a:buClr>
                <a:schemeClr val="bg1">
                  <a:lumMod val="95000"/>
                </a:schemeClr>
              </a:buClr>
              <a:buSzPct val="100000"/>
              <a:buFont typeface="Wingdings" panose="05000000000000000000" pitchFamily="2" charset="2"/>
              <a:buNone/>
              <a:extLst>
                <a:ext uri="{35155182-B16C-46BC-9424-99874614C6A1}">
                  <wpsdc:indentchars xmlns:wpsdc="http://www.wps.cn/officeDocument/2017/drawingmlCustomData" val="200" checksum="1740828767"/>
                </a:ext>
              </a:extLst>
            </a:pPr>
            <a:r>
              <a:rPr lang="zh-CN" altLang="en-US" sz="1600">
                <a:solidFill>
                  <a:schemeClr val="bg1"/>
                </a:solidFill>
                <a:uFillTx/>
                <a:latin typeface="Arial" panose="020B0604020202090204" pitchFamily="34" charset="0"/>
                <a:ea typeface="微软雅黑" panose="020B0503020204020204" charset="-122"/>
              </a:rPr>
              <a:t>小学一年级学生能正确辨认各种颜色：能对各种不同颜色进行配对游戏；对于经常接触的一些颜色也能叫出名称。至于颜色的精确命名，即不同饱和度以及混合色的命名，如大红、紫红、桃红、玫瑰红；米黄、橘黄、鹅黄；青灰、银灰；淡绿、碧绿、墨绿等，其正确率直接受小学教育的影响。为此，教师要充分利用美术课以及其他活动，让学生有机会接触多种色彩，并教会学生对各种颜色的正确命名和正确使用，以引起学生关心和注意周围五颜六色的彩色世界，更正确地反映客观世界。因为只有理解了事物，才能更深刻地感觉它。</a:t>
            </a:r>
            <a:endParaRPr lang="zh-CN" altLang="en-US" sz="1600">
              <a:solidFill>
                <a:schemeClr val="bg1"/>
              </a:solidFill>
              <a:uFillTx/>
              <a:latin typeface="Arial" panose="020B0604020202090204" pitchFamily="34" charset="0"/>
              <a:ea typeface="微软雅黑" panose="020B0503020204020204" charset="-122"/>
            </a:endParaRPr>
          </a:p>
        </p:txBody>
      </p:sp>
      <p:sp>
        <p:nvSpPr>
          <p:cNvPr id="9" name="矩形 8"/>
          <p:cNvSpPr/>
          <p:nvPr>
            <p:custDataLst>
              <p:tags r:id="rId5"/>
            </p:custDataLst>
          </p:nvPr>
        </p:nvSpPr>
        <p:spPr>
          <a:xfrm>
            <a:off x="459105" y="1920875"/>
            <a:ext cx="5336540" cy="4510405"/>
          </a:xfrm>
          <a:prstGeom prst="rect">
            <a:avLst/>
          </a:prstGeom>
        </p:spPr>
        <p:txBody>
          <a:bodyPr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285750" algn="l">
              <a:lnSpc>
                <a:spcPct val="120000"/>
              </a:lnSpc>
              <a:spcBef>
                <a:spcPts val="0"/>
              </a:spcBef>
              <a:spcAft>
                <a:spcPts val="800"/>
              </a:spcAft>
              <a:buClr>
                <a:schemeClr val="bg1">
                  <a:lumMod val="95000"/>
                </a:schemeClr>
              </a:buClr>
              <a:buSzPct val="100000"/>
              <a:buFont typeface="Wingdings" panose="05000000000000000000" pitchFamily="2" charset="2"/>
              <a:buNone/>
            </a:pPr>
            <a:r>
              <a:rPr lang="en-US" altLang="zh-CN" b="1">
                <a:solidFill>
                  <a:schemeClr val="bg1"/>
                </a:solidFill>
                <a:uFillTx/>
                <a:latin typeface="+mj-lt"/>
                <a:ea typeface="+mj-lt"/>
              </a:rPr>
              <a:t>1.</a:t>
            </a:r>
            <a:r>
              <a:rPr lang="zh-CN" altLang="en-US" b="1">
                <a:solidFill>
                  <a:schemeClr val="bg1"/>
                </a:solidFill>
                <a:uFillTx/>
                <a:latin typeface="+mj-lt"/>
                <a:ea typeface="+mj-lt"/>
              </a:rPr>
              <a:t>视敏度的发展。</a:t>
            </a:r>
            <a:endParaRPr lang="zh-CN" altLang="en-US" b="1">
              <a:solidFill>
                <a:schemeClr val="bg1"/>
              </a:solidFill>
              <a:uFillTx/>
              <a:latin typeface="+mj-lt"/>
              <a:ea typeface="+mj-lt"/>
            </a:endParaRPr>
          </a:p>
          <a:p>
            <a:pPr marL="0" lvl="0" indent="406400" algn="just" fontAlgn="auto">
              <a:lnSpc>
                <a:spcPct val="120000"/>
              </a:lnSpc>
              <a:spcBef>
                <a:spcPts val="0"/>
              </a:spcBef>
              <a:spcAft>
                <a:spcPts val="800"/>
              </a:spcAft>
              <a:buClr>
                <a:schemeClr val="bg1">
                  <a:lumMod val="95000"/>
                </a:schemeClr>
              </a:buClr>
              <a:buSzPct val="100000"/>
              <a:buFont typeface="Wingdings" panose="05000000000000000000" pitchFamily="2" charset="2"/>
              <a:buNone/>
              <a:extLst>
                <a:ext uri="{35155182-B16C-46BC-9424-99874614C6A1}">
                  <wpsdc:indentchars xmlns:wpsdc="http://www.wps.cn/officeDocument/2017/drawingmlCustomData" val="200" checksum="1740828767"/>
                </a:ext>
              </a:extLst>
            </a:pPr>
            <a:r>
              <a:rPr lang="zh-CN" altLang="en-US" sz="1600">
                <a:solidFill>
                  <a:schemeClr val="bg1"/>
                </a:solidFill>
                <a:uFillTx/>
                <a:latin typeface="Arial" panose="020B0604020202090204" pitchFamily="34" charset="0"/>
                <a:ea typeface="微软雅黑" panose="020B0503020204020204" charset="-122"/>
              </a:rPr>
              <a:t>视敏度俗称视力，指在一定距离上感知和辨别细小物体的视觉能力。小学生视敏度发展趋势是：10岁前视敏度不断提高；10岁时学生的视觉调节能力的范围最大，远近物体都能看清楚；10岁以后，随着年龄增长，视力逐渐下降。这种变化固然与眼睛的生理机能变化有关，更与人们的用眼习惯有关。有的学生不注意用眼方法，如经常在暗淡的光线下长时间地注视，造成眼睛过度疲劳；眼睛离书本的距离太近，使眼睛只习惯于看近物。为此，教师应特别注意指导小学生正确用眼。光线要明亮，小学生的座位要高低适当，教室里坐靠边位置的学生每隔一定的时间要调换等，以保证小学生视力的正常发展。</a:t>
            </a:r>
            <a:endParaRPr lang="zh-CN" altLang="en-US" sz="1600">
              <a:solidFill>
                <a:schemeClr val="bg1"/>
              </a:solidFill>
              <a:uFillTx/>
              <a:latin typeface="Arial" panose="020B0604020202090204" pitchFamily="34" charset="0"/>
              <a:ea typeface="微软雅黑" panose="020B0503020204020204" charset="-122"/>
            </a:endParaRPr>
          </a:p>
        </p:txBody>
      </p:sp>
      <p:cxnSp>
        <p:nvCxnSpPr>
          <p:cNvPr id="8" name="直接连接符 7"/>
          <p:cNvCxnSpPr/>
          <p:nvPr>
            <p:custDataLst>
              <p:tags r:id="rId6"/>
            </p:custDataLst>
          </p:nvPr>
        </p:nvCxnSpPr>
        <p:spPr>
          <a:xfrm>
            <a:off x="6106633" y="2764465"/>
            <a:ext cx="0" cy="2317898"/>
          </a:xfrm>
          <a:prstGeom prst="line">
            <a:avLst/>
          </a:prstGeom>
          <a:ln w="12700">
            <a:solidFill>
              <a:schemeClr val="bg1">
                <a:lumMod val="85000"/>
              </a:schemeClr>
            </a:solidFill>
            <a:prstDash val="dashDot"/>
          </a:ln>
        </p:spPr>
        <p:style>
          <a:lnRef idx="1">
            <a:schemeClr val="accent1"/>
          </a:lnRef>
          <a:fillRef idx="0">
            <a:schemeClr val="accent1"/>
          </a:fillRef>
          <a:effectRef idx="0">
            <a:schemeClr val="accent1"/>
          </a:effectRef>
          <a:fontRef idx="minor">
            <a:schemeClr val="tx1"/>
          </a:fontRef>
        </p:style>
      </p:cxnSp>
      <p:sp>
        <p:nvSpPr>
          <p:cNvPr id="15" name="矩形 14"/>
          <p:cNvSpPr/>
          <p:nvPr>
            <p:custDataLst>
              <p:tags r:id="rId7"/>
            </p:custDataLst>
          </p:nvPr>
        </p:nvSpPr>
        <p:spPr>
          <a:xfrm>
            <a:off x="7268054" y="392916"/>
            <a:ext cx="176691" cy="82816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a:p>
        </p:txBody>
      </p:sp>
    </p:spTree>
    <p:custDataLst>
      <p:tags r:id="rId8"/>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 name="矩形 26"/>
          <p:cNvSpPr/>
          <p:nvPr>
            <p:custDataLst>
              <p:tags r:id="rId1"/>
            </p:custDataLst>
          </p:nvPr>
        </p:nvSpPr>
        <p:spPr>
          <a:xfrm>
            <a:off x="5255895" y="3171507"/>
            <a:ext cx="1680210" cy="514985"/>
          </a:xfrm>
          <a:prstGeom prst="rect">
            <a:avLst/>
          </a:prstGeom>
        </p:spPr>
        <p:txBody>
          <a:bodyPr wrap="square" lIns="90000" tIns="46800" rIns="90000" bIns="46800" anchor="ctr">
            <a:noAutofit/>
          </a:bodyPr>
          <a:p>
            <a:pPr algn="ctr">
              <a:lnSpc>
                <a:spcPct val="120000"/>
              </a:lnSpc>
            </a:pPr>
            <a:r>
              <a:rPr lang="zh-CN" altLang="en-US" sz="3600" b="1" spc="300" dirty="0">
                <a:solidFill>
                  <a:srgbClr val="C00000"/>
                </a:solidFill>
                <a:latin typeface="微软雅黑" panose="020B0503020204020204" charset="-122"/>
                <a:ea typeface="微软雅黑" panose="020B0503020204020204" charset="-122"/>
                <a:cs typeface="+mn-ea"/>
                <a:sym typeface="Arial" panose="020B0604020202090204" pitchFamily="34" charset="0"/>
              </a:rPr>
              <a:t>听觉的发展</a:t>
            </a:r>
            <a:endParaRPr lang="zh-CN" altLang="en-US" sz="3600" b="1" spc="300" dirty="0">
              <a:solidFill>
                <a:srgbClr val="C00000"/>
              </a:solidFill>
              <a:latin typeface="微软雅黑" panose="020B0503020204020204" charset="-122"/>
              <a:ea typeface="微软雅黑" panose="020B0503020204020204" charset="-122"/>
              <a:cs typeface="+mn-ea"/>
              <a:sym typeface="Arial" panose="020B0604020202090204" pitchFamily="34" charset="0"/>
            </a:endParaRPr>
          </a:p>
        </p:txBody>
      </p:sp>
      <p:sp>
        <p:nvSpPr>
          <p:cNvPr id="2" name="空心弧 1"/>
          <p:cNvSpPr/>
          <p:nvPr>
            <p:custDataLst>
              <p:tags r:id="rId2"/>
            </p:custDataLst>
          </p:nvPr>
        </p:nvSpPr>
        <p:spPr>
          <a:xfrm rot="5400000">
            <a:off x="4150509" y="1483509"/>
            <a:ext cx="3890982" cy="3890982"/>
          </a:xfrm>
          <a:prstGeom prst="blockArc">
            <a:avLst>
              <a:gd name="adj1" fmla="val 0"/>
              <a:gd name="adj2" fmla="val 10800000"/>
              <a:gd name="adj3" fmla="val 20000"/>
            </a:avLst>
          </a:prstGeom>
          <a:solidFill>
            <a:srgbClr val="FFC000"/>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a:solidFill>
                <a:srgbClr val="000000"/>
              </a:solidFill>
              <a:latin typeface="Arial" panose="020B0604020202090204" pitchFamily="34" charset="0"/>
              <a:ea typeface="微软雅黑" panose="020B0503020204020204" charset="-122"/>
              <a:sym typeface="Arial" panose="020B0604020202090204" pitchFamily="34" charset="0"/>
            </a:endParaRPr>
          </a:p>
        </p:txBody>
      </p:sp>
      <p:sp>
        <p:nvSpPr>
          <p:cNvPr id="20" name="空心弧 19"/>
          <p:cNvSpPr/>
          <p:nvPr>
            <p:custDataLst>
              <p:tags r:id="rId3"/>
            </p:custDataLst>
          </p:nvPr>
        </p:nvSpPr>
        <p:spPr>
          <a:xfrm rot="-5400000">
            <a:off x="4150509" y="1483509"/>
            <a:ext cx="3890982" cy="3890982"/>
          </a:xfrm>
          <a:prstGeom prst="blockArc">
            <a:avLst>
              <a:gd name="adj1" fmla="val 0"/>
              <a:gd name="adj2" fmla="val 10800000"/>
              <a:gd name="adj3" fmla="val 20000"/>
            </a:avLst>
          </a:prstGeom>
          <a:solidFill>
            <a:srgbClr val="92D050"/>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a:solidFill>
                <a:srgbClr val="000000"/>
              </a:solidFill>
              <a:latin typeface="Arial" panose="020B0604020202090204" pitchFamily="34" charset="0"/>
              <a:ea typeface="微软雅黑" panose="020B0503020204020204" charset="-122"/>
              <a:sym typeface="Arial" panose="020B0604020202090204" pitchFamily="34" charset="0"/>
            </a:endParaRPr>
          </a:p>
        </p:txBody>
      </p:sp>
      <p:sp>
        <p:nvSpPr>
          <p:cNvPr id="25" name="等腰三角形 24"/>
          <p:cNvSpPr/>
          <p:nvPr>
            <p:custDataLst>
              <p:tags r:id="rId4"/>
            </p:custDataLst>
          </p:nvPr>
        </p:nvSpPr>
        <p:spPr>
          <a:xfrm rot="16200000">
            <a:off x="5024462" y="4535195"/>
            <a:ext cx="1262380" cy="880696"/>
          </a:xfrm>
          <a:prstGeom prst="triangle">
            <a:avLst/>
          </a:prstGeom>
          <a:solidFill>
            <a:srgbClr val="92D05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lnSpc>
                <a:spcPct val="120000"/>
              </a:lnSpc>
            </a:pPr>
            <a:endParaRPr lang="zh-CN" altLang="en-US">
              <a:latin typeface="微软雅黑" panose="020B0503020204020204" charset="-122"/>
              <a:ea typeface="微软雅黑" panose="020B0503020204020204" charset="-122"/>
              <a:sym typeface="Arial" panose="020B0604020202090204" pitchFamily="34" charset="0"/>
            </a:endParaRPr>
          </a:p>
        </p:txBody>
      </p:sp>
      <p:sp>
        <p:nvSpPr>
          <p:cNvPr id="30" name="文本框 29"/>
          <p:cNvSpPr txBox="1"/>
          <p:nvPr>
            <p:custDataLst>
              <p:tags r:id="rId5"/>
            </p:custDataLst>
          </p:nvPr>
        </p:nvSpPr>
        <p:spPr>
          <a:xfrm>
            <a:off x="5655652" y="4713232"/>
            <a:ext cx="482824" cy="524619"/>
          </a:xfrm>
          <a:prstGeom prst="rect">
            <a:avLst/>
          </a:prstGeom>
          <a:noFill/>
          <a:effectLst/>
        </p:spPr>
        <p:txBody>
          <a:bodyPr vert="horz" wrap="square" tIns="46800" bIns="46800">
            <a:normAutofit fontScale="82500"/>
          </a:bodyPr>
          <a:p>
            <a:pPr>
              <a:lnSpc>
                <a:spcPct val="120000"/>
              </a:lnSpc>
            </a:pPr>
            <a:r>
              <a:rPr lang="en-US" sz="2100">
                <a:solidFill>
                  <a:sysClr val="window" lastClr="FFFFFF"/>
                </a:solidFill>
                <a:latin typeface="微软雅黑" panose="020B0503020204020204" charset="-122"/>
                <a:ea typeface="微软雅黑" panose="020B0503020204020204" charset="-122"/>
                <a:sym typeface="Arial" panose="020B0604020202090204" pitchFamily="34" charset="0"/>
              </a:rPr>
              <a:t>02</a:t>
            </a:r>
            <a:endParaRPr lang="en-US" sz="2100" dirty="0">
              <a:solidFill>
                <a:sysClr val="window" lastClr="FFFFFF"/>
              </a:solidFill>
              <a:latin typeface="微软雅黑" panose="020B0503020204020204" charset="-122"/>
              <a:ea typeface="微软雅黑" panose="020B0503020204020204" charset="-122"/>
              <a:sym typeface="Arial" panose="020B0604020202090204" pitchFamily="34" charset="0"/>
            </a:endParaRPr>
          </a:p>
        </p:txBody>
      </p:sp>
      <p:sp>
        <p:nvSpPr>
          <p:cNvPr id="35" name="文本框 34"/>
          <p:cNvSpPr txBox="1"/>
          <p:nvPr>
            <p:custDataLst>
              <p:tags r:id="rId6"/>
            </p:custDataLst>
          </p:nvPr>
        </p:nvSpPr>
        <p:spPr>
          <a:xfrm>
            <a:off x="8701251" y="1840548"/>
            <a:ext cx="2653030" cy="501014"/>
          </a:xfrm>
          <a:prstGeom prst="rect">
            <a:avLst/>
          </a:prstGeom>
          <a:noFill/>
        </p:spPr>
        <p:txBody>
          <a:bodyPr wrap="square" lIns="90000" tIns="46800" rIns="90000" bIns="0" anchor="b" anchorCtr="0">
            <a:normAutofit/>
          </a:bodyPr>
          <a:p>
            <a:pPr>
              <a:lnSpc>
                <a:spcPct val="120000"/>
              </a:lnSpc>
            </a:pPr>
            <a:r>
              <a:rPr lang="zh-CN" altLang="en-US" sz="2000" b="1" spc="300" dirty="0">
                <a:solidFill>
                  <a:srgbClr val="000000">
                    <a:lumMod val="85000"/>
                    <a:lumOff val="15000"/>
                  </a:srgbClr>
                </a:solidFill>
                <a:latin typeface="微软雅黑" panose="020B0503020204020204" charset="-122"/>
                <a:ea typeface="微软雅黑" panose="020B0503020204020204" charset="-122"/>
                <a:cs typeface="+mn-ea"/>
                <a:sym typeface="Arial" panose="020B0604020202090204" pitchFamily="34" charset="0"/>
              </a:rPr>
              <a:t>语音听觉</a:t>
            </a:r>
            <a:endParaRPr lang="zh-CN" altLang="en-US" sz="2000" b="1" spc="300" dirty="0">
              <a:solidFill>
                <a:srgbClr val="000000">
                  <a:lumMod val="85000"/>
                  <a:lumOff val="15000"/>
                </a:srgbClr>
              </a:solidFill>
              <a:latin typeface="微软雅黑" panose="020B0503020204020204" charset="-122"/>
              <a:ea typeface="微软雅黑" panose="020B0503020204020204" charset="-122"/>
              <a:cs typeface="+mn-ea"/>
              <a:sym typeface="Arial" panose="020B0604020202090204" pitchFamily="34" charset="0"/>
            </a:endParaRPr>
          </a:p>
        </p:txBody>
      </p:sp>
      <p:sp>
        <p:nvSpPr>
          <p:cNvPr id="36" name="文本框 35"/>
          <p:cNvSpPr txBox="1"/>
          <p:nvPr>
            <p:custDataLst>
              <p:tags r:id="rId7"/>
            </p:custDataLst>
          </p:nvPr>
        </p:nvSpPr>
        <p:spPr>
          <a:xfrm>
            <a:off x="8701405" y="2398395"/>
            <a:ext cx="2653030" cy="2786380"/>
          </a:xfrm>
          <a:prstGeom prst="rect">
            <a:avLst/>
          </a:prstGeom>
          <a:noFill/>
        </p:spPr>
        <p:txBody>
          <a:bodyPr wrap="square" lIns="90000" tIns="0" rIns="90000" bIns="46800" anchor="t">
            <a:noAutofit/>
          </a:bodyPr>
          <a:p>
            <a:pPr>
              <a:lnSpc>
                <a:spcPct val="120000"/>
              </a:lnSpc>
              <a:buClr>
                <a:srgbClr val="E7E6E6"/>
              </a:buClr>
            </a:pPr>
            <a:r>
              <a:rPr lang="zh-CN" altLang="en-US" sz="1600" dirty="0">
                <a:solidFill>
                  <a:srgbClr val="000000">
                    <a:lumMod val="85000"/>
                    <a:lumOff val="15000"/>
                  </a:srgbClr>
                </a:solidFill>
                <a:uFillTx/>
                <a:latin typeface="微软雅黑" charset="0"/>
                <a:ea typeface="微软雅黑" panose="020B0503020204020204" charset="-122"/>
                <a:sym typeface="Arial" panose="020B0604020202090204" pitchFamily="34" charset="0"/>
              </a:rPr>
              <a:t>小学生入学后，在语音教学特别是汉语拼音教学的影响下，语音听觉发展迅速。一年级末小学生已能很好地辨别汉语的四声和相近的字音，可达到成人的水平。在非普通话地区，小学生语音听觉的发展，关键在于教师的语音和正确的指导。</a:t>
            </a:r>
            <a:endParaRPr lang="zh-CN" altLang="en-US" sz="1600" dirty="0">
              <a:solidFill>
                <a:srgbClr val="000000">
                  <a:lumMod val="85000"/>
                  <a:lumOff val="15000"/>
                </a:srgbClr>
              </a:solidFill>
              <a:uFillTx/>
              <a:latin typeface="微软雅黑" charset="0"/>
              <a:ea typeface="微软雅黑" panose="020B0503020204020204" charset="-122"/>
              <a:sym typeface="Arial" panose="020B0604020202090204" pitchFamily="34" charset="0"/>
            </a:endParaRPr>
          </a:p>
        </p:txBody>
      </p:sp>
      <p:sp>
        <p:nvSpPr>
          <p:cNvPr id="37" name="文本框 36"/>
          <p:cNvSpPr txBox="1"/>
          <p:nvPr>
            <p:custDataLst>
              <p:tags r:id="rId8"/>
            </p:custDataLst>
          </p:nvPr>
        </p:nvSpPr>
        <p:spPr>
          <a:xfrm>
            <a:off x="837719" y="1840548"/>
            <a:ext cx="2653030" cy="501014"/>
          </a:xfrm>
          <a:prstGeom prst="rect">
            <a:avLst/>
          </a:prstGeom>
          <a:noFill/>
        </p:spPr>
        <p:txBody>
          <a:bodyPr wrap="square" lIns="90000" tIns="46800" rIns="90000" bIns="0" anchor="b" anchorCtr="0">
            <a:normAutofit/>
          </a:bodyPr>
          <a:p>
            <a:pPr algn="r">
              <a:lnSpc>
                <a:spcPct val="120000"/>
              </a:lnSpc>
            </a:pPr>
            <a:r>
              <a:rPr lang="zh-CN" altLang="en-US" sz="2000" b="1" spc="300" dirty="0">
                <a:solidFill>
                  <a:srgbClr val="000000">
                    <a:lumMod val="85000"/>
                    <a:lumOff val="15000"/>
                  </a:srgbClr>
                </a:solidFill>
                <a:latin typeface="微软雅黑" panose="020B0503020204020204" charset="-122"/>
                <a:ea typeface="微软雅黑" panose="020B0503020204020204" charset="-122"/>
                <a:cs typeface="+mn-ea"/>
                <a:sym typeface="Arial" panose="020B0604020202090204" pitchFamily="34" charset="0"/>
              </a:rPr>
              <a:t>纯音听觉</a:t>
            </a:r>
            <a:endParaRPr lang="zh-CN" altLang="en-US" sz="2000" b="1" spc="300" dirty="0">
              <a:solidFill>
                <a:srgbClr val="000000">
                  <a:lumMod val="85000"/>
                  <a:lumOff val="15000"/>
                </a:srgbClr>
              </a:solidFill>
              <a:latin typeface="微软雅黑" panose="020B0503020204020204" charset="-122"/>
              <a:ea typeface="微软雅黑" panose="020B0503020204020204" charset="-122"/>
              <a:cs typeface="+mn-ea"/>
              <a:sym typeface="Arial" panose="020B0604020202090204" pitchFamily="34" charset="0"/>
            </a:endParaRPr>
          </a:p>
        </p:txBody>
      </p:sp>
      <p:sp>
        <p:nvSpPr>
          <p:cNvPr id="38" name="文本框 37"/>
          <p:cNvSpPr txBox="1"/>
          <p:nvPr>
            <p:custDataLst>
              <p:tags r:id="rId9"/>
            </p:custDataLst>
          </p:nvPr>
        </p:nvSpPr>
        <p:spPr>
          <a:xfrm>
            <a:off x="837565" y="2398395"/>
            <a:ext cx="2653030" cy="2651125"/>
          </a:xfrm>
          <a:prstGeom prst="rect">
            <a:avLst/>
          </a:prstGeom>
          <a:noFill/>
        </p:spPr>
        <p:txBody>
          <a:bodyPr wrap="square" lIns="90000" tIns="0" rIns="90000" bIns="46800" anchor="t">
            <a:noAutofit/>
          </a:bodyPr>
          <a:p>
            <a:pPr algn="just">
              <a:lnSpc>
                <a:spcPct val="120000"/>
              </a:lnSpc>
              <a:buClr>
                <a:srgbClr val="E7E6E6"/>
              </a:buClr>
            </a:pPr>
            <a:r>
              <a:rPr lang="zh-CN" altLang="en-US" sz="1600" dirty="0">
                <a:solidFill>
                  <a:srgbClr val="000000">
                    <a:lumMod val="85000"/>
                    <a:lumOff val="15000"/>
                  </a:srgbClr>
                </a:solidFill>
                <a:uFillTx/>
                <a:latin typeface="微软雅黑" charset="0"/>
                <a:ea typeface="微软雅黑" panose="020B0503020204020204" charset="-122"/>
                <a:sym typeface="Arial" panose="020B0604020202090204" pitchFamily="34" charset="0"/>
              </a:rPr>
              <a:t>小学生听觉的敏感度随年龄增长逐渐提高。以儿童辨别声音高低的听觉能力为例，假设6岁入学学生的听觉能力为一个单位，经过训练后，到7岁就可发展到1.4，8岁可达1.6，9岁可达2.6，10岁可达3.9个单位。但整个小学阶段听觉敏感度都不如成人，更未达高峰。</a:t>
            </a:r>
            <a:endParaRPr lang="zh-CN" altLang="en-US" sz="1600" dirty="0">
              <a:solidFill>
                <a:srgbClr val="000000">
                  <a:lumMod val="85000"/>
                  <a:lumOff val="15000"/>
                </a:srgbClr>
              </a:solidFill>
              <a:uFillTx/>
              <a:latin typeface="微软雅黑" charset="0"/>
              <a:ea typeface="微软雅黑" panose="020B0503020204020204" charset="-122"/>
              <a:sym typeface="Arial" panose="020B0604020202090204" pitchFamily="34" charset="0"/>
            </a:endParaRPr>
          </a:p>
        </p:txBody>
      </p:sp>
      <p:sp>
        <p:nvSpPr>
          <p:cNvPr id="3" name="等腰三角形 2"/>
          <p:cNvSpPr/>
          <p:nvPr>
            <p:custDataLst>
              <p:tags r:id="rId10"/>
            </p:custDataLst>
          </p:nvPr>
        </p:nvSpPr>
        <p:spPr>
          <a:xfrm rot="5400000">
            <a:off x="5900596" y="1423466"/>
            <a:ext cx="1262380" cy="880696"/>
          </a:xfrm>
          <a:prstGeom prst="triangle">
            <a:avLst/>
          </a:prstGeom>
          <a:solidFill>
            <a:srgbClr val="FFC0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lnSpc>
                <a:spcPct val="120000"/>
              </a:lnSpc>
            </a:pPr>
            <a:endParaRPr lang="zh-CN" altLang="en-US">
              <a:latin typeface="微软雅黑" panose="020B0503020204020204" charset="-122"/>
              <a:ea typeface="微软雅黑" panose="020B0503020204020204" charset="-122"/>
              <a:sym typeface="Arial" panose="020B0604020202090204" pitchFamily="34" charset="0"/>
            </a:endParaRPr>
          </a:p>
        </p:txBody>
      </p:sp>
      <p:sp>
        <p:nvSpPr>
          <p:cNvPr id="26" name="文本框 25"/>
          <p:cNvSpPr txBox="1"/>
          <p:nvPr>
            <p:custDataLst>
              <p:tags r:id="rId11"/>
            </p:custDataLst>
          </p:nvPr>
        </p:nvSpPr>
        <p:spPr>
          <a:xfrm>
            <a:off x="6091437" y="1601504"/>
            <a:ext cx="482824" cy="524619"/>
          </a:xfrm>
          <a:prstGeom prst="rect">
            <a:avLst/>
          </a:prstGeom>
          <a:noFill/>
          <a:effectLst/>
        </p:spPr>
        <p:txBody>
          <a:bodyPr vert="horz" wrap="square" tIns="46800" bIns="46800">
            <a:normAutofit fontScale="82500"/>
          </a:bodyPr>
          <a:p>
            <a:pPr>
              <a:lnSpc>
                <a:spcPct val="120000"/>
              </a:lnSpc>
            </a:pPr>
            <a:r>
              <a:rPr lang="en-US" sz="2100" dirty="0">
                <a:solidFill>
                  <a:sysClr val="window" lastClr="FFFFFF"/>
                </a:solidFill>
                <a:latin typeface="微软雅黑" panose="020B0503020204020204" charset="-122"/>
                <a:ea typeface="微软雅黑" panose="020B0503020204020204" charset="-122"/>
                <a:sym typeface="Arial" panose="020B0604020202090204" pitchFamily="34" charset="0"/>
              </a:rPr>
              <a:t>01</a:t>
            </a:r>
            <a:endParaRPr lang="en-US" sz="2100" dirty="0">
              <a:solidFill>
                <a:sysClr val="window" lastClr="FFFFFF"/>
              </a:solidFill>
              <a:latin typeface="微软雅黑" panose="020B0503020204020204" charset="-122"/>
              <a:ea typeface="微软雅黑" panose="020B0503020204020204" charset="-122"/>
              <a:sym typeface="Arial" panose="020B0604020202090204" pitchFamily="34" charset="0"/>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4" name="组合 23"/>
          <p:cNvGrpSpPr/>
          <p:nvPr>
            <p:custDataLst>
              <p:tags r:id="rId1"/>
            </p:custDataLst>
          </p:nvPr>
        </p:nvGrpSpPr>
        <p:grpSpPr>
          <a:xfrm>
            <a:off x="5001424" y="1633057"/>
            <a:ext cx="1432811" cy="1432810"/>
            <a:chOff x="5094801" y="2736797"/>
            <a:chExt cx="1053526" cy="1053525"/>
          </a:xfrm>
        </p:grpSpPr>
        <p:sp>
          <p:nvSpPr>
            <p:cNvPr id="4" name="弧形 3"/>
            <p:cNvSpPr/>
            <p:nvPr>
              <p:custDataLst>
                <p:tags r:id="rId2"/>
              </p:custDataLst>
            </p:nvPr>
          </p:nvSpPr>
          <p:spPr>
            <a:xfrm>
              <a:off x="5094801" y="2736797"/>
              <a:ext cx="1053526" cy="1053525"/>
            </a:xfrm>
            <a:prstGeom prst="arc">
              <a:avLst>
                <a:gd name="adj1" fmla="val 10079381"/>
                <a:gd name="adj2" fmla="val 1078149"/>
              </a:avLst>
            </a:prstGeom>
            <a:ln w="38100" cap="rnd">
              <a:solidFill>
                <a:sysClr val="window" lastClr="FFFFFF"/>
              </a:solidFill>
              <a:round/>
            </a:ln>
            <a:effectLst>
              <a:outerShdw blurRad="50800" dist="38100" dir="2700000" algn="tl" rotWithShape="0">
                <a:prstClr val="black">
                  <a:alpha val="24000"/>
                </a:prstClr>
              </a:outerShdw>
            </a:effectLst>
          </p:spPr>
          <p:style>
            <a:lnRef idx="1">
              <a:srgbClr val="1F74AD"/>
            </a:lnRef>
            <a:fillRef idx="0">
              <a:srgbClr val="1F74AD"/>
            </a:fillRef>
            <a:effectRef idx="0">
              <a:srgbClr val="1F74AD"/>
            </a:effectRef>
            <a:fontRef idx="minor">
              <a:srgbClr val="000000"/>
            </a:fontRef>
          </p:style>
          <p:txBody>
            <a:bodyPr lIns="0" tIns="0" rIns="0" bIns="0" anchor="ctr"/>
            <a:lstStyle/>
            <a:p>
              <a:pPr algn="ctr">
                <a:lnSpc>
                  <a:spcPct val="120000"/>
                </a:lnSpc>
              </a:pPr>
              <a:endParaRPr>
                <a:latin typeface="Arial" panose="020B0604020202090204" pitchFamily="34" charset="0"/>
                <a:ea typeface="微软雅黑" panose="020B0503020204020204" charset="-122"/>
                <a:sym typeface="Arial" panose="020B0604020202090204" pitchFamily="34" charset="0"/>
              </a:endParaRPr>
            </a:p>
          </p:txBody>
        </p:sp>
        <p:sp>
          <p:nvSpPr>
            <p:cNvPr id="5" name="椭圆 4"/>
            <p:cNvSpPr/>
            <p:nvPr>
              <p:custDataLst>
                <p:tags r:id="rId3"/>
              </p:custDataLst>
            </p:nvPr>
          </p:nvSpPr>
          <p:spPr>
            <a:xfrm>
              <a:off x="5188176" y="2830173"/>
              <a:ext cx="866775" cy="866775"/>
            </a:xfrm>
            <a:prstGeom prst="ellipse">
              <a:avLst/>
            </a:prstGeom>
            <a:solidFill>
              <a:sysClr val="window" lastClr="FFFFFF">
                <a:lumMod val="95000"/>
              </a:sysClr>
            </a:solidFill>
            <a:ln>
              <a:noFill/>
            </a:ln>
            <a:effectLst>
              <a:outerShdw blurRad="50800" dist="38100" dir="2700000" algn="tl" rotWithShape="0">
                <a:prstClr val="black">
                  <a:alpha val="24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90204" pitchFamily="34" charset="0"/>
                <a:sym typeface="Arial" panose="020B0604020202090204" pitchFamily="34" charset="0"/>
              </a:endParaRPr>
            </a:p>
          </p:txBody>
        </p:sp>
      </p:grpSp>
      <p:grpSp>
        <p:nvGrpSpPr>
          <p:cNvPr id="26" name="组合 25"/>
          <p:cNvGrpSpPr/>
          <p:nvPr>
            <p:custDataLst>
              <p:tags r:id="rId4"/>
            </p:custDataLst>
          </p:nvPr>
        </p:nvGrpSpPr>
        <p:grpSpPr>
          <a:xfrm>
            <a:off x="6307243" y="2222469"/>
            <a:ext cx="1432811" cy="1432810"/>
            <a:chOff x="6019228" y="2933039"/>
            <a:chExt cx="1432811" cy="1432810"/>
          </a:xfrm>
        </p:grpSpPr>
        <p:sp>
          <p:nvSpPr>
            <p:cNvPr id="8" name="弧形 7"/>
            <p:cNvSpPr/>
            <p:nvPr>
              <p:custDataLst>
                <p:tags r:id="rId5"/>
              </p:custDataLst>
            </p:nvPr>
          </p:nvSpPr>
          <p:spPr>
            <a:xfrm>
              <a:off x="6019228" y="2933039"/>
              <a:ext cx="1432811" cy="1432810"/>
            </a:xfrm>
            <a:prstGeom prst="arc">
              <a:avLst>
                <a:gd name="adj1" fmla="val 5744803"/>
                <a:gd name="adj2" fmla="val 11753786"/>
              </a:avLst>
            </a:prstGeom>
            <a:ln w="38100" cap="rnd">
              <a:solidFill>
                <a:sysClr val="window" lastClr="FFFFFF"/>
              </a:solidFill>
              <a:round/>
            </a:ln>
            <a:effectLst>
              <a:outerShdw blurRad="50800" dist="38100" dir="2700000" algn="tl" rotWithShape="0">
                <a:prstClr val="black">
                  <a:alpha val="24000"/>
                </a:prstClr>
              </a:outerShdw>
            </a:effectLst>
          </p:spPr>
          <p:style>
            <a:lnRef idx="1">
              <a:srgbClr val="1F74AD"/>
            </a:lnRef>
            <a:fillRef idx="0">
              <a:srgbClr val="1F74AD"/>
            </a:fillRef>
            <a:effectRef idx="0">
              <a:srgbClr val="1F74AD"/>
            </a:effectRef>
            <a:fontRef idx="minor">
              <a:srgbClr val="000000"/>
            </a:fontRef>
          </p:style>
          <p:txBody>
            <a:bodyPr lIns="0" tIns="0" rIns="0" bIns="0" anchor="ctr"/>
            <a:lstStyle/>
            <a:p>
              <a:pPr algn="ctr">
                <a:lnSpc>
                  <a:spcPct val="120000"/>
                </a:lnSpc>
              </a:pPr>
              <a:endParaRPr>
                <a:latin typeface="Arial" panose="020B0604020202090204" pitchFamily="34" charset="0"/>
                <a:ea typeface="微软雅黑" panose="020B0503020204020204" charset="-122"/>
                <a:sym typeface="Arial" panose="020B0604020202090204" pitchFamily="34" charset="0"/>
              </a:endParaRPr>
            </a:p>
          </p:txBody>
        </p:sp>
        <p:sp>
          <p:nvSpPr>
            <p:cNvPr id="9" name="椭圆 8"/>
            <p:cNvSpPr/>
            <p:nvPr>
              <p:custDataLst>
                <p:tags r:id="rId6"/>
              </p:custDataLst>
            </p:nvPr>
          </p:nvSpPr>
          <p:spPr>
            <a:xfrm>
              <a:off x="6146220" y="3060032"/>
              <a:ext cx="1178826" cy="1178827"/>
            </a:xfrm>
            <a:prstGeom prst="ellipse">
              <a:avLst/>
            </a:prstGeom>
            <a:solidFill>
              <a:srgbClr val="3498DB"/>
            </a:solidFill>
            <a:ln>
              <a:noFill/>
            </a:ln>
            <a:effectLst>
              <a:outerShdw blurRad="50800" dist="38100" dir="2700000" algn="tl" rotWithShape="0">
                <a:prstClr val="black">
                  <a:alpha val="24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90204" pitchFamily="34" charset="0"/>
                <a:sym typeface="Arial" panose="020B0604020202090204" pitchFamily="34" charset="0"/>
              </a:endParaRPr>
            </a:p>
          </p:txBody>
        </p:sp>
      </p:grpSp>
      <p:grpSp>
        <p:nvGrpSpPr>
          <p:cNvPr id="27" name="组合 26"/>
          <p:cNvGrpSpPr/>
          <p:nvPr>
            <p:custDataLst>
              <p:tags r:id="rId7"/>
            </p:custDataLst>
          </p:nvPr>
        </p:nvGrpSpPr>
        <p:grpSpPr>
          <a:xfrm>
            <a:off x="4201311" y="3046364"/>
            <a:ext cx="1828071" cy="1828070"/>
            <a:chOff x="3913296" y="3756934"/>
            <a:chExt cx="1828071" cy="1828070"/>
          </a:xfrm>
        </p:grpSpPr>
        <p:sp>
          <p:nvSpPr>
            <p:cNvPr id="11" name="弧形 10"/>
            <p:cNvSpPr/>
            <p:nvPr>
              <p:custDataLst>
                <p:tags r:id="rId8"/>
              </p:custDataLst>
            </p:nvPr>
          </p:nvSpPr>
          <p:spPr>
            <a:xfrm>
              <a:off x="3913296" y="3756934"/>
              <a:ext cx="1828071" cy="1828070"/>
            </a:xfrm>
            <a:prstGeom prst="arc">
              <a:avLst>
                <a:gd name="adj1" fmla="val 11855355"/>
                <a:gd name="adj2" fmla="val 1249674"/>
              </a:avLst>
            </a:prstGeom>
            <a:ln w="38100" cap="rnd">
              <a:solidFill>
                <a:sysClr val="window" lastClr="FFFFFF"/>
              </a:solidFill>
              <a:round/>
            </a:ln>
            <a:effectLst>
              <a:outerShdw blurRad="50800" dist="38100" dir="2700000" algn="tl" rotWithShape="0">
                <a:prstClr val="black">
                  <a:alpha val="24000"/>
                </a:prstClr>
              </a:outerShdw>
            </a:effectLst>
          </p:spPr>
          <p:style>
            <a:lnRef idx="1">
              <a:srgbClr val="1F74AD"/>
            </a:lnRef>
            <a:fillRef idx="0">
              <a:srgbClr val="1F74AD"/>
            </a:fillRef>
            <a:effectRef idx="0">
              <a:srgbClr val="1F74AD"/>
            </a:effectRef>
            <a:fontRef idx="minor">
              <a:srgbClr val="000000"/>
            </a:fontRef>
          </p:style>
          <p:txBody>
            <a:bodyPr lIns="0" tIns="0" rIns="0" bIns="0" anchor="ctr"/>
            <a:lstStyle/>
            <a:p>
              <a:pPr algn="ctr">
                <a:lnSpc>
                  <a:spcPct val="120000"/>
                </a:lnSpc>
              </a:pPr>
              <a:endParaRPr>
                <a:latin typeface="Arial" panose="020B0604020202090204" pitchFamily="34" charset="0"/>
                <a:ea typeface="微软雅黑" panose="020B0503020204020204" charset="-122"/>
                <a:sym typeface="Arial" panose="020B0604020202090204" pitchFamily="34" charset="0"/>
              </a:endParaRPr>
            </a:p>
          </p:txBody>
        </p:sp>
        <p:sp>
          <p:nvSpPr>
            <p:cNvPr id="12" name="椭圆 11"/>
            <p:cNvSpPr/>
            <p:nvPr>
              <p:custDataLst>
                <p:tags r:id="rId9"/>
              </p:custDataLst>
            </p:nvPr>
          </p:nvSpPr>
          <p:spPr>
            <a:xfrm>
              <a:off x="4043963" y="3892072"/>
              <a:ext cx="1565611" cy="1565613"/>
            </a:xfrm>
            <a:prstGeom prst="ellipse">
              <a:avLst/>
            </a:prstGeom>
            <a:solidFill>
              <a:srgbClr val="9BBB59"/>
            </a:solidFill>
            <a:ln>
              <a:noFill/>
            </a:ln>
            <a:effectLst>
              <a:outerShdw blurRad="50800" dist="38100" dir="2700000" algn="tl" rotWithShape="0">
                <a:prstClr val="black">
                  <a:alpha val="24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90204" pitchFamily="34" charset="0"/>
                <a:sym typeface="Arial" panose="020B0604020202090204" pitchFamily="34" charset="0"/>
              </a:endParaRPr>
            </a:p>
          </p:txBody>
        </p:sp>
      </p:grpSp>
      <p:grpSp>
        <p:nvGrpSpPr>
          <p:cNvPr id="28" name="组合 27"/>
          <p:cNvGrpSpPr/>
          <p:nvPr>
            <p:custDataLst>
              <p:tags r:id="rId10"/>
            </p:custDataLst>
          </p:nvPr>
        </p:nvGrpSpPr>
        <p:grpSpPr>
          <a:xfrm>
            <a:off x="5873058" y="3676987"/>
            <a:ext cx="2080409" cy="2080407"/>
            <a:chOff x="5585043" y="4387557"/>
            <a:chExt cx="2080409" cy="2080407"/>
          </a:xfrm>
        </p:grpSpPr>
        <p:sp>
          <p:nvSpPr>
            <p:cNvPr id="16" name="弧形 15"/>
            <p:cNvSpPr/>
            <p:nvPr>
              <p:custDataLst>
                <p:tags r:id="rId11"/>
              </p:custDataLst>
            </p:nvPr>
          </p:nvSpPr>
          <p:spPr>
            <a:xfrm>
              <a:off x="5585043" y="4387557"/>
              <a:ext cx="2080409" cy="2080407"/>
            </a:xfrm>
            <a:prstGeom prst="arc">
              <a:avLst>
                <a:gd name="adj1" fmla="val 17034032"/>
                <a:gd name="adj2" fmla="val 11323787"/>
              </a:avLst>
            </a:prstGeom>
            <a:ln w="38100" cap="rnd">
              <a:solidFill>
                <a:sysClr val="window" lastClr="FFFFFF"/>
              </a:solidFill>
              <a:round/>
            </a:ln>
            <a:effectLst>
              <a:outerShdw blurRad="50800" dist="38100" dir="2700000" algn="tl" rotWithShape="0">
                <a:prstClr val="black">
                  <a:alpha val="24000"/>
                </a:prstClr>
              </a:outerShdw>
            </a:effectLst>
          </p:spPr>
          <p:style>
            <a:lnRef idx="1">
              <a:srgbClr val="1F74AD"/>
            </a:lnRef>
            <a:fillRef idx="0">
              <a:srgbClr val="1F74AD"/>
            </a:fillRef>
            <a:effectRef idx="0">
              <a:srgbClr val="1F74AD"/>
            </a:effectRef>
            <a:fontRef idx="minor">
              <a:srgbClr val="000000"/>
            </a:fontRef>
          </p:style>
          <p:txBody>
            <a:bodyPr lIns="0" tIns="0" rIns="0" bIns="0" anchor="ctr"/>
            <a:lstStyle/>
            <a:p>
              <a:pPr algn="ctr">
                <a:lnSpc>
                  <a:spcPct val="120000"/>
                </a:lnSpc>
              </a:pPr>
              <a:endParaRPr>
                <a:latin typeface="Arial" panose="020B0604020202090204" pitchFamily="34" charset="0"/>
                <a:ea typeface="微软雅黑" panose="020B0503020204020204" charset="-122"/>
                <a:sym typeface="Arial" panose="020B0604020202090204" pitchFamily="34" charset="0"/>
              </a:endParaRPr>
            </a:p>
          </p:txBody>
        </p:sp>
        <p:sp>
          <p:nvSpPr>
            <p:cNvPr id="17" name="椭圆 16"/>
            <p:cNvSpPr/>
            <p:nvPr>
              <p:custDataLst>
                <p:tags r:id="rId12"/>
              </p:custDataLst>
            </p:nvPr>
          </p:nvSpPr>
          <p:spPr>
            <a:xfrm>
              <a:off x="5733746" y="4541348"/>
              <a:ext cx="1781720" cy="1781723"/>
            </a:xfrm>
            <a:prstGeom prst="ellipse">
              <a:avLst/>
            </a:prstGeom>
            <a:solidFill>
              <a:sysClr val="window" lastClr="FFFFFF">
                <a:lumMod val="95000"/>
              </a:sysClr>
            </a:solidFill>
            <a:ln>
              <a:noFill/>
            </a:ln>
            <a:effectLst>
              <a:outerShdw blurRad="50800" dist="38100" dir="2700000" algn="tl" rotWithShape="0">
                <a:prstClr val="black">
                  <a:alpha val="24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90204" pitchFamily="34" charset="0"/>
                <a:sym typeface="Arial" panose="020B0604020202090204" pitchFamily="34" charset="0"/>
              </a:endParaRPr>
            </a:p>
          </p:txBody>
        </p:sp>
      </p:grpSp>
      <p:sp>
        <p:nvSpPr>
          <p:cNvPr id="29" name="任意多边形 41" title="xKpUrv6ycS"/>
          <p:cNvSpPr/>
          <p:nvPr>
            <p:custDataLst>
              <p:tags r:id="rId13"/>
            </p:custDataLst>
          </p:nvPr>
        </p:nvSpPr>
        <p:spPr bwMode="auto">
          <a:xfrm>
            <a:off x="6813530" y="2595673"/>
            <a:ext cx="547229" cy="686402"/>
          </a:xfrm>
          <a:custGeom>
            <a:avLst/>
            <a:gdLst>
              <a:gd name="connsiteX0" fmla="*/ 79065 w 268312"/>
              <a:gd name="connsiteY0" fmla="*/ 303213 h 336550"/>
              <a:gd name="connsiteX1" fmla="*/ 69850 w 268312"/>
              <a:gd name="connsiteY1" fmla="*/ 311945 h 336550"/>
              <a:gd name="connsiteX2" fmla="*/ 79065 w 268312"/>
              <a:gd name="connsiteY2" fmla="*/ 320676 h 336550"/>
              <a:gd name="connsiteX3" fmla="*/ 114610 w 268312"/>
              <a:gd name="connsiteY3" fmla="*/ 320676 h 336550"/>
              <a:gd name="connsiteX4" fmla="*/ 123825 w 268312"/>
              <a:gd name="connsiteY4" fmla="*/ 311945 h 336550"/>
              <a:gd name="connsiteX5" fmla="*/ 114610 w 268312"/>
              <a:gd name="connsiteY5" fmla="*/ 303213 h 336550"/>
              <a:gd name="connsiteX6" fmla="*/ 79065 w 268312"/>
              <a:gd name="connsiteY6" fmla="*/ 303213 h 336550"/>
              <a:gd name="connsiteX7" fmla="*/ 184235 w 268312"/>
              <a:gd name="connsiteY7" fmla="*/ 119063 h 336550"/>
              <a:gd name="connsiteX8" fmla="*/ 181644 w 268312"/>
              <a:gd name="connsiteY8" fmla="*/ 121725 h 336550"/>
              <a:gd name="connsiteX9" fmla="*/ 181644 w 268312"/>
              <a:gd name="connsiteY9" fmla="*/ 125717 h 336550"/>
              <a:gd name="connsiteX10" fmla="*/ 177759 w 268312"/>
              <a:gd name="connsiteY10" fmla="*/ 131039 h 336550"/>
              <a:gd name="connsiteX11" fmla="*/ 164808 w 268312"/>
              <a:gd name="connsiteY11" fmla="*/ 148339 h 336550"/>
              <a:gd name="connsiteX12" fmla="*/ 175169 w 268312"/>
              <a:gd name="connsiteY12" fmla="*/ 165638 h 336550"/>
              <a:gd name="connsiteX13" fmla="*/ 186825 w 268312"/>
              <a:gd name="connsiteY13" fmla="*/ 170961 h 336550"/>
              <a:gd name="connsiteX14" fmla="*/ 192005 w 268312"/>
              <a:gd name="connsiteY14" fmla="*/ 173622 h 336550"/>
              <a:gd name="connsiteX15" fmla="*/ 190710 w 268312"/>
              <a:gd name="connsiteY15" fmla="*/ 185598 h 336550"/>
              <a:gd name="connsiteX16" fmla="*/ 181644 w 268312"/>
              <a:gd name="connsiteY16" fmla="*/ 186929 h 336550"/>
              <a:gd name="connsiteX17" fmla="*/ 169989 w 268312"/>
              <a:gd name="connsiteY17" fmla="*/ 182937 h 336550"/>
              <a:gd name="connsiteX18" fmla="*/ 166103 w 268312"/>
              <a:gd name="connsiteY18" fmla="*/ 184268 h 336550"/>
              <a:gd name="connsiteX19" fmla="*/ 164808 w 268312"/>
              <a:gd name="connsiteY19" fmla="*/ 190921 h 336550"/>
              <a:gd name="connsiteX20" fmla="*/ 166103 w 268312"/>
              <a:gd name="connsiteY20" fmla="*/ 196244 h 336550"/>
              <a:gd name="connsiteX21" fmla="*/ 177759 w 268312"/>
              <a:gd name="connsiteY21" fmla="*/ 198905 h 336550"/>
              <a:gd name="connsiteX22" fmla="*/ 180349 w 268312"/>
              <a:gd name="connsiteY22" fmla="*/ 202898 h 336550"/>
              <a:gd name="connsiteX23" fmla="*/ 180349 w 268312"/>
              <a:gd name="connsiteY23" fmla="*/ 206890 h 336550"/>
              <a:gd name="connsiteX24" fmla="*/ 182939 w 268312"/>
              <a:gd name="connsiteY24" fmla="*/ 209551 h 336550"/>
              <a:gd name="connsiteX25" fmla="*/ 189415 w 268312"/>
              <a:gd name="connsiteY25" fmla="*/ 209551 h 336550"/>
              <a:gd name="connsiteX26" fmla="*/ 192005 w 268312"/>
              <a:gd name="connsiteY26" fmla="*/ 206890 h 336550"/>
              <a:gd name="connsiteX27" fmla="*/ 192005 w 268312"/>
              <a:gd name="connsiteY27" fmla="*/ 201567 h 336550"/>
              <a:gd name="connsiteX28" fmla="*/ 194595 w 268312"/>
              <a:gd name="connsiteY28" fmla="*/ 197575 h 336550"/>
              <a:gd name="connsiteX29" fmla="*/ 204956 w 268312"/>
              <a:gd name="connsiteY29" fmla="*/ 190921 h 336550"/>
              <a:gd name="connsiteX30" fmla="*/ 199775 w 268312"/>
              <a:gd name="connsiteY30" fmla="*/ 160315 h 336550"/>
              <a:gd name="connsiteX31" fmla="*/ 188120 w 268312"/>
              <a:gd name="connsiteY31" fmla="*/ 154992 h 336550"/>
              <a:gd name="connsiteX32" fmla="*/ 182939 w 268312"/>
              <a:gd name="connsiteY32" fmla="*/ 152331 h 336550"/>
              <a:gd name="connsiteX33" fmla="*/ 184235 w 268312"/>
              <a:gd name="connsiteY33" fmla="*/ 141685 h 336550"/>
              <a:gd name="connsiteX34" fmla="*/ 188120 w 268312"/>
              <a:gd name="connsiteY34" fmla="*/ 141685 h 336550"/>
              <a:gd name="connsiteX35" fmla="*/ 201071 w 268312"/>
              <a:gd name="connsiteY35" fmla="*/ 144347 h 336550"/>
              <a:gd name="connsiteX36" fmla="*/ 204956 w 268312"/>
              <a:gd name="connsiteY36" fmla="*/ 143016 h 336550"/>
              <a:gd name="connsiteX37" fmla="*/ 207546 w 268312"/>
              <a:gd name="connsiteY37" fmla="*/ 135032 h 336550"/>
              <a:gd name="connsiteX38" fmla="*/ 204956 w 268312"/>
              <a:gd name="connsiteY38" fmla="*/ 132370 h 336550"/>
              <a:gd name="connsiteX39" fmla="*/ 197185 w 268312"/>
              <a:gd name="connsiteY39" fmla="*/ 129709 h 336550"/>
              <a:gd name="connsiteX40" fmla="*/ 193300 w 268312"/>
              <a:gd name="connsiteY40" fmla="*/ 124386 h 336550"/>
              <a:gd name="connsiteX41" fmla="*/ 186825 w 268312"/>
              <a:gd name="connsiteY41" fmla="*/ 119063 h 336550"/>
              <a:gd name="connsiteX42" fmla="*/ 184235 w 268312"/>
              <a:gd name="connsiteY42" fmla="*/ 119063 h 336550"/>
              <a:gd name="connsiteX43" fmla="*/ 187192 w 268312"/>
              <a:gd name="connsiteY43" fmla="*/ 84090 h 336550"/>
              <a:gd name="connsiteX44" fmla="*/ 244570 w 268312"/>
              <a:gd name="connsiteY44" fmla="*/ 107760 h 336550"/>
              <a:gd name="connsiteX45" fmla="*/ 244570 w 268312"/>
              <a:gd name="connsiteY45" fmla="*/ 222168 h 336550"/>
              <a:gd name="connsiteX46" fmla="*/ 145642 w 268312"/>
              <a:gd name="connsiteY46" fmla="*/ 234003 h 336550"/>
              <a:gd name="connsiteX47" fmla="*/ 111347 w 268312"/>
              <a:gd name="connsiteY47" fmla="*/ 243208 h 336550"/>
              <a:gd name="connsiteX48" fmla="*/ 110028 w 268312"/>
              <a:gd name="connsiteY48" fmla="*/ 237948 h 336550"/>
              <a:gd name="connsiteX49" fmla="*/ 127175 w 268312"/>
              <a:gd name="connsiteY49" fmla="*/ 218223 h 336550"/>
              <a:gd name="connsiteX50" fmla="*/ 125856 w 268312"/>
              <a:gd name="connsiteY50" fmla="*/ 218223 h 336550"/>
              <a:gd name="connsiteX51" fmla="*/ 129813 w 268312"/>
              <a:gd name="connsiteY51" fmla="*/ 107760 h 336550"/>
              <a:gd name="connsiteX52" fmla="*/ 187192 w 268312"/>
              <a:gd name="connsiteY52" fmla="*/ 84090 h 336550"/>
              <a:gd name="connsiteX53" fmla="*/ 36992 w 268312"/>
              <a:gd name="connsiteY53" fmla="*/ 0 h 336550"/>
              <a:gd name="connsiteX54" fmla="*/ 161179 w 268312"/>
              <a:gd name="connsiteY54" fmla="*/ 0 h 336550"/>
              <a:gd name="connsiteX55" fmla="*/ 196850 w 268312"/>
              <a:gd name="connsiteY55" fmla="*/ 36810 h 336550"/>
              <a:gd name="connsiteX56" fmla="*/ 196850 w 268312"/>
              <a:gd name="connsiteY56" fmla="*/ 67047 h 336550"/>
              <a:gd name="connsiteX57" fmla="*/ 187602 w 268312"/>
              <a:gd name="connsiteY57" fmla="*/ 67047 h 336550"/>
              <a:gd name="connsiteX58" fmla="*/ 178354 w 268312"/>
              <a:gd name="connsiteY58" fmla="*/ 67047 h 336550"/>
              <a:gd name="connsiteX59" fmla="*/ 178354 w 268312"/>
              <a:gd name="connsiteY59" fmla="*/ 60474 h 336550"/>
              <a:gd name="connsiteX60" fmla="*/ 178354 w 268312"/>
              <a:gd name="connsiteY60" fmla="*/ 59159 h 336550"/>
              <a:gd name="connsiteX61" fmla="*/ 169106 w 268312"/>
              <a:gd name="connsiteY61" fmla="*/ 48642 h 336550"/>
              <a:gd name="connsiteX62" fmla="*/ 29065 w 268312"/>
              <a:gd name="connsiteY62" fmla="*/ 48642 h 336550"/>
              <a:gd name="connsiteX63" fmla="*/ 19817 w 268312"/>
              <a:gd name="connsiteY63" fmla="*/ 59159 h 336550"/>
              <a:gd name="connsiteX64" fmla="*/ 19817 w 268312"/>
              <a:gd name="connsiteY64" fmla="*/ 278706 h 336550"/>
              <a:gd name="connsiteX65" fmla="*/ 29065 w 268312"/>
              <a:gd name="connsiteY65" fmla="*/ 287908 h 336550"/>
              <a:gd name="connsiteX66" fmla="*/ 169106 w 268312"/>
              <a:gd name="connsiteY66" fmla="*/ 287908 h 336550"/>
              <a:gd name="connsiteX67" fmla="*/ 178354 w 268312"/>
              <a:gd name="connsiteY67" fmla="*/ 278706 h 336550"/>
              <a:gd name="connsiteX68" fmla="*/ 178354 w 268312"/>
              <a:gd name="connsiteY68" fmla="*/ 261615 h 336550"/>
              <a:gd name="connsiteX69" fmla="*/ 187602 w 268312"/>
              <a:gd name="connsiteY69" fmla="*/ 262930 h 336550"/>
              <a:gd name="connsiteX70" fmla="*/ 196850 w 268312"/>
              <a:gd name="connsiteY70" fmla="*/ 261615 h 336550"/>
              <a:gd name="connsiteX71" fmla="*/ 196850 w 268312"/>
              <a:gd name="connsiteY71" fmla="*/ 299740 h 336550"/>
              <a:gd name="connsiteX72" fmla="*/ 161179 w 268312"/>
              <a:gd name="connsiteY72" fmla="*/ 336550 h 336550"/>
              <a:gd name="connsiteX73" fmla="*/ 36992 w 268312"/>
              <a:gd name="connsiteY73" fmla="*/ 336550 h 336550"/>
              <a:gd name="connsiteX74" fmla="*/ 0 w 268312"/>
              <a:gd name="connsiteY74" fmla="*/ 299740 h 336550"/>
              <a:gd name="connsiteX75" fmla="*/ 0 w 268312"/>
              <a:gd name="connsiteY75" fmla="*/ 36810 h 336550"/>
              <a:gd name="connsiteX76" fmla="*/ 36992 w 268312"/>
              <a:gd name="connsiteY76"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268312" h="336550">
                <a:moveTo>
                  <a:pt x="79065" y="303213"/>
                </a:moveTo>
                <a:cubicBezTo>
                  <a:pt x="73799" y="303213"/>
                  <a:pt x="69850" y="306955"/>
                  <a:pt x="69850" y="311945"/>
                </a:cubicBezTo>
                <a:cubicBezTo>
                  <a:pt x="69850" y="316934"/>
                  <a:pt x="73799" y="320676"/>
                  <a:pt x="79065" y="320676"/>
                </a:cubicBezTo>
                <a:cubicBezTo>
                  <a:pt x="79065" y="320676"/>
                  <a:pt x="79065" y="320676"/>
                  <a:pt x="114610" y="320676"/>
                </a:cubicBezTo>
                <a:cubicBezTo>
                  <a:pt x="119875" y="320676"/>
                  <a:pt x="123825" y="316934"/>
                  <a:pt x="123825" y="311945"/>
                </a:cubicBezTo>
                <a:cubicBezTo>
                  <a:pt x="123825" y="306955"/>
                  <a:pt x="119875" y="303213"/>
                  <a:pt x="114610" y="303213"/>
                </a:cubicBezTo>
                <a:cubicBezTo>
                  <a:pt x="114610" y="303213"/>
                  <a:pt x="114610" y="303213"/>
                  <a:pt x="79065" y="303213"/>
                </a:cubicBezTo>
                <a:close/>
                <a:moveTo>
                  <a:pt x="184235" y="119063"/>
                </a:moveTo>
                <a:cubicBezTo>
                  <a:pt x="181644" y="119063"/>
                  <a:pt x="181644" y="119063"/>
                  <a:pt x="181644" y="121725"/>
                </a:cubicBezTo>
                <a:cubicBezTo>
                  <a:pt x="181644" y="121725"/>
                  <a:pt x="181644" y="121725"/>
                  <a:pt x="181644" y="125717"/>
                </a:cubicBezTo>
                <a:cubicBezTo>
                  <a:pt x="181644" y="129709"/>
                  <a:pt x="181644" y="129709"/>
                  <a:pt x="177759" y="131039"/>
                </a:cubicBezTo>
                <a:cubicBezTo>
                  <a:pt x="169989" y="133701"/>
                  <a:pt x="164808" y="139024"/>
                  <a:pt x="164808" y="148339"/>
                </a:cubicBezTo>
                <a:cubicBezTo>
                  <a:pt x="164808" y="156323"/>
                  <a:pt x="168694" y="161646"/>
                  <a:pt x="175169" y="165638"/>
                </a:cubicBezTo>
                <a:cubicBezTo>
                  <a:pt x="179054" y="168299"/>
                  <a:pt x="182939" y="169630"/>
                  <a:pt x="186825" y="170961"/>
                </a:cubicBezTo>
                <a:cubicBezTo>
                  <a:pt x="188120" y="172291"/>
                  <a:pt x="190710" y="172291"/>
                  <a:pt x="192005" y="173622"/>
                </a:cubicBezTo>
                <a:cubicBezTo>
                  <a:pt x="195890" y="177614"/>
                  <a:pt x="194595" y="182937"/>
                  <a:pt x="190710" y="185598"/>
                </a:cubicBezTo>
                <a:cubicBezTo>
                  <a:pt x="188120" y="186929"/>
                  <a:pt x="184235" y="186929"/>
                  <a:pt x="181644" y="186929"/>
                </a:cubicBezTo>
                <a:cubicBezTo>
                  <a:pt x="177759" y="185598"/>
                  <a:pt x="173874" y="184268"/>
                  <a:pt x="169989" y="182937"/>
                </a:cubicBezTo>
                <a:cubicBezTo>
                  <a:pt x="167398" y="181606"/>
                  <a:pt x="167398" y="181606"/>
                  <a:pt x="166103" y="184268"/>
                </a:cubicBezTo>
                <a:cubicBezTo>
                  <a:pt x="166103" y="186929"/>
                  <a:pt x="164808" y="188260"/>
                  <a:pt x="164808" y="190921"/>
                </a:cubicBezTo>
                <a:cubicBezTo>
                  <a:pt x="163513" y="193583"/>
                  <a:pt x="163513" y="194913"/>
                  <a:pt x="166103" y="196244"/>
                </a:cubicBezTo>
                <a:cubicBezTo>
                  <a:pt x="169989" y="197575"/>
                  <a:pt x="173874" y="198905"/>
                  <a:pt x="177759" y="198905"/>
                </a:cubicBezTo>
                <a:cubicBezTo>
                  <a:pt x="180349" y="198905"/>
                  <a:pt x="180349" y="198905"/>
                  <a:pt x="180349" y="202898"/>
                </a:cubicBezTo>
                <a:cubicBezTo>
                  <a:pt x="180349" y="204228"/>
                  <a:pt x="180349" y="205559"/>
                  <a:pt x="180349" y="206890"/>
                </a:cubicBezTo>
                <a:cubicBezTo>
                  <a:pt x="180349" y="208220"/>
                  <a:pt x="181644" y="209551"/>
                  <a:pt x="182939" y="209551"/>
                </a:cubicBezTo>
                <a:cubicBezTo>
                  <a:pt x="185530" y="209551"/>
                  <a:pt x="188120" y="209551"/>
                  <a:pt x="189415" y="209551"/>
                </a:cubicBezTo>
                <a:cubicBezTo>
                  <a:pt x="190710" y="209551"/>
                  <a:pt x="192005" y="208220"/>
                  <a:pt x="192005" y="206890"/>
                </a:cubicBezTo>
                <a:cubicBezTo>
                  <a:pt x="192005" y="205559"/>
                  <a:pt x="192005" y="202898"/>
                  <a:pt x="192005" y="201567"/>
                </a:cubicBezTo>
                <a:cubicBezTo>
                  <a:pt x="192005" y="198905"/>
                  <a:pt x="193300" y="198905"/>
                  <a:pt x="194595" y="197575"/>
                </a:cubicBezTo>
                <a:cubicBezTo>
                  <a:pt x="198480" y="196244"/>
                  <a:pt x="202366" y="193583"/>
                  <a:pt x="204956" y="190921"/>
                </a:cubicBezTo>
                <a:cubicBezTo>
                  <a:pt x="212726" y="180276"/>
                  <a:pt x="210136" y="166969"/>
                  <a:pt x="199775" y="160315"/>
                </a:cubicBezTo>
                <a:cubicBezTo>
                  <a:pt x="195890" y="157654"/>
                  <a:pt x="192005" y="156323"/>
                  <a:pt x="188120" y="154992"/>
                </a:cubicBezTo>
                <a:cubicBezTo>
                  <a:pt x="186825" y="153661"/>
                  <a:pt x="184235" y="153661"/>
                  <a:pt x="182939" y="152331"/>
                </a:cubicBezTo>
                <a:cubicBezTo>
                  <a:pt x="179054" y="148339"/>
                  <a:pt x="180349" y="144347"/>
                  <a:pt x="184235" y="141685"/>
                </a:cubicBezTo>
                <a:cubicBezTo>
                  <a:pt x="185530" y="141685"/>
                  <a:pt x="186825" y="141685"/>
                  <a:pt x="188120" y="141685"/>
                </a:cubicBezTo>
                <a:cubicBezTo>
                  <a:pt x="192005" y="141685"/>
                  <a:pt x="197185" y="141685"/>
                  <a:pt x="201071" y="144347"/>
                </a:cubicBezTo>
                <a:cubicBezTo>
                  <a:pt x="203661" y="145677"/>
                  <a:pt x="203661" y="145677"/>
                  <a:pt x="204956" y="143016"/>
                </a:cubicBezTo>
                <a:cubicBezTo>
                  <a:pt x="204956" y="140354"/>
                  <a:pt x="206251" y="137693"/>
                  <a:pt x="207546" y="135032"/>
                </a:cubicBezTo>
                <a:cubicBezTo>
                  <a:pt x="207546" y="133701"/>
                  <a:pt x="206251" y="132370"/>
                  <a:pt x="204956" y="132370"/>
                </a:cubicBezTo>
                <a:cubicBezTo>
                  <a:pt x="202366" y="131039"/>
                  <a:pt x="199775" y="129709"/>
                  <a:pt x="197185" y="129709"/>
                </a:cubicBezTo>
                <a:cubicBezTo>
                  <a:pt x="193300" y="128378"/>
                  <a:pt x="193300" y="128378"/>
                  <a:pt x="193300" y="124386"/>
                </a:cubicBezTo>
                <a:cubicBezTo>
                  <a:pt x="193300" y="119063"/>
                  <a:pt x="193300" y="119063"/>
                  <a:pt x="186825" y="119063"/>
                </a:cubicBezTo>
                <a:cubicBezTo>
                  <a:pt x="186825" y="119063"/>
                  <a:pt x="186825" y="119063"/>
                  <a:pt x="184235" y="119063"/>
                </a:cubicBezTo>
                <a:close/>
                <a:moveTo>
                  <a:pt x="187192" y="84090"/>
                </a:moveTo>
                <a:cubicBezTo>
                  <a:pt x="207967" y="84090"/>
                  <a:pt x="228741" y="91980"/>
                  <a:pt x="244570" y="107760"/>
                </a:cubicBezTo>
                <a:cubicBezTo>
                  <a:pt x="276226" y="139321"/>
                  <a:pt x="276226" y="190607"/>
                  <a:pt x="244570" y="222168"/>
                </a:cubicBezTo>
                <a:cubicBezTo>
                  <a:pt x="216870" y="248468"/>
                  <a:pt x="177299" y="252413"/>
                  <a:pt x="145642" y="234003"/>
                </a:cubicBezTo>
                <a:cubicBezTo>
                  <a:pt x="132452" y="243208"/>
                  <a:pt x="120580" y="244523"/>
                  <a:pt x="111347" y="243208"/>
                </a:cubicBezTo>
                <a:cubicBezTo>
                  <a:pt x="107390" y="243208"/>
                  <a:pt x="107390" y="239263"/>
                  <a:pt x="110028" y="237948"/>
                </a:cubicBezTo>
                <a:cubicBezTo>
                  <a:pt x="117942" y="234003"/>
                  <a:pt x="123218" y="224798"/>
                  <a:pt x="127175" y="218223"/>
                </a:cubicBezTo>
                <a:cubicBezTo>
                  <a:pt x="127175" y="218223"/>
                  <a:pt x="127175" y="218223"/>
                  <a:pt x="125856" y="218223"/>
                </a:cubicBezTo>
                <a:cubicBezTo>
                  <a:pt x="96838" y="186662"/>
                  <a:pt x="98157" y="138006"/>
                  <a:pt x="129813" y="107760"/>
                </a:cubicBezTo>
                <a:cubicBezTo>
                  <a:pt x="145642" y="91980"/>
                  <a:pt x="166417" y="84090"/>
                  <a:pt x="187192" y="84090"/>
                </a:cubicBezTo>
                <a:close/>
                <a:moveTo>
                  <a:pt x="36992" y="0"/>
                </a:moveTo>
                <a:cubicBezTo>
                  <a:pt x="36992" y="0"/>
                  <a:pt x="36992" y="0"/>
                  <a:pt x="161179" y="0"/>
                </a:cubicBezTo>
                <a:cubicBezTo>
                  <a:pt x="180997" y="0"/>
                  <a:pt x="196850" y="15776"/>
                  <a:pt x="196850" y="36810"/>
                </a:cubicBezTo>
                <a:cubicBezTo>
                  <a:pt x="196850" y="36810"/>
                  <a:pt x="196850" y="36810"/>
                  <a:pt x="196850" y="67047"/>
                </a:cubicBezTo>
                <a:cubicBezTo>
                  <a:pt x="194208" y="67047"/>
                  <a:pt x="191566" y="67047"/>
                  <a:pt x="187602" y="67047"/>
                </a:cubicBezTo>
                <a:cubicBezTo>
                  <a:pt x="184960" y="67047"/>
                  <a:pt x="180997" y="67047"/>
                  <a:pt x="178354" y="67047"/>
                </a:cubicBezTo>
                <a:cubicBezTo>
                  <a:pt x="178354" y="67047"/>
                  <a:pt x="178354" y="67047"/>
                  <a:pt x="178354" y="60474"/>
                </a:cubicBezTo>
                <a:cubicBezTo>
                  <a:pt x="178354" y="60474"/>
                  <a:pt x="178354" y="60474"/>
                  <a:pt x="178354" y="59159"/>
                </a:cubicBezTo>
                <a:cubicBezTo>
                  <a:pt x="178354" y="53900"/>
                  <a:pt x="174391" y="48642"/>
                  <a:pt x="169106" y="48642"/>
                </a:cubicBezTo>
                <a:cubicBezTo>
                  <a:pt x="169106" y="48642"/>
                  <a:pt x="169106" y="48642"/>
                  <a:pt x="29065" y="48642"/>
                </a:cubicBezTo>
                <a:cubicBezTo>
                  <a:pt x="23780" y="48642"/>
                  <a:pt x="19817" y="53900"/>
                  <a:pt x="19817" y="59159"/>
                </a:cubicBezTo>
                <a:cubicBezTo>
                  <a:pt x="19817" y="59159"/>
                  <a:pt x="19817" y="59159"/>
                  <a:pt x="19817" y="278706"/>
                </a:cubicBezTo>
                <a:cubicBezTo>
                  <a:pt x="19817" y="283964"/>
                  <a:pt x="23780" y="287908"/>
                  <a:pt x="29065" y="287908"/>
                </a:cubicBezTo>
                <a:cubicBezTo>
                  <a:pt x="29065" y="287908"/>
                  <a:pt x="29065" y="287908"/>
                  <a:pt x="169106" y="287908"/>
                </a:cubicBezTo>
                <a:cubicBezTo>
                  <a:pt x="174391" y="287908"/>
                  <a:pt x="178354" y="282650"/>
                  <a:pt x="178354" y="278706"/>
                </a:cubicBezTo>
                <a:cubicBezTo>
                  <a:pt x="178354" y="278706"/>
                  <a:pt x="178354" y="278706"/>
                  <a:pt x="178354" y="261615"/>
                </a:cubicBezTo>
                <a:cubicBezTo>
                  <a:pt x="180997" y="261615"/>
                  <a:pt x="184960" y="262930"/>
                  <a:pt x="187602" y="262930"/>
                </a:cubicBezTo>
                <a:cubicBezTo>
                  <a:pt x="191566" y="262930"/>
                  <a:pt x="194208" y="261615"/>
                  <a:pt x="196850" y="261615"/>
                </a:cubicBezTo>
                <a:cubicBezTo>
                  <a:pt x="196850" y="261615"/>
                  <a:pt x="196850" y="261615"/>
                  <a:pt x="196850" y="299740"/>
                </a:cubicBezTo>
                <a:cubicBezTo>
                  <a:pt x="196850" y="320774"/>
                  <a:pt x="180997" y="336550"/>
                  <a:pt x="161179" y="336550"/>
                </a:cubicBezTo>
                <a:cubicBezTo>
                  <a:pt x="161179" y="336550"/>
                  <a:pt x="161179" y="336550"/>
                  <a:pt x="36992" y="336550"/>
                </a:cubicBezTo>
                <a:cubicBezTo>
                  <a:pt x="17175" y="336550"/>
                  <a:pt x="0" y="320774"/>
                  <a:pt x="0" y="299740"/>
                </a:cubicBezTo>
                <a:cubicBezTo>
                  <a:pt x="0" y="299740"/>
                  <a:pt x="0" y="299740"/>
                  <a:pt x="0" y="36810"/>
                </a:cubicBezTo>
                <a:cubicBezTo>
                  <a:pt x="0" y="15776"/>
                  <a:pt x="17175" y="0"/>
                  <a:pt x="36992" y="0"/>
                </a:cubicBezTo>
                <a:close/>
              </a:path>
            </a:pathLst>
          </a:custGeom>
          <a:solidFill>
            <a:sysClr val="window" lastClr="FFFFFF"/>
          </a:solidFill>
          <a:ln>
            <a:noFill/>
          </a:ln>
        </p:spPr>
        <p:txBody>
          <a:bodyPr wrap="square" lIns="91440" tIns="45720" rIns="91440" bIns="45720" anchor="ctr">
            <a:normAutofit/>
          </a:bodyPr>
          <a:lstStyle/>
          <a:p>
            <a:pPr algn="ctr"/>
            <a:endParaRPr>
              <a:latin typeface="Arial" panose="020B0604020202090204" pitchFamily="34" charset="0"/>
              <a:sym typeface="Arial" panose="020B0604020202090204" pitchFamily="34" charset="0"/>
            </a:endParaRPr>
          </a:p>
        </p:txBody>
      </p:sp>
      <p:sp>
        <p:nvSpPr>
          <p:cNvPr id="30" name="任意多边形 42" title="DN0G3AjvxA"/>
          <p:cNvSpPr/>
          <p:nvPr>
            <p:custDataLst>
              <p:tags r:id="rId14"/>
            </p:custDataLst>
          </p:nvPr>
        </p:nvSpPr>
        <p:spPr bwMode="auto">
          <a:xfrm>
            <a:off x="4765715" y="3655279"/>
            <a:ext cx="673606" cy="569245"/>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ysClr val="window" lastClr="FFFFFF"/>
          </a:solidFill>
          <a:ln>
            <a:noFill/>
          </a:ln>
        </p:spPr>
        <p:txBody>
          <a:bodyPr wrap="square" lIns="91440" tIns="45720" rIns="91440" bIns="45720" anchor="ctr">
            <a:normAutofit/>
          </a:bodyPr>
          <a:lstStyle/>
          <a:p>
            <a:pPr algn="ctr"/>
            <a:endParaRPr>
              <a:latin typeface="Arial" panose="020B0604020202090204" pitchFamily="34" charset="0"/>
              <a:sym typeface="Arial" panose="020B0604020202090204" pitchFamily="34" charset="0"/>
            </a:endParaRPr>
          </a:p>
        </p:txBody>
      </p:sp>
      <p:sp>
        <p:nvSpPr>
          <p:cNvPr id="22" name="文本框 21"/>
          <p:cNvSpPr txBox="1"/>
          <p:nvPr>
            <p:custDataLst>
              <p:tags r:id="rId15"/>
            </p:custDataLst>
          </p:nvPr>
        </p:nvSpPr>
        <p:spPr>
          <a:xfrm>
            <a:off x="3293746" y="542441"/>
            <a:ext cx="5314950" cy="633187"/>
          </a:xfrm>
          <a:prstGeom prst="rect">
            <a:avLst/>
          </a:prstGeom>
          <a:noFill/>
          <a:effectLst/>
        </p:spPr>
        <p:txBody>
          <a:bodyPr wrap="square" rtlCol="0" anchor="t">
            <a:normAutofit lnSpcReduction="10000"/>
          </a:bodyPr>
          <a:lstStyle/>
          <a:p>
            <a:pPr algn="ctr">
              <a:lnSpc>
                <a:spcPct val="120000"/>
              </a:lnSpc>
            </a:pPr>
            <a:r>
              <a:rPr lang="zh-CN" altLang="en-US" sz="3200" b="1" spc="300">
                <a:solidFill>
                  <a:srgbClr val="000000">
                    <a:lumMod val="75000"/>
                    <a:lumOff val="25000"/>
                  </a:srgbClr>
                </a:solidFill>
                <a:latin typeface="Arial" panose="020B0604020202090204" pitchFamily="34" charset="0"/>
                <a:ea typeface="微软雅黑" panose="020B0503020204020204" charset="-122"/>
                <a:cs typeface="+mn-ea"/>
                <a:sym typeface="Arial" panose="020B0604020202090204" pitchFamily="34" charset="0"/>
              </a:rPr>
              <a:t>（二）小学生知觉的发展</a:t>
            </a:r>
            <a:endParaRPr lang="zh-CN" altLang="en-US" sz="3200" b="1" spc="300">
              <a:solidFill>
                <a:srgbClr val="000000">
                  <a:lumMod val="75000"/>
                  <a:lumOff val="25000"/>
                </a:srgbClr>
              </a:solidFill>
              <a:latin typeface="Arial" panose="020B0604020202090204" pitchFamily="34" charset="0"/>
              <a:ea typeface="微软雅黑" panose="020B0503020204020204" charset="-122"/>
              <a:cs typeface="+mn-ea"/>
              <a:sym typeface="Arial" panose="020B0604020202090204" pitchFamily="34" charset="0"/>
            </a:endParaRPr>
          </a:p>
        </p:txBody>
      </p:sp>
      <p:sp>
        <p:nvSpPr>
          <p:cNvPr id="23" name="文本框 22"/>
          <p:cNvSpPr txBox="1"/>
          <p:nvPr>
            <p:custDataLst>
              <p:tags r:id="rId16"/>
            </p:custDataLst>
          </p:nvPr>
        </p:nvSpPr>
        <p:spPr>
          <a:xfrm>
            <a:off x="827175" y="2424430"/>
            <a:ext cx="3168000" cy="477486"/>
          </a:xfrm>
          <a:prstGeom prst="rect">
            <a:avLst/>
          </a:prstGeom>
          <a:noFill/>
        </p:spPr>
        <p:txBody>
          <a:bodyPr wrap="square" lIns="91440" tIns="45720" rIns="91440" bIns="45720" anchor="b" anchorCtr="0">
            <a:normAutofit/>
          </a:bodyPr>
          <a:lstStyle>
            <a:defPPr>
              <a:defRPr lang="zh-CN"/>
            </a:defPPr>
            <a:lvl1pPr marL="0" algn="l" defTabSz="913765" rtl="0" eaLnBrk="1" latinLnBrk="0" hangingPunct="1">
              <a:defRPr sz="1800" kern="1200">
                <a:solidFill>
                  <a:srgbClr val="000000"/>
                </a:solidFill>
                <a:latin typeface="Arial" panose="020B0604020202090204" pitchFamily="34" charset="0"/>
                <a:ea typeface="微软雅黑" charset="0"/>
                <a:cs typeface="+mn-ea"/>
              </a:defRPr>
            </a:lvl1pPr>
            <a:lvl2pPr marL="457200" algn="l" defTabSz="913765" rtl="0" eaLnBrk="1" latinLnBrk="0" hangingPunct="1">
              <a:defRPr sz="1800" kern="1200">
                <a:solidFill>
                  <a:srgbClr val="000000"/>
                </a:solidFill>
                <a:latin typeface="Arial" panose="020B0604020202090204" pitchFamily="34" charset="0"/>
                <a:ea typeface="微软雅黑" charset="0"/>
                <a:cs typeface="+mn-ea"/>
              </a:defRPr>
            </a:lvl2pPr>
            <a:lvl3pPr marL="914400" algn="l" defTabSz="913765" rtl="0" eaLnBrk="1" latinLnBrk="0" hangingPunct="1">
              <a:defRPr sz="1800" kern="1200">
                <a:solidFill>
                  <a:srgbClr val="000000"/>
                </a:solidFill>
                <a:latin typeface="Arial" panose="020B0604020202090204" pitchFamily="34" charset="0"/>
                <a:ea typeface="微软雅黑" charset="0"/>
                <a:cs typeface="+mn-ea"/>
              </a:defRPr>
            </a:lvl3pPr>
            <a:lvl4pPr marL="1371600" algn="l" defTabSz="913765" rtl="0" eaLnBrk="1" latinLnBrk="0" hangingPunct="1">
              <a:defRPr sz="1800" kern="1200">
                <a:solidFill>
                  <a:srgbClr val="000000"/>
                </a:solidFill>
                <a:latin typeface="Arial" panose="020B0604020202090204" pitchFamily="34" charset="0"/>
                <a:ea typeface="微软雅黑" charset="0"/>
                <a:cs typeface="+mn-ea"/>
              </a:defRPr>
            </a:lvl4pPr>
            <a:lvl5pPr marL="1828800" algn="l" defTabSz="913765" rtl="0" eaLnBrk="1" latinLnBrk="0" hangingPunct="1">
              <a:defRPr sz="1800" kern="1200">
                <a:solidFill>
                  <a:srgbClr val="000000"/>
                </a:solidFill>
                <a:latin typeface="Arial" panose="020B0604020202090204" pitchFamily="34" charset="0"/>
                <a:ea typeface="微软雅黑" charset="0"/>
                <a:cs typeface="+mn-ea"/>
              </a:defRPr>
            </a:lvl5pPr>
            <a:lvl6pPr marL="2286000" algn="l" defTabSz="913765" rtl="0" eaLnBrk="1" latinLnBrk="0" hangingPunct="1">
              <a:defRPr sz="1800" kern="1200">
                <a:solidFill>
                  <a:srgbClr val="000000"/>
                </a:solidFill>
                <a:latin typeface="Arial" panose="020B0604020202090204" pitchFamily="34" charset="0"/>
                <a:ea typeface="微软雅黑" charset="0"/>
                <a:cs typeface="+mn-ea"/>
              </a:defRPr>
            </a:lvl6pPr>
            <a:lvl7pPr marL="2743200" algn="l" defTabSz="913765" rtl="0" eaLnBrk="1" latinLnBrk="0" hangingPunct="1">
              <a:defRPr sz="1800" kern="1200">
                <a:solidFill>
                  <a:srgbClr val="000000"/>
                </a:solidFill>
                <a:latin typeface="Arial" panose="020B0604020202090204" pitchFamily="34" charset="0"/>
                <a:ea typeface="微软雅黑" charset="0"/>
                <a:cs typeface="+mn-ea"/>
              </a:defRPr>
            </a:lvl7pPr>
            <a:lvl8pPr marL="3200400" algn="l" defTabSz="913765" rtl="0" eaLnBrk="1" latinLnBrk="0" hangingPunct="1">
              <a:defRPr sz="1800" kern="1200">
                <a:solidFill>
                  <a:srgbClr val="000000"/>
                </a:solidFill>
                <a:latin typeface="Arial" panose="020B0604020202090204" pitchFamily="34" charset="0"/>
                <a:ea typeface="微软雅黑" charset="0"/>
                <a:cs typeface="+mn-ea"/>
              </a:defRPr>
            </a:lvl8pPr>
            <a:lvl9pPr marL="3657600" algn="l" defTabSz="913765" rtl="0" eaLnBrk="1" latinLnBrk="0" hangingPunct="1">
              <a:defRPr sz="1800" kern="1200">
                <a:solidFill>
                  <a:srgbClr val="000000"/>
                </a:solidFill>
                <a:latin typeface="Arial" panose="020B0604020202090204" pitchFamily="34" charset="0"/>
                <a:ea typeface="微软雅黑" charset="0"/>
                <a:cs typeface="+mn-ea"/>
              </a:defRPr>
            </a:lvl9pPr>
          </a:lstStyle>
          <a:p>
            <a:pPr algn="r">
              <a:lnSpc>
                <a:spcPct val="120000"/>
              </a:lnSpc>
            </a:pPr>
            <a:r>
              <a:rPr lang="zh-CN" altLang="en-US" sz="2000" b="1" spc="300">
                <a:solidFill>
                  <a:srgbClr val="9BBB59"/>
                </a:solidFill>
                <a:latin typeface="Arial" panose="020B0604020202090204" pitchFamily="34" charset="0"/>
                <a:ea typeface="微软雅黑" panose="020B0503020204020204" charset="-122"/>
                <a:cs typeface="+mn-ea"/>
                <a:sym typeface="Arial" panose="020B0604020202090204" pitchFamily="34" charset="0"/>
              </a:rPr>
              <a:t>1. 空间知觉的发展</a:t>
            </a:r>
            <a:endParaRPr lang="zh-CN" altLang="en-US" sz="2000" b="1" spc="300">
              <a:solidFill>
                <a:srgbClr val="9BBB59"/>
              </a:solidFill>
              <a:latin typeface="Arial" panose="020B0604020202090204" pitchFamily="34" charset="0"/>
              <a:ea typeface="微软雅黑" panose="020B0503020204020204" charset="-122"/>
              <a:cs typeface="+mn-ea"/>
              <a:sym typeface="Arial" panose="020B0604020202090204" pitchFamily="34" charset="0"/>
            </a:endParaRPr>
          </a:p>
        </p:txBody>
      </p:sp>
      <p:sp>
        <p:nvSpPr>
          <p:cNvPr id="25" name="文本框 24"/>
          <p:cNvSpPr txBox="1"/>
          <p:nvPr>
            <p:custDataLst>
              <p:tags r:id="rId17"/>
            </p:custDataLst>
          </p:nvPr>
        </p:nvSpPr>
        <p:spPr>
          <a:xfrm>
            <a:off x="827405" y="2995930"/>
            <a:ext cx="3168015" cy="2887980"/>
          </a:xfrm>
          <a:prstGeom prst="rect">
            <a:avLst/>
          </a:prstGeom>
          <a:noFill/>
        </p:spPr>
        <p:txBody>
          <a:bodyPr wrap="square" lIns="91440" tIns="45720" rIns="91440" bIns="45720">
            <a:noAutofit/>
          </a:bodyPr>
          <a:lstStyle>
            <a:defPPr>
              <a:defRPr lang="zh-CN"/>
            </a:defPPr>
            <a:lvl1pPr marL="0" algn="l" defTabSz="913765" rtl="0" eaLnBrk="1" latinLnBrk="0" hangingPunct="1">
              <a:defRPr sz="1800" kern="1200">
                <a:solidFill>
                  <a:srgbClr val="000000"/>
                </a:solidFill>
                <a:latin typeface="Arial" panose="020B0604020202090204" pitchFamily="34" charset="0"/>
                <a:ea typeface="微软雅黑" charset="0"/>
                <a:cs typeface="+mn-ea"/>
              </a:defRPr>
            </a:lvl1pPr>
            <a:lvl2pPr marL="457200" algn="l" defTabSz="913765" rtl="0" eaLnBrk="1" latinLnBrk="0" hangingPunct="1">
              <a:defRPr sz="1800" kern="1200">
                <a:solidFill>
                  <a:srgbClr val="000000"/>
                </a:solidFill>
                <a:latin typeface="Arial" panose="020B0604020202090204" pitchFamily="34" charset="0"/>
                <a:ea typeface="微软雅黑" charset="0"/>
                <a:cs typeface="+mn-ea"/>
              </a:defRPr>
            </a:lvl2pPr>
            <a:lvl3pPr marL="914400" algn="l" defTabSz="913765" rtl="0" eaLnBrk="1" latinLnBrk="0" hangingPunct="1">
              <a:defRPr sz="1800" kern="1200">
                <a:solidFill>
                  <a:srgbClr val="000000"/>
                </a:solidFill>
                <a:latin typeface="Arial" panose="020B0604020202090204" pitchFamily="34" charset="0"/>
                <a:ea typeface="微软雅黑" charset="0"/>
                <a:cs typeface="+mn-ea"/>
              </a:defRPr>
            </a:lvl3pPr>
            <a:lvl4pPr marL="1371600" algn="l" defTabSz="913765" rtl="0" eaLnBrk="1" latinLnBrk="0" hangingPunct="1">
              <a:defRPr sz="1800" kern="1200">
                <a:solidFill>
                  <a:srgbClr val="000000"/>
                </a:solidFill>
                <a:latin typeface="Arial" panose="020B0604020202090204" pitchFamily="34" charset="0"/>
                <a:ea typeface="微软雅黑" charset="0"/>
                <a:cs typeface="+mn-ea"/>
              </a:defRPr>
            </a:lvl4pPr>
            <a:lvl5pPr marL="1828800" algn="l" defTabSz="913765" rtl="0" eaLnBrk="1" latinLnBrk="0" hangingPunct="1">
              <a:defRPr sz="1800" kern="1200">
                <a:solidFill>
                  <a:srgbClr val="000000"/>
                </a:solidFill>
                <a:latin typeface="Arial" panose="020B0604020202090204" pitchFamily="34" charset="0"/>
                <a:ea typeface="微软雅黑" charset="0"/>
                <a:cs typeface="+mn-ea"/>
              </a:defRPr>
            </a:lvl5pPr>
            <a:lvl6pPr marL="2286000" algn="l" defTabSz="913765" rtl="0" eaLnBrk="1" latinLnBrk="0" hangingPunct="1">
              <a:defRPr sz="1800" kern="1200">
                <a:solidFill>
                  <a:srgbClr val="000000"/>
                </a:solidFill>
                <a:latin typeface="Arial" panose="020B0604020202090204" pitchFamily="34" charset="0"/>
                <a:ea typeface="微软雅黑" charset="0"/>
                <a:cs typeface="+mn-ea"/>
              </a:defRPr>
            </a:lvl6pPr>
            <a:lvl7pPr marL="2743200" algn="l" defTabSz="913765" rtl="0" eaLnBrk="1" latinLnBrk="0" hangingPunct="1">
              <a:defRPr sz="1800" kern="1200">
                <a:solidFill>
                  <a:srgbClr val="000000"/>
                </a:solidFill>
                <a:latin typeface="Arial" panose="020B0604020202090204" pitchFamily="34" charset="0"/>
                <a:ea typeface="微软雅黑" charset="0"/>
                <a:cs typeface="+mn-ea"/>
              </a:defRPr>
            </a:lvl7pPr>
            <a:lvl8pPr marL="3200400" algn="l" defTabSz="913765" rtl="0" eaLnBrk="1" latinLnBrk="0" hangingPunct="1">
              <a:defRPr sz="1800" kern="1200">
                <a:solidFill>
                  <a:srgbClr val="000000"/>
                </a:solidFill>
                <a:latin typeface="Arial" panose="020B0604020202090204" pitchFamily="34" charset="0"/>
                <a:ea typeface="微软雅黑" charset="0"/>
                <a:cs typeface="+mn-ea"/>
              </a:defRPr>
            </a:lvl8pPr>
            <a:lvl9pPr marL="3657600" algn="l" defTabSz="913765" rtl="0" eaLnBrk="1" latinLnBrk="0" hangingPunct="1">
              <a:defRPr sz="1800" kern="1200">
                <a:solidFill>
                  <a:srgbClr val="000000"/>
                </a:solidFill>
                <a:latin typeface="Arial" panose="020B0604020202090204" pitchFamily="34" charset="0"/>
                <a:ea typeface="微软雅黑" charset="0"/>
                <a:cs typeface="+mn-ea"/>
              </a:defRPr>
            </a:lvl9pPr>
          </a:lstStyle>
          <a:p>
            <a:pPr algn="just">
              <a:lnSpc>
                <a:spcPct val="120000"/>
              </a:lnSpc>
            </a:pPr>
            <a:r>
              <a:rPr lang="zh-CN" altLang="en-US" sz="1600">
                <a:solidFill>
                  <a:srgbClr val="000000"/>
                </a:solidFill>
                <a:uFillTx/>
                <a:latin typeface="Arial" panose="020B0604020202090204" pitchFamily="34" charset="0"/>
                <a:ea typeface="微软雅黑" panose="020B0503020204020204" charset="-122"/>
                <a:sym typeface="Arial" panose="020B0604020202090204" pitchFamily="34" charset="0"/>
              </a:rPr>
              <a:t>（1）</a:t>
            </a:r>
            <a:r>
              <a:rPr lang="zh-CN" altLang="en-US" sz="1600" b="1">
                <a:solidFill>
                  <a:srgbClr val="000000"/>
                </a:solidFill>
                <a:uFillTx/>
                <a:latin typeface="Arial" panose="020B0604020202090204" pitchFamily="34" charset="0"/>
                <a:ea typeface="微软雅黑" panose="020B0503020204020204" charset="-122"/>
                <a:sym typeface="Arial" panose="020B0604020202090204" pitchFamily="34" charset="0"/>
              </a:rPr>
              <a:t>形状知觉。</a:t>
            </a:r>
            <a:r>
              <a:rPr lang="zh-CN" altLang="en-US" sz="1600">
                <a:solidFill>
                  <a:srgbClr val="000000"/>
                </a:solidFill>
                <a:uFillTx/>
                <a:latin typeface="Arial" panose="020B0604020202090204" pitchFamily="34" charset="0"/>
                <a:ea typeface="微软雅黑" panose="020B0503020204020204" charset="-122"/>
                <a:sym typeface="Arial" panose="020B0604020202090204" pitchFamily="34" charset="0"/>
              </a:rPr>
              <a:t>形状知觉指个体对物体各部分的排列组合的反映。形状知觉主要靠视觉、触觉和动觉的协同活动而形成。</a:t>
            </a:r>
            <a:endParaRPr lang="zh-CN" altLang="en-US" sz="1600">
              <a:solidFill>
                <a:srgbClr val="000000"/>
              </a:solidFill>
              <a:uFillTx/>
              <a:latin typeface="Arial" panose="020B0604020202090204" pitchFamily="34" charset="0"/>
              <a:ea typeface="微软雅黑" panose="020B0503020204020204" charset="-122"/>
              <a:sym typeface="Arial" panose="020B0604020202090204" pitchFamily="34" charset="0"/>
            </a:endParaRPr>
          </a:p>
          <a:p>
            <a:pPr algn="just">
              <a:lnSpc>
                <a:spcPct val="120000"/>
              </a:lnSpc>
            </a:pPr>
            <a:r>
              <a:rPr lang="zh-CN" altLang="en-US" sz="1600">
                <a:solidFill>
                  <a:srgbClr val="000000"/>
                </a:solidFill>
                <a:uFillTx/>
                <a:latin typeface="Arial" panose="020B0604020202090204" pitchFamily="34" charset="0"/>
                <a:ea typeface="微软雅黑" panose="020B0503020204020204" charset="-122"/>
                <a:sym typeface="Arial" panose="020B0604020202090204" pitchFamily="34" charset="0"/>
              </a:rPr>
              <a:t>（2）</a:t>
            </a:r>
            <a:r>
              <a:rPr lang="zh-CN" altLang="en-US" sz="1600" b="1">
                <a:solidFill>
                  <a:srgbClr val="000000"/>
                </a:solidFill>
                <a:uFillTx/>
                <a:latin typeface="Arial" panose="020B0604020202090204" pitchFamily="34" charset="0"/>
                <a:ea typeface="微软雅黑" panose="020B0503020204020204" charset="-122"/>
                <a:sym typeface="Arial" panose="020B0604020202090204" pitchFamily="34" charset="0"/>
              </a:rPr>
              <a:t>大小知觉。</a:t>
            </a:r>
            <a:r>
              <a:rPr lang="zh-CN" altLang="en-US" sz="1600">
                <a:solidFill>
                  <a:srgbClr val="000000"/>
                </a:solidFill>
                <a:uFillTx/>
                <a:latin typeface="Arial" panose="020B0604020202090204" pitchFamily="34" charset="0"/>
                <a:ea typeface="微软雅黑" panose="020B0503020204020204" charset="-122"/>
                <a:sym typeface="Arial" panose="020B0604020202090204" pitchFamily="34" charset="0"/>
              </a:rPr>
              <a:t>大小知觉指对物体长短、面积和体积大小的知觉。</a:t>
            </a:r>
            <a:endParaRPr lang="zh-CN" altLang="en-US" sz="1600">
              <a:solidFill>
                <a:srgbClr val="000000"/>
              </a:solidFill>
              <a:uFillTx/>
              <a:latin typeface="Arial" panose="020B0604020202090204" pitchFamily="34" charset="0"/>
              <a:ea typeface="微软雅黑" panose="020B0503020204020204" charset="-122"/>
              <a:sym typeface="Arial" panose="020B0604020202090204" pitchFamily="34" charset="0"/>
            </a:endParaRPr>
          </a:p>
          <a:p>
            <a:pPr algn="just">
              <a:lnSpc>
                <a:spcPct val="120000"/>
              </a:lnSpc>
            </a:pPr>
            <a:r>
              <a:rPr lang="zh-CN" altLang="en-US" sz="1600">
                <a:solidFill>
                  <a:srgbClr val="000000"/>
                </a:solidFill>
                <a:uFillTx/>
                <a:latin typeface="Arial" panose="020B0604020202090204" pitchFamily="34" charset="0"/>
                <a:ea typeface="微软雅黑" panose="020B0503020204020204" charset="-122"/>
                <a:sym typeface="Arial" panose="020B0604020202090204" pitchFamily="34" charset="0"/>
              </a:rPr>
              <a:t>（3）</a:t>
            </a:r>
            <a:r>
              <a:rPr lang="zh-CN" altLang="en-US" sz="1600" b="1">
                <a:solidFill>
                  <a:srgbClr val="000000"/>
                </a:solidFill>
                <a:uFillTx/>
                <a:latin typeface="Arial" panose="020B0604020202090204" pitchFamily="34" charset="0"/>
                <a:ea typeface="微软雅黑" panose="020B0503020204020204" charset="-122"/>
                <a:sym typeface="Arial" panose="020B0604020202090204" pitchFamily="34" charset="0"/>
              </a:rPr>
              <a:t>方位知觉。</a:t>
            </a:r>
            <a:endParaRPr lang="zh-CN" altLang="en-US" sz="1600" b="1">
              <a:solidFill>
                <a:srgbClr val="000000"/>
              </a:solidFill>
              <a:uFillTx/>
              <a:latin typeface="Arial" panose="020B0604020202090204" pitchFamily="34" charset="0"/>
              <a:ea typeface="微软雅黑" panose="020B0503020204020204" charset="-122"/>
              <a:sym typeface="Arial" panose="020B0604020202090204" pitchFamily="34" charset="0"/>
            </a:endParaRPr>
          </a:p>
        </p:txBody>
      </p:sp>
      <p:sp>
        <p:nvSpPr>
          <p:cNvPr id="36" name="文本框 35"/>
          <p:cNvSpPr txBox="1"/>
          <p:nvPr>
            <p:custDataLst>
              <p:tags r:id="rId18"/>
            </p:custDataLst>
          </p:nvPr>
        </p:nvSpPr>
        <p:spPr>
          <a:xfrm>
            <a:off x="8127829" y="1945643"/>
            <a:ext cx="3168000" cy="477486"/>
          </a:xfrm>
          <a:prstGeom prst="rect">
            <a:avLst/>
          </a:prstGeom>
          <a:noFill/>
        </p:spPr>
        <p:txBody>
          <a:bodyPr wrap="square" lIns="91440" tIns="45720" rIns="91440" bIns="45720" anchor="b" anchorCtr="0">
            <a:normAutofit/>
          </a:bodyPr>
          <a:lstStyle>
            <a:defPPr>
              <a:defRPr lang="zh-CN"/>
            </a:defPPr>
            <a:lvl1pPr marL="0" algn="l" defTabSz="913765" rtl="0" eaLnBrk="1" latinLnBrk="0" hangingPunct="1">
              <a:defRPr sz="1800" kern="1200">
                <a:solidFill>
                  <a:srgbClr val="000000"/>
                </a:solidFill>
                <a:latin typeface="Arial" panose="020B0604020202090204" pitchFamily="34" charset="0"/>
                <a:ea typeface="微软雅黑" charset="0"/>
                <a:cs typeface="+mn-ea"/>
              </a:defRPr>
            </a:lvl1pPr>
            <a:lvl2pPr marL="457200" algn="l" defTabSz="913765" rtl="0" eaLnBrk="1" latinLnBrk="0" hangingPunct="1">
              <a:defRPr sz="1800" kern="1200">
                <a:solidFill>
                  <a:srgbClr val="000000"/>
                </a:solidFill>
                <a:latin typeface="Arial" panose="020B0604020202090204" pitchFamily="34" charset="0"/>
                <a:ea typeface="微软雅黑" charset="0"/>
                <a:cs typeface="+mn-ea"/>
              </a:defRPr>
            </a:lvl2pPr>
            <a:lvl3pPr marL="914400" algn="l" defTabSz="913765" rtl="0" eaLnBrk="1" latinLnBrk="0" hangingPunct="1">
              <a:defRPr sz="1800" kern="1200">
                <a:solidFill>
                  <a:srgbClr val="000000"/>
                </a:solidFill>
                <a:latin typeface="Arial" panose="020B0604020202090204" pitchFamily="34" charset="0"/>
                <a:ea typeface="微软雅黑" charset="0"/>
                <a:cs typeface="+mn-ea"/>
              </a:defRPr>
            </a:lvl3pPr>
            <a:lvl4pPr marL="1371600" algn="l" defTabSz="913765" rtl="0" eaLnBrk="1" latinLnBrk="0" hangingPunct="1">
              <a:defRPr sz="1800" kern="1200">
                <a:solidFill>
                  <a:srgbClr val="000000"/>
                </a:solidFill>
                <a:latin typeface="Arial" panose="020B0604020202090204" pitchFamily="34" charset="0"/>
                <a:ea typeface="微软雅黑" charset="0"/>
                <a:cs typeface="+mn-ea"/>
              </a:defRPr>
            </a:lvl4pPr>
            <a:lvl5pPr marL="1828800" algn="l" defTabSz="913765" rtl="0" eaLnBrk="1" latinLnBrk="0" hangingPunct="1">
              <a:defRPr sz="1800" kern="1200">
                <a:solidFill>
                  <a:srgbClr val="000000"/>
                </a:solidFill>
                <a:latin typeface="Arial" panose="020B0604020202090204" pitchFamily="34" charset="0"/>
                <a:ea typeface="微软雅黑" charset="0"/>
                <a:cs typeface="+mn-ea"/>
              </a:defRPr>
            </a:lvl5pPr>
            <a:lvl6pPr marL="2286000" algn="l" defTabSz="913765" rtl="0" eaLnBrk="1" latinLnBrk="0" hangingPunct="1">
              <a:defRPr sz="1800" kern="1200">
                <a:solidFill>
                  <a:srgbClr val="000000"/>
                </a:solidFill>
                <a:latin typeface="Arial" panose="020B0604020202090204" pitchFamily="34" charset="0"/>
                <a:ea typeface="微软雅黑" charset="0"/>
                <a:cs typeface="+mn-ea"/>
              </a:defRPr>
            </a:lvl6pPr>
            <a:lvl7pPr marL="2743200" algn="l" defTabSz="913765" rtl="0" eaLnBrk="1" latinLnBrk="0" hangingPunct="1">
              <a:defRPr sz="1800" kern="1200">
                <a:solidFill>
                  <a:srgbClr val="000000"/>
                </a:solidFill>
                <a:latin typeface="Arial" panose="020B0604020202090204" pitchFamily="34" charset="0"/>
                <a:ea typeface="微软雅黑" charset="0"/>
                <a:cs typeface="+mn-ea"/>
              </a:defRPr>
            </a:lvl7pPr>
            <a:lvl8pPr marL="3200400" algn="l" defTabSz="913765" rtl="0" eaLnBrk="1" latinLnBrk="0" hangingPunct="1">
              <a:defRPr sz="1800" kern="1200">
                <a:solidFill>
                  <a:srgbClr val="000000"/>
                </a:solidFill>
                <a:latin typeface="Arial" panose="020B0604020202090204" pitchFamily="34" charset="0"/>
                <a:ea typeface="微软雅黑" charset="0"/>
                <a:cs typeface="+mn-ea"/>
              </a:defRPr>
            </a:lvl8pPr>
            <a:lvl9pPr marL="3657600" algn="l" defTabSz="913765" rtl="0" eaLnBrk="1" latinLnBrk="0" hangingPunct="1">
              <a:defRPr sz="1800" kern="1200">
                <a:solidFill>
                  <a:srgbClr val="000000"/>
                </a:solidFill>
                <a:latin typeface="Arial" panose="020B0604020202090204" pitchFamily="34" charset="0"/>
                <a:ea typeface="微软雅黑" charset="0"/>
                <a:cs typeface="+mn-ea"/>
              </a:defRPr>
            </a:lvl9pPr>
          </a:lstStyle>
          <a:p>
            <a:pPr>
              <a:lnSpc>
                <a:spcPct val="120000"/>
              </a:lnSpc>
            </a:pPr>
            <a:r>
              <a:rPr lang="zh-CN" altLang="en-US" sz="2000" b="1" spc="300">
                <a:solidFill>
                  <a:srgbClr val="3498DB"/>
                </a:solidFill>
                <a:latin typeface="Arial" panose="020B0604020202090204" pitchFamily="34" charset="0"/>
                <a:ea typeface="微软雅黑" panose="020B0503020204020204" charset="-122"/>
                <a:cs typeface="+mn-ea"/>
                <a:sym typeface="Arial" panose="020B0604020202090204" pitchFamily="34" charset="0"/>
              </a:rPr>
              <a:t>2. 时间知觉的发展</a:t>
            </a:r>
            <a:endParaRPr lang="zh-CN" altLang="en-US" sz="2000" b="1" spc="300">
              <a:solidFill>
                <a:srgbClr val="3498DB"/>
              </a:solidFill>
              <a:latin typeface="Arial" panose="020B0604020202090204" pitchFamily="34" charset="0"/>
              <a:ea typeface="微软雅黑" panose="020B0503020204020204" charset="-122"/>
              <a:cs typeface="+mn-ea"/>
              <a:sym typeface="Arial" panose="020B0604020202090204" pitchFamily="34" charset="0"/>
            </a:endParaRPr>
          </a:p>
        </p:txBody>
      </p:sp>
      <p:sp>
        <p:nvSpPr>
          <p:cNvPr id="37" name="文本框 36"/>
          <p:cNvSpPr txBox="1"/>
          <p:nvPr>
            <p:custDataLst>
              <p:tags r:id="rId19"/>
            </p:custDataLst>
          </p:nvPr>
        </p:nvSpPr>
        <p:spPr>
          <a:xfrm>
            <a:off x="8128000" y="2517140"/>
            <a:ext cx="3168015" cy="3367405"/>
          </a:xfrm>
          <a:prstGeom prst="rect">
            <a:avLst/>
          </a:prstGeom>
          <a:noFill/>
        </p:spPr>
        <p:txBody>
          <a:bodyPr wrap="square" lIns="91440" tIns="45720" rIns="91440" bIns="45720">
            <a:noAutofit/>
          </a:bodyPr>
          <a:lstStyle>
            <a:defPPr>
              <a:defRPr lang="zh-CN"/>
            </a:defPPr>
            <a:lvl1pPr marL="0" algn="l" defTabSz="913765" rtl="0" eaLnBrk="1" latinLnBrk="0" hangingPunct="1">
              <a:defRPr sz="1800" kern="1200">
                <a:solidFill>
                  <a:srgbClr val="000000"/>
                </a:solidFill>
                <a:latin typeface="Arial" panose="020B0604020202090204" pitchFamily="34" charset="0"/>
                <a:ea typeface="微软雅黑" charset="0"/>
                <a:cs typeface="+mn-ea"/>
              </a:defRPr>
            </a:lvl1pPr>
            <a:lvl2pPr marL="457200" algn="l" defTabSz="913765" rtl="0" eaLnBrk="1" latinLnBrk="0" hangingPunct="1">
              <a:defRPr sz="1800" kern="1200">
                <a:solidFill>
                  <a:srgbClr val="000000"/>
                </a:solidFill>
                <a:latin typeface="Arial" panose="020B0604020202090204" pitchFamily="34" charset="0"/>
                <a:ea typeface="微软雅黑" charset="0"/>
                <a:cs typeface="+mn-ea"/>
              </a:defRPr>
            </a:lvl2pPr>
            <a:lvl3pPr marL="914400" algn="l" defTabSz="913765" rtl="0" eaLnBrk="1" latinLnBrk="0" hangingPunct="1">
              <a:defRPr sz="1800" kern="1200">
                <a:solidFill>
                  <a:srgbClr val="000000"/>
                </a:solidFill>
                <a:latin typeface="Arial" panose="020B0604020202090204" pitchFamily="34" charset="0"/>
                <a:ea typeface="微软雅黑" charset="0"/>
                <a:cs typeface="+mn-ea"/>
              </a:defRPr>
            </a:lvl3pPr>
            <a:lvl4pPr marL="1371600" algn="l" defTabSz="913765" rtl="0" eaLnBrk="1" latinLnBrk="0" hangingPunct="1">
              <a:defRPr sz="1800" kern="1200">
                <a:solidFill>
                  <a:srgbClr val="000000"/>
                </a:solidFill>
                <a:latin typeface="Arial" panose="020B0604020202090204" pitchFamily="34" charset="0"/>
                <a:ea typeface="微软雅黑" charset="0"/>
                <a:cs typeface="+mn-ea"/>
              </a:defRPr>
            </a:lvl4pPr>
            <a:lvl5pPr marL="1828800" algn="l" defTabSz="913765" rtl="0" eaLnBrk="1" latinLnBrk="0" hangingPunct="1">
              <a:defRPr sz="1800" kern="1200">
                <a:solidFill>
                  <a:srgbClr val="000000"/>
                </a:solidFill>
                <a:latin typeface="Arial" panose="020B0604020202090204" pitchFamily="34" charset="0"/>
                <a:ea typeface="微软雅黑" charset="0"/>
                <a:cs typeface="+mn-ea"/>
              </a:defRPr>
            </a:lvl5pPr>
            <a:lvl6pPr marL="2286000" algn="l" defTabSz="913765" rtl="0" eaLnBrk="1" latinLnBrk="0" hangingPunct="1">
              <a:defRPr sz="1800" kern="1200">
                <a:solidFill>
                  <a:srgbClr val="000000"/>
                </a:solidFill>
                <a:latin typeface="Arial" panose="020B0604020202090204" pitchFamily="34" charset="0"/>
                <a:ea typeface="微软雅黑" charset="0"/>
                <a:cs typeface="+mn-ea"/>
              </a:defRPr>
            </a:lvl6pPr>
            <a:lvl7pPr marL="2743200" algn="l" defTabSz="913765" rtl="0" eaLnBrk="1" latinLnBrk="0" hangingPunct="1">
              <a:defRPr sz="1800" kern="1200">
                <a:solidFill>
                  <a:srgbClr val="000000"/>
                </a:solidFill>
                <a:latin typeface="Arial" panose="020B0604020202090204" pitchFamily="34" charset="0"/>
                <a:ea typeface="微软雅黑" charset="0"/>
                <a:cs typeface="+mn-ea"/>
              </a:defRPr>
            </a:lvl7pPr>
            <a:lvl8pPr marL="3200400" algn="l" defTabSz="913765" rtl="0" eaLnBrk="1" latinLnBrk="0" hangingPunct="1">
              <a:defRPr sz="1800" kern="1200">
                <a:solidFill>
                  <a:srgbClr val="000000"/>
                </a:solidFill>
                <a:latin typeface="Arial" panose="020B0604020202090204" pitchFamily="34" charset="0"/>
                <a:ea typeface="微软雅黑" charset="0"/>
                <a:cs typeface="+mn-ea"/>
              </a:defRPr>
            </a:lvl8pPr>
            <a:lvl9pPr marL="3657600" algn="l" defTabSz="913765" rtl="0" eaLnBrk="1" latinLnBrk="0" hangingPunct="1">
              <a:defRPr sz="1800" kern="1200">
                <a:solidFill>
                  <a:srgbClr val="000000"/>
                </a:solidFill>
                <a:latin typeface="Arial" panose="020B0604020202090204" pitchFamily="34" charset="0"/>
                <a:ea typeface="微软雅黑" charset="0"/>
                <a:cs typeface="+mn-ea"/>
              </a:defRPr>
            </a:lvl9pPr>
          </a:lstStyle>
          <a:p>
            <a:pPr algn="just">
              <a:lnSpc>
                <a:spcPct val="120000"/>
              </a:lnSpc>
            </a:pPr>
            <a:r>
              <a:rPr lang="zh-CN" altLang="en-US" sz="1600">
                <a:solidFill>
                  <a:srgbClr val="000000"/>
                </a:solidFill>
                <a:uFillTx/>
                <a:latin typeface="Arial" panose="020B0604020202090204" pitchFamily="34" charset="0"/>
                <a:ea typeface="微软雅黑" panose="020B0503020204020204" charset="-122"/>
                <a:sym typeface="Arial" panose="020B0604020202090204" pitchFamily="34" charset="0"/>
              </a:rPr>
              <a:t>儿童入学后逐渐掌握了数的概念和计时工具，学会了利用中介物来认识时间，时间知觉水平便迅速提高。7～8岁学生对一日前后延伸时序和跨周、跨年的延伸时序都能正确认识；能用时间标尺来估计时距；能利用钟表、日历来定时、定序；10岁学生能掌握常用的时间单位；能在语言水平上理解时间关系，但常常不太准确。到了高年级对无</a:t>
            </a:r>
            <a:endParaRPr lang="zh-CN" altLang="en-US" sz="1600">
              <a:solidFill>
                <a:srgbClr val="000000"/>
              </a:solidFill>
              <a:uFillTx/>
              <a:latin typeface="Arial" panose="020B0604020202090204" pitchFamily="34" charset="0"/>
              <a:ea typeface="微软雅黑" panose="020B0503020204020204" charset="-122"/>
              <a:sym typeface="Arial" panose="020B0604020202090204" pitchFamily="34" charset="0"/>
            </a:endParaRPr>
          </a:p>
        </p:txBody>
      </p:sp>
    </p:spTree>
    <p:custDataLst>
      <p:tags r:id="rId2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930"/>
            <a:ext cx="5826760" cy="645160"/>
          </a:xfrm>
          <a:prstGeom prst="rect">
            <a:avLst/>
          </a:prstGeom>
          <a:noFill/>
          <a:effectLst/>
        </p:spPr>
        <p:txBody>
          <a:bodyPr wrap="square" rtlCol="0">
            <a:spAutoFit/>
          </a:bodyPr>
          <a:p>
            <a:pPr eaLnBrk="1" hangingPunct="1"/>
            <a:r>
              <a:rPr lang="zh-CN" altLang="en-US" sz="3600" dirty="0">
                <a:sym typeface="+mn-ea"/>
              </a:rPr>
              <a:t>四、小学生观察力的培养</a:t>
            </a:r>
            <a:endParaRPr lang="zh-CN" altLang="en-US" sz="3600" b="1" dirty="0">
              <a:solidFill>
                <a:schemeClr val="dk1">
                  <a:lumMod val="85000"/>
                  <a:lumOff val="1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sym typeface="+mn-ea"/>
            </a:endParaRPr>
          </a:p>
        </p:txBody>
      </p:sp>
      <p:sp>
        <p:nvSpPr>
          <p:cNvPr id="5" name="任意多边形: 形状 1"/>
          <p:cNvSpPr/>
          <p:nvPr>
            <p:custDataLst>
              <p:tags r:id="rId1"/>
            </p:custDataLst>
          </p:nvPr>
        </p:nvSpPr>
        <p:spPr>
          <a:xfrm rot="20955541" flipH="1">
            <a:off x="-1358571" y="2395132"/>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2" name="矩形: 圆角 3"/>
          <p:cNvSpPr/>
          <p:nvPr>
            <p:custDataLst>
              <p:tags r:id="rId2"/>
            </p:custDataLst>
          </p:nvPr>
        </p:nvSpPr>
        <p:spPr>
          <a:xfrm rot="1217121">
            <a:off x="1110380" y="2266899"/>
            <a:ext cx="3348756" cy="3348756"/>
          </a:xfrm>
          <a:prstGeom prst="roundRect">
            <a:avLst>
              <a:gd name="adj" fmla="val 24032"/>
            </a:avLst>
          </a:prstGeom>
          <a:solidFill>
            <a:srgbClr val="FDDE77"/>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nvGrpSpPr>
          <p:cNvPr id="17" name="组合 16"/>
          <p:cNvGrpSpPr/>
          <p:nvPr/>
        </p:nvGrpSpPr>
        <p:grpSpPr>
          <a:xfrm>
            <a:off x="949942" y="2174825"/>
            <a:ext cx="3441031" cy="3429746"/>
            <a:chOff x="988042" y="1942030"/>
            <a:chExt cx="3441031" cy="3429746"/>
          </a:xfrm>
        </p:grpSpPr>
        <p:sp>
          <p:nvSpPr>
            <p:cNvPr id="18" name="矩形: 圆角 8"/>
            <p:cNvSpPr/>
            <p:nvPr>
              <p:custDataLst>
                <p:tags r:id="rId3"/>
              </p:custDataLst>
            </p:nvPr>
          </p:nvSpPr>
          <p:spPr>
            <a:xfrm rot="1217121">
              <a:off x="1111826" y="1942030"/>
              <a:ext cx="3193464" cy="3193464"/>
            </a:xfrm>
            <a:prstGeom prst="roundRect">
              <a:avLst>
                <a:gd name="adj" fmla="val 24032"/>
              </a:avLst>
            </a:prstGeom>
            <a:solidFill>
              <a:schemeClr val="lt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pic>
          <p:nvPicPr>
            <p:cNvPr id="19" name="图片 18"/>
            <p:cNvPicPr>
              <a:picLocks noChangeAspect="1"/>
            </p:cNvPicPr>
            <p:nvPr/>
          </p:nvPicPr>
          <p:blipFill>
            <a:blip r:embed="rId4">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sp>
        <p:nvSpPr>
          <p:cNvPr id="20" name="文本框 19"/>
          <p:cNvSpPr txBox="1"/>
          <p:nvPr>
            <p:custDataLst>
              <p:tags r:id="rId5"/>
            </p:custDataLst>
          </p:nvPr>
        </p:nvSpPr>
        <p:spPr>
          <a:xfrm>
            <a:off x="5655945" y="2233295"/>
            <a:ext cx="5704840" cy="3046095"/>
          </a:xfrm>
          <a:prstGeom prst="rect">
            <a:avLst/>
          </a:prstGeom>
          <a:noFill/>
        </p:spPr>
        <p:txBody>
          <a:bodyPr wrap="square" rtlCol="0">
            <a:spAutoFit/>
          </a:bodyPr>
          <a:p>
            <a:pPr indent="0" algn="just" fontAlgn="auto">
              <a:lnSpc>
                <a:spcPct val="200000"/>
              </a:lnSpc>
              <a:spcBef>
                <a:spcPts val="0"/>
              </a:spcBef>
            </a:pPr>
            <a:r>
              <a:rPr lang="en-US" altLang="zh-CN" sz="2400" dirty="0">
                <a:latin typeface="华文新魏" pitchFamily="2" charset="-122"/>
                <a:ea typeface="华文新魏" pitchFamily="2" charset="-122"/>
                <a:sym typeface="+mn-ea"/>
              </a:rPr>
              <a:t>1.</a:t>
            </a:r>
            <a:r>
              <a:rPr lang="zh-CN" altLang="en-US" sz="2400" dirty="0">
                <a:latin typeface="华文新魏" pitchFamily="2" charset="-122"/>
                <a:ea typeface="华文新魏" pitchFamily="2" charset="-122"/>
                <a:sym typeface="+mn-ea"/>
              </a:rPr>
              <a:t>要使学生明确观察的目的任务</a:t>
            </a:r>
            <a:endParaRPr lang="zh-CN" altLang="en-US" sz="2400" dirty="0">
              <a:latin typeface="华文新魏" pitchFamily="2" charset="-122"/>
              <a:ea typeface="华文新魏" pitchFamily="2" charset="-122"/>
            </a:endParaRPr>
          </a:p>
          <a:p>
            <a:pPr indent="0" algn="just" fontAlgn="auto">
              <a:lnSpc>
                <a:spcPct val="200000"/>
              </a:lnSpc>
              <a:spcBef>
                <a:spcPts val="0"/>
              </a:spcBef>
            </a:pPr>
            <a:r>
              <a:rPr lang="en-US" altLang="zh-CN" sz="2400" dirty="0">
                <a:latin typeface="华文新魏" pitchFamily="2" charset="-122"/>
                <a:ea typeface="华文新魏" pitchFamily="2" charset="-122"/>
                <a:sym typeface="+mn-ea"/>
              </a:rPr>
              <a:t>2.</a:t>
            </a:r>
            <a:r>
              <a:rPr lang="zh-CN" altLang="en-US" sz="2400" dirty="0">
                <a:latin typeface="华文新魏" pitchFamily="2" charset="-122"/>
                <a:ea typeface="华文新魏" pitchFamily="2" charset="-122"/>
                <a:sym typeface="+mn-ea"/>
              </a:rPr>
              <a:t>要使学生有相应的知识准备</a:t>
            </a:r>
            <a:endParaRPr lang="zh-CN" altLang="en-US" sz="2400" dirty="0">
              <a:latin typeface="华文新魏" pitchFamily="2" charset="-122"/>
              <a:ea typeface="华文新魏" pitchFamily="2" charset="-122"/>
            </a:endParaRPr>
          </a:p>
          <a:p>
            <a:pPr indent="0" algn="just" fontAlgn="auto">
              <a:lnSpc>
                <a:spcPct val="200000"/>
              </a:lnSpc>
              <a:spcBef>
                <a:spcPts val="0"/>
              </a:spcBef>
            </a:pPr>
            <a:r>
              <a:rPr lang="en-US" altLang="zh-CN" sz="2400" dirty="0">
                <a:latin typeface="华文新魏" pitchFamily="2" charset="-122"/>
                <a:ea typeface="华文新魏" pitchFamily="2" charset="-122"/>
                <a:sym typeface="+mn-ea"/>
              </a:rPr>
              <a:t>3.</a:t>
            </a:r>
            <a:r>
              <a:rPr lang="zh-CN" altLang="en-US" sz="2400" dirty="0">
                <a:latin typeface="华文新魏" pitchFamily="2" charset="-122"/>
                <a:ea typeface="华文新魏" pitchFamily="2" charset="-122"/>
                <a:sym typeface="+mn-ea"/>
              </a:rPr>
              <a:t>指导学生观察的方法，培养观察的技能</a:t>
            </a:r>
            <a:endParaRPr lang="zh-CN" altLang="en-US" sz="2400" dirty="0">
              <a:latin typeface="华文新魏" pitchFamily="2" charset="-122"/>
              <a:ea typeface="华文新魏" pitchFamily="2" charset="-122"/>
            </a:endParaRPr>
          </a:p>
          <a:p>
            <a:pPr indent="0" algn="just" fontAlgn="auto">
              <a:lnSpc>
                <a:spcPct val="200000"/>
              </a:lnSpc>
              <a:spcBef>
                <a:spcPts val="0"/>
              </a:spcBef>
            </a:pPr>
            <a:r>
              <a:rPr lang="en-US" altLang="zh-CN" sz="2400" dirty="0">
                <a:latin typeface="华文新魏" pitchFamily="2" charset="-122"/>
                <a:ea typeface="华文新魏" pitchFamily="2" charset="-122"/>
                <a:sym typeface="+mn-ea"/>
              </a:rPr>
              <a:t>4.</a:t>
            </a:r>
            <a:r>
              <a:rPr lang="zh-CN" altLang="en-US" sz="2400" dirty="0">
                <a:latin typeface="华文新魏" pitchFamily="2" charset="-122"/>
                <a:ea typeface="华文新魏" pitchFamily="2" charset="-122"/>
                <a:sym typeface="+mn-ea"/>
              </a:rPr>
              <a:t>有重视观察结果的处理和运用</a:t>
            </a:r>
            <a:endParaRPr lang="zh-CN" altLang="en-US" sz="2400" dirty="0">
              <a:solidFill>
                <a:schemeClr val="dk1"/>
              </a:solidFill>
              <a:latin typeface="Arial" panose="020B0604020202090204" pitchFamily="34" charset="0"/>
              <a:ea typeface="汉仪旗黑-55简" panose="00020600040101010101" charset="-122"/>
              <a:cs typeface="黑体" panose="02010609060101010101" charset="-122"/>
              <a:sym typeface="+mn-ea"/>
            </a:endParaRPr>
          </a:p>
        </p:txBody>
      </p:sp>
      <p:pic>
        <p:nvPicPr>
          <p:cNvPr id="21" name="图形 12"/>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859302" y="1880232"/>
            <a:ext cx="501660" cy="501660"/>
          </a:xfrm>
          <a:prstGeom prst="rect">
            <a:avLst/>
          </a:prstGeom>
          <a:effectLst>
            <a:outerShdw blurRad="12700" dist="12700" dir="2700000" algn="tl" rotWithShape="0">
              <a:prstClr val="black">
                <a:alpha val="40000"/>
              </a:prstClr>
            </a:outerShdw>
          </a:effectLst>
        </p:spPr>
      </p:pic>
      <p:pic>
        <p:nvPicPr>
          <p:cNvPr id="2" name="图形 15"/>
          <p:cNvPicPr>
            <a:picLocks noChangeAspect="1"/>
          </p:cNvPicPr>
          <p:nvPr/>
        </p:nvPicPr>
        <p:blipFill>
          <a:blip r:embed="rId10"/>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randombar(horizontal)">
                                      <p:cBhvr>
                                        <p:cTn id="1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20"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直角三角形 12"/>
          <p:cNvSpPr/>
          <p:nvPr>
            <p:custDataLst>
              <p:tags r:id="rId1"/>
            </p:custDataLst>
          </p:nvPr>
        </p:nvSpPr>
        <p:spPr>
          <a:xfrm rot="10556773">
            <a:off x="339240" y="442490"/>
            <a:ext cx="1121087" cy="1014043"/>
          </a:xfrm>
          <a:prstGeom prst="rtTriangle">
            <a:avLst/>
          </a:prstGeom>
          <a:pattFill prst="zigZag">
            <a:fgClr>
              <a:srgbClr val="FFFFFF">
                <a:lumMod val="95000"/>
              </a:srgbClr>
            </a:fgClr>
            <a:bgClr>
              <a:srgbClr val="FFFFFF"/>
            </a:bgClr>
          </a:patt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11" name="直角三角形 10"/>
          <p:cNvSpPr/>
          <p:nvPr>
            <p:custDataLst>
              <p:tags r:id="rId2"/>
            </p:custDataLst>
          </p:nvPr>
        </p:nvSpPr>
        <p:spPr>
          <a:xfrm flipH="1">
            <a:off x="5334000" y="0"/>
            <a:ext cx="6858000" cy="6858000"/>
          </a:xfrm>
          <a:prstGeom prst="rtTriangle">
            <a:avLst/>
          </a:prstGeom>
          <a:pattFill prst="dashUpDiag">
            <a:fgClr>
              <a:srgbClr val="FFFFFF">
                <a:lumMod val="95000"/>
              </a:srgbClr>
            </a:fgClr>
            <a:bgClr>
              <a:srgbClr val="FFFFFF"/>
            </a:bgClr>
          </a:patt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12" name="矩形 11"/>
          <p:cNvSpPr/>
          <p:nvPr>
            <p:custDataLst>
              <p:tags r:id="rId3"/>
            </p:custDataLst>
          </p:nvPr>
        </p:nvSpPr>
        <p:spPr>
          <a:xfrm>
            <a:off x="870857" y="556532"/>
            <a:ext cx="10755086" cy="6049736"/>
          </a:xfrm>
          <a:prstGeom prst="rect">
            <a:avLst/>
          </a:prstGeom>
          <a:noFill/>
          <a:ln w="38100">
            <a:solidFill>
              <a:srgbClr val="FFFFFF">
                <a:lumMod val="85000"/>
              </a:srgbClr>
            </a:solid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14" name="直角三角形 13"/>
          <p:cNvSpPr/>
          <p:nvPr>
            <p:custDataLst>
              <p:tags r:id="rId4"/>
            </p:custDataLst>
          </p:nvPr>
        </p:nvSpPr>
        <p:spPr>
          <a:xfrm rot="7372940">
            <a:off x="6411473" y="1184589"/>
            <a:ext cx="2144432" cy="1939676"/>
          </a:xfrm>
          <a:prstGeom prst="rtTriangle">
            <a:avLst/>
          </a:prstGeom>
          <a:pattFill prst="zigZag">
            <a:fgClr>
              <a:srgbClr val="FFFFFF">
                <a:lumMod val="95000"/>
              </a:srgbClr>
            </a:fgClr>
            <a:bgClr>
              <a:srgbClr val="FFFFFF"/>
            </a:bgClr>
          </a:patt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15" name="矩形 14"/>
          <p:cNvSpPr/>
          <p:nvPr>
            <p:custDataLst>
              <p:tags r:id="rId5"/>
            </p:custDataLst>
          </p:nvPr>
        </p:nvSpPr>
        <p:spPr>
          <a:xfrm>
            <a:off x="718457" y="404132"/>
            <a:ext cx="10755086" cy="6049736"/>
          </a:xfrm>
          <a:prstGeom prst="rect">
            <a:avLst/>
          </a:prstGeom>
          <a:noFill/>
          <a:ln w="38100">
            <a:solidFill>
              <a:srgbClr val="000000"/>
            </a:solid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4" name="文本框 3"/>
          <p:cNvSpPr txBox="1"/>
          <p:nvPr>
            <p:custDataLst>
              <p:tags r:id="rId6"/>
            </p:custDataLst>
          </p:nvPr>
        </p:nvSpPr>
        <p:spPr>
          <a:xfrm>
            <a:off x="1777109" y="2507550"/>
            <a:ext cx="8185215" cy="2687219"/>
          </a:xfrm>
          <a:prstGeom prst="rect">
            <a:avLst/>
          </a:prstGeom>
          <a:noFill/>
        </p:spPr>
        <p:txBody>
          <a:bodyPr wrap="square" lIns="90000" tIns="46800" rIns="90000" bIns="46800" rtlCol="0">
            <a:normAutofit lnSpcReduction="20000"/>
          </a:bodyPr>
          <a:lstStyle>
            <a:defPPr>
              <a:defRPr lang="zh-CN"/>
            </a:defPPr>
            <a:lvl1pPr fontAlgn="auto">
              <a:lnSpc>
                <a:spcPct val="130000"/>
              </a:lnSpc>
              <a:spcAft>
                <a:spcPts val="1000"/>
              </a:spcAft>
              <a:defRPr sz="1600" spc="150"/>
            </a:lvl1pPr>
          </a:lstStyle>
          <a:p>
            <a:pPr marL="0" lvl="0" indent="-358775" algn="l" fontAlgn="ctr">
              <a:lnSpc>
                <a:spcPct val="150000"/>
              </a:lnSpc>
              <a:spcBef>
                <a:spcPts val="1000"/>
              </a:spcBef>
              <a:spcAft>
                <a:spcPts val="0"/>
              </a:spcAft>
              <a:buClr>
                <a:srgbClr val="000000">
                  <a:lumMod val="75000"/>
                  <a:lumOff val="25000"/>
                </a:srgbClr>
              </a:buClr>
              <a:buSzPct val="130000"/>
              <a:buFont typeface="Arial" panose="020B0604020202090204" pitchFamily="34" charset="0"/>
              <a:buNone/>
            </a:pPr>
            <a:r>
              <a:rPr lang="zh-CN" altLang="en-US" sz="1800" b="1">
                <a:solidFill>
                  <a:srgbClr val="000000">
                    <a:lumMod val="75000"/>
                    <a:lumOff val="25000"/>
                  </a:srgbClr>
                </a:solidFill>
                <a:ea typeface="+mn-lt"/>
              </a:rPr>
              <a:t>观察是有目的、有计划、有思维参与的比较持久的知觉。</a:t>
            </a:r>
            <a:endParaRPr lang="zh-CN" altLang="en-US" sz="1800" b="1">
              <a:solidFill>
                <a:srgbClr val="000000">
                  <a:lumMod val="75000"/>
                  <a:lumOff val="25000"/>
                </a:srgbClr>
              </a:solidFill>
              <a:ea typeface="+mn-lt"/>
            </a:endParaRPr>
          </a:p>
          <a:p>
            <a:pPr marL="0" lvl="0" indent="-358775" algn="l" fontAlgn="ctr">
              <a:lnSpc>
                <a:spcPct val="150000"/>
              </a:lnSpc>
              <a:spcBef>
                <a:spcPts val="1000"/>
              </a:spcBef>
              <a:spcAft>
                <a:spcPts val="0"/>
              </a:spcAft>
              <a:buClr>
                <a:srgbClr val="000000">
                  <a:lumMod val="75000"/>
                  <a:lumOff val="25000"/>
                </a:srgbClr>
              </a:buClr>
              <a:buSzPct val="130000"/>
              <a:buFont typeface="Arial" panose="020B0604020202090204" pitchFamily="34" charset="0"/>
              <a:buNone/>
            </a:pPr>
            <a:r>
              <a:rPr lang="zh-CN" altLang="en-US" sz="1800" b="1">
                <a:solidFill>
                  <a:srgbClr val="000000">
                    <a:lumMod val="75000"/>
                    <a:lumOff val="25000"/>
                  </a:srgbClr>
                </a:solidFill>
                <a:ea typeface="+mn-lt"/>
              </a:rPr>
              <a:t>观察力是科学研究、创造发明的基础，是教师必备的心理品质，是小学生智力发展的重要条件。因此，观察是人们学习知识、认识世界的重要途径，观察的全过程和注意、思维等密切联系。</a:t>
            </a:r>
            <a:endParaRPr lang="zh-CN" altLang="en-US" sz="1800" b="1">
              <a:solidFill>
                <a:srgbClr val="000000">
                  <a:lumMod val="75000"/>
                  <a:lumOff val="25000"/>
                </a:srgbClr>
              </a:solidFill>
              <a:ea typeface="+mn-lt"/>
            </a:endParaRPr>
          </a:p>
        </p:txBody>
      </p:sp>
      <p:sp>
        <p:nvSpPr>
          <p:cNvPr id="16" name="文本框 15"/>
          <p:cNvSpPr txBox="1"/>
          <p:nvPr>
            <p:custDataLst>
              <p:tags r:id="rId7"/>
            </p:custDataLst>
          </p:nvPr>
        </p:nvSpPr>
        <p:spPr>
          <a:xfrm>
            <a:off x="1777109" y="1613125"/>
            <a:ext cx="7099300" cy="629920"/>
          </a:xfrm>
          <a:prstGeom prst="rect">
            <a:avLst/>
          </a:prstGeom>
          <a:noFill/>
        </p:spPr>
        <p:txBody>
          <a:bodyPr wrap="square" lIns="90000" tIns="46800" rIns="90000" bIns="46800" rtlCol="0">
            <a:normAutofit fontScale="90000"/>
          </a:bodyPr>
          <a:lstStyle/>
          <a:p>
            <a:pPr marL="0" indent="0" algn="l">
              <a:lnSpc>
                <a:spcPct val="100000"/>
              </a:lnSpc>
              <a:spcBef>
                <a:spcPts val="0"/>
              </a:spcBef>
              <a:spcAft>
                <a:spcPts val="0"/>
              </a:spcAft>
              <a:buSzPct val="100000"/>
              <a:buNone/>
            </a:pPr>
            <a:r>
              <a:rPr lang="zh-CN" altLang="en-US" sz="3600" b="1" spc="300">
                <a:solidFill>
                  <a:schemeClr val="dk1">
                    <a:lumMod val="85000"/>
                    <a:lumOff val="15000"/>
                  </a:schemeClr>
                </a:solidFill>
                <a:latin typeface="Arial" panose="020B0604020202090204" pitchFamily="34" charset="0"/>
                <a:ea typeface="汉仪旗黑-55简" panose="00020600040101010101" charset="-122"/>
              </a:rPr>
              <a:t>（一）什么是观察</a:t>
            </a:r>
            <a:endParaRPr lang="zh-CN" altLang="en-US" sz="3600" b="1" spc="300">
              <a:solidFill>
                <a:schemeClr val="dk1">
                  <a:lumMod val="85000"/>
                  <a:lumOff val="15000"/>
                </a:schemeClr>
              </a:solidFill>
              <a:latin typeface="Arial" panose="020B0604020202090204" pitchFamily="34" charset="0"/>
              <a:ea typeface="汉仪旗黑-55简" panose="00020600040101010101" charset="-122"/>
            </a:endParaRPr>
          </a:p>
        </p:txBody>
      </p:sp>
      <p:sp>
        <p:nvSpPr>
          <p:cNvPr id="6" name="流程图: 摘录 5"/>
          <p:cNvSpPr/>
          <p:nvPr>
            <p:custDataLst>
              <p:tags r:id="rId8"/>
            </p:custDataLst>
          </p:nvPr>
        </p:nvSpPr>
        <p:spPr>
          <a:xfrm rot="2220000">
            <a:off x="10142220" y="1138555"/>
            <a:ext cx="591185" cy="389890"/>
          </a:xfrm>
          <a:prstGeom prst="flowChartExtract">
            <a:avLst/>
          </a:prstGeom>
          <a:solidFill>
            <a:srgbClr val="FFC100"/>
          </a:solid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7" name="流程图: 摘录 6"/>
          <p:cNvSpPr/>
          <p:nvPr>
            <p:custDataLst>
              <p:tags r:id="rId9"/>
            </p:custDataLst>
          </p:nvPr>
        </p:nvSpPr>
        <p:spPr>
          <a:xfrm rot="18420000">
            <a:off x="10367010" y="600075"/>
            <a:ext cx="845185" cy="659130"/>
          </a:xfrm>
          <a:prstGeom prst="flowChartExtract">
            <a:avLst/>
          </a:prstGeom>
          <a:solidFill>
            <a:srgbClr val="1C313C"/>
          </a:solid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8" name="流程图: 摘录 7"/>
          <p:cNvSpPr/>
          <p:nvPr>
            <p:custDataLst>
              <p:tags r:id="rId10"/>
            </p:custDataLst>
          </p:nvPr>
        </p:nvSpPr>
        <p:spPr>
          <a:xfrm rot="2880000">
            <a:off x="1173480" y="5360035"/>
            <a:ext cx="668020" cy="521335"/>
          </a:xfrm>
          <a:prstGeom prst="flowChartExtract">
            <a:avLst/>
          </a:prstGeom>
          <a:solidFill>
            <a:srgbClr val="1C313C"/>
          </a:solid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9" name="流程图: 摘录 8"/>
          <p:cNvSpPr/>
          <p:nvPr>
            <p:custDataLst>
              <p:tags r:id="rId11"/>
            </p:custDataLst>
          </p:nvPr>
        </p:nvSpPr>
        <p:spPr>
          <a:xfrm rot="19680000">
            <a:off x="1586865" y="5672455"/>
            <a:ext cx="591185" cy="389890"/>
          </a:xfrm>
          <a:prstGeom prst="flowChartExtract">
            <a:avLst/>
          </a:prstGeom>
          <a:solidFill>
            <a:srgbClr val="FFC100"/>
          </a:solid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Tree>
    <p:custDataLst>
      <p:tags r:id="rId12"/>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857" name="Group 14857"/>
          <p:cNvGrpSpPr/>
          <p:nvPr>
            <p:custDataLst>
              <p:tags r:id="rId1"/>
            </p:custDataLst>
          </p:nvPr>
        </p:nvGrpSpPr>
        <p:grpSpPr>
          <a:xfrm>
            <a:off x="915244" y="1323879"/>
            <a:ext cx="4696095" cy="4912965"/>
            <a:chOff x="0" y="0"/>
            <a:chExt cx="5009165" cy="5240493"/>
          </a:xfrm>
        </p:grpSpPr>
        <p:sp>
          <p:nvSpPr>
            <p:cNvPr id="14855" name="Shape 14855"/>
            <p:cNvSpPr/>
            <p:nvPr>
              <p:custDataLst>
                <p:tags r:id="rId2"/>
              </p:custDataLst>
            </p:nvPr>
          </p:nvSpPr>
          <p:spPr>
            <a:xfrm flipH="1">
              <a:off x="0" y="0"/>
              <a:ext cx="5009166" cy="5240494"/>
            </a:xfrm>
            <a:custGeom>
              <a:avLst/>
              <a:gdLst/>
              <a:ahLst/>
              <a:cxnLst>
                <a:cxn ang="0">
                  <a:pos x="wd2" y="hd2"/>
                </a:cxn>
                <a:cxn ang="5400000">
                  <a:pos x="wd2" y="hd2"/>
                </a:cxn>
                <a:cxn ang="10800000">
                  <a:pos x="wd2" y="hd2"/>
                </a:cxn>
                <a:cxn ang="16200000">
                  <a:pos x="wd2" y="hd2"/>
                </a:cxn>
              </a:cxnLst>
              <a:rect l="0" t="0" r="r" b="b"/>
              <a:pathLst>
                <a:path w="21600" h="21600" extrusionOk="0">
                  <a:moveTo>
                    <a:pt x="11035" y="0"/>
                  </a:moveTo>
                  <a:lnTo>
                    <a:pt x="0" y="21600"/>
                  </a:lnTo>
                  <a:lnTo>
                    <a:pt x="21600" y="17462"/>
                  </a:lnTo>
                </a:path>
              </a:pathLst>
            </a:custGeom>
            <a:noFill/>
            <a:ln w="25400" cap="flat">
              <a:solidFill>
                <a:srgbClr val="FFFFFF">
                  <a:lumMod val="75000"/>
                </a:srgbClr>
              </a:solidFill>
              <a:custDash>
                <a:ds d="200000" sp="200000"/>
              </a:custDash>
              <a:miter lim="400000"/>
            </a:ln>
            <a:effectLst/>
          </p:spPr>
          <p:txBody>
            <a:bodyPr wrap="square" lIns="47625" tIns="47625" rIns="47625" bIns="47625" numCol="1" anchor="ctr">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56" name="Shape 14856"/>
            <p:cNvSpPr/>
            <p:nvPr>
              <p:custDataLst>
                <p:tags r:id="rId3"/>
              </p:custDataLst>
            </p:nvPr>
          </p:nvSpPr>
          <p:spPr>
            <a:xfrm flipH="1" flipV="1">
              <a:off x="628802" y="1839579"/>
              <a:ext cx="4374315" cy="3389096"/>
            </a:xfrm>
            <a:prstGeom prst="line">
              <a:avLst/>
            </a:prstGeom>
            <a:noFill/>
            <a:ln w="25400" cap="flat">
              <a:solidFill>
                <a:srgbClr val="FFFFFF">
                  <a:lumMod val="75000"/>
                </a:srgbClr>
              </a:solidFill>
              <a:custDash>
                <a:ds d="200000" sp="200000"/>
              </a:custDash>
              <a:miter lim="400000"/>
              <a:headEnd type="oval" w="med" len="med"/>
            </a:ln>
            <a:effectLst/>
          </p:spPr>
          <p:txBody>
            <a:bodyPr wrap="square" lIns="47625" tIns="47625" rIns="47625" bIns="47625" numCol="1" anchor="ctr">
              <a:noAutofit/>
            </a:bodyPr>
            <a:p>
              <a:pPr defTabSz="457200"/>
              <a:endParaRPr sz="4690">
                <a:solidFill>
                  <a:srgbClr val="222222"/>
                </a:solidFill>
                <a:latin typeface="微软雅黑" panose="020B0503020204020204" charset="-122"/>
                <a:ea typeface="微软雅黑" panose="020B0503020204020204" charset="-122"/>
              </a:endParaRPr>
            </a:p>
          </p:txBody>
        </p:sp>
      </p:grpSp>
      <p:sp>
        <p:nvSpPr>
          <p:cNvPr id="14858" name="Shape 14858"/>
          <p:cNvSpPr/>
          <p:nvPr>
            <p:custDataLst>
              <p:tags r:id="rId4"/>
            </p:custDataLst>
          </p:nvPr>
        </p:nvSpPr>
        <p:spPr>
          <a:xfrm flipH="1">
            <a:off x="922024" y="1337438"/>
            <a:ext cx="2262357" cy="3927591"/>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FFC000"/>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60" name="Shape 14860"/>
          <p:cNvSpPr>
            <a:spLocks noChangeAspect="1"/>
          </p:cNvSpPr>
          <p:nvPr>
            <p:custDataLst>
              <p:tags r:id="rId5"/>
            </p:custDataLst>
          </p:nvPr>
        </p:nvSpPr>
        <p:spPr>
          <a:xfrm flipH="1">
            <a:off x="2049650" y="2529247"/>
            <a:ext cx="1728000" cy="2999915"/>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00B050"/>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61" name="Shape 14861"/>
          <p:cNvSpPr/>
          <p:nvPr>
            <p:custDataLst>
              <p:tags r:id="rId6"/>
            </p:custDataLst>
          </p:nvPr>
        </p:nvSpPr>
        <p:spPr>
          <a:xfrm flipH="1">
            <a:off x="3246113" y="3769489"/>
            <a:ext cx="1126771" cy="1956144"/>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chemeClr val="accent1"/>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2" name="文本框 1"/>
          <p:cNvSpPr txBox="1"/>
          <p:nvPr>
            <p:custDataLst>
              <p:tags r:id="rId7"/>
            </p:custDataLst>
          </p:nvPr>
        </p:nvSpPr>
        <p:spPr>
          <a:xfrm>
            <a:off x="1519437" y="3086989"/>
            <a:ext cx="626110" cy="521970"/>
          </a:xfrm>
          <a:prstGeom prst="rect">
            <a:avLst/>
          </a:prstGeom>
          <a:noFill/>
        </p:spPr>
        <p:txBody>
          <a:bodyPr wrap="non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03</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14" name="文本框 13"/>
          <p:cNvSpPr txBox="1"/>
          <p:nvPr>
            <p:custDataLst>
              <p:tags r:id="rId8"/>
            </p:custDataLst>
          </p:nvPr>
        </p:nvSpPr>
        <p:spPr>
          <a:xfrm>
            <a:off x="2598964" y="3859386"/>
            <a:ext cx="670450"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02</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15" name="文本框 14"/>
          <p:cNvSpPr txBox="1"/>
          <p:nvPr>
            <p:custDataLst>
              <p:tags r:id="rId9"/>
            </p:custDataLst>
          </p:nvPr>
        </p:nvSpPr>
        <p:spPr>
          <a:xfrm>
            <a:off x="3565244" y="4637124"/>
            <a:ext cx="670450"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01</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7" name="矩形 6"/>
          <p:cNvSpPr/>
          <p:nvPr>
            <p:custDataLst>
              <p:tags r:id="rId10"/>
            </p:custDataLst>
          </p:nvPr>
        </p:nvSpPr>
        <p:spPr>
          <a:xfrm>
            <a:off x="5395291" y="1974351"/>
            <a:ext cx="4944461" cy="1058354"/>
          </a:xfrm>
          <a:prstGeom prst="rect">
            <a:avLst/>
          </a:prstGeom>
          <a:solidFill>
            <a:schemeClr val="accent1">
              <a:lumMod val="20000"/>
              <a:lumOff val="80000"/>
            </a:scheme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6" name="直线连接符 5"/>
          <p:cNvCxnSpPr/>
          <p:nvPr>
            <p:custDataLst>
              <p:tags r:id="rId11"/>
            </p:custDataLst>
          </p:nvPr>
        </p:nvCxnSpPr>
        <p:spPr>
          <a:xfrm>
            <a:off x="5395292" y="1974351"/>
            <a:ext cx="0" cy="1058354"/>
          </a:xfrm>
          <a:prstGeom prst="line">
            <a:avLst/>
          </a:prstGeom>
          <a:ln w="25400">
            <a:solidFill>
              <a:schemeClr val="accent1"/>
            </a:solidFill>
          </a:ln>
        </p:spPr>
        <p:style>
          <a:lnRef idx="1">
            <a:srgbClr val="2196F3"/>
          </a:lnRef>
          <a:fillRef idx="0">
            <a:srgbClr val="2196F3"/>
          </a:fillRef>
          <a:effectRef idx="0">
            <a:srgbClr val="2196F3"/>
          </a:effectRef>
          <a:fontRef idx="minor">
            <a:srgbClr val="222222"/>
          </a:fontRef>
        </p:style>
      </p:cxnSp>
      <p:sp>
        <p:nvSpPr>
          <p:cNvPr id="27" name="矩形 26"/>
          <p:cNvSpPr/>
          <p:nvPr>
            <p:custDataLst>
              <p:tags r:id="rId12"/>
            </p:custDataLst>
          </p:nvPr>
        </p:nvSpPr>
        <p:spPr>
          <a:xfrm>
            <a:off x="5913916" y="3390766"/>
            <a:ext cx="4944461" cy="1058354"/>
          </a:xfrm>
          <a:prstGeom prst="rect">
            <a:avLst/>
          </a:prstGeom>
          <a:solidFill>
            <a:srgbClr val="95D955">
              <a:alpha val="56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30" name="直线连接符 29"/>
          <p:cNvCxnSpPr/>
          <p:nvPr>
            <p:custDataLst>
              <p:tags r:id="rId13"/>
            </p:custDataLst>
          </p:nvPr>
        </p:nvCxnSpPr>
        <p:spPr>
          <a:xfrm>
            <a:off x="5913917" y="3390766"/>
            <a:ext cx="0" cy="1058354"/>
          </a:xfrm>
          <a:prstGeom prst="line">
            <a:avLst/>
          </a:prstGeom>
          <a:ln w="25400">
            <a:solidFill>
              <a:srgbClr val="00B050"/>
            </a:solidFill>
          </a:ln>
        </p:spPr>
        <p:style>
          <a:lnRef idx="1">
            <a:srgbClr val="2196F3"/>
          </a:lnRef>
          <a:fillRef idx="0">
            <a:srgbClr val="2196F3"/>
          </a:fillRef>
          <a:effectRef idx="0">
            <a:srgbClr val="2196F3"/>
          </a:effectRef>
          <a:fontRef idx="minor">
            <a:srgbClr val="222222"/>
          </a:fontRef>
        </p:style>
      </p:cxnSp>
      <p:sp>
        <p:nvSpPr>
          <p:cNvPr id="32" name="矩形 31"/>
          <p:cNvSpPr/>
          <p:nvPr>
            <p:custDataLst>
              <p:tags r:id="rId14"/>
            </p:custDataLst>
          </p:nvPr>
        </p:nvSpPr>
        <p:spPr>
          <a:xfrm>
            <a:off x="6432542" y="4786119"/>
            <a:ext cx="4944461" cy="1058354"/>
          </a:xfrm>
          <a:prstGeom prst="rect">
            <a:avLst/>
          </a:prstGeom>
          <a:solidFill>
            <a:srgbClr val="EAFF00">
              <a:alpha val="53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35" name="直线连接符 34"/>
          <p:cNvCxnSpPr/>
          <p:nvPr>
            <p:custDataLst>
              <p:tags r:id="rId15"/>
            </p:custDataLst>
          </p:nvPr>
        </p:nvCxnSpPr>
        <p:spPr>
          <a:xfrm>
            <a:off x="6432543" y="4786119"/>
            <a:ext cx="0" cy="1058354"/>
          </a:xfrm>
          <a:prstGeom prst="line">
            <a:avLst/>
          </a:prstGeom>
          <a:ln w="25400">
            <a:solidFill>
              <a:srgbClr val="FFC000"/>
            </a:solidFill>
          </a:ln>
        </p:spPr>
        <p:style>
          <a:lnRef idx="1">
            <a:srgbClr val="2196F3"/>
          </a:lnRef>
          <a:fillRef idx="0">
            <a:srgbClr val="2196F3"/>
          </a:fillRef>
          <a:effectRef idx="0">
            <a:srgbClr val="2196F3"/>
          </a:effectRef>
          <a:fontRef idx="minor">
            <a:srgbClr val="222222"/>
          </a:fontRef>
        </p:style>
      </p:cxnSp>
      <p:sp>
        <p:nvSpPr>
          <p:cNvPr id="40" name="文本框 39"/>
          <p:cNvSpPr txBox="1"/>
          <p:nvPr>
            <p:custDataLst>
              <p:tags r:id="rId16"/>
            </p:custDataLst>
          </p:nvPr>
        </p:nvSpPr>
        <p:spPr>
          <a:xfrm>
            <a:off x="5493833" y="2109766"/>
            <a:ext cx="4845920" cy="787523"/>
          </a:xfrm>
          <a:prstGeom prst="rect">
            <a:avLst/>
          </a:prstGeom>
          <a:noFill/>
        </p:spPr>
        <p:txBody>
          <a:bodyPr wrap="square" rtlCol="0" anchor="ctr" anchorCtr="0">
            <a:normAutofit/>
          </a:bodyPr>
          <a:p>
            <a:r>
              <a:rPr lang="zh-CN" altLang="en-US" sz="2000" spc="150" dirty="0">
                <a:latin typeface="微软雅黑" panose="020B0503020204020204" charset="-122"/>
                <a:ea typeface="微软雅黑" panose="020B0503020204020204" charset="-122"/>
              </a:rPr>
              <a:t>观察力是科学研究、创造发明的基础</a:t>
            </a:r>
            <a:endParaRPr lang="zh-CN" altLang="en-US" sz="2000" spc="150" dirty="0">
              <a:latin typeface="微软雅黑" panose="020B0503020204020204" charset="-122"/>
              <a:ea typeface="微软雅黑" panose="020B0503020204020204" charset="-122"/>
            </a:endParaRPr>
          </a:p>
        </p:txBody>
      </p:sp>
      <p:sp>
        <p:nvSpPr>
          <p:cNvPr id="41" name="文本框 40"/>
          <p:cNvSpPr txBox="1"/>
          <p:nvPr>
            <p:custDataLst>
              <p:tags r:id="rId17"/>
            </p:custDataLst>
          </p:nvPr>
        </p:nvSpPr>
        <p:spPr>
          <a:xfrm>
            <a:off x="5963186" y="3526181"/>
            <a:ext cx="4845920" cy="787523"/>
          </a:xfrm>
          <a:prstGeom prst="rect">
            <a:avLst/>
          </a:prstGeom>
          <a:noFill/>
        </p:spPr>
        <p:txBody>
          <a:bodyPr wrap="square" rtlCol="0" anchor="ctr" anchorCtr="0">
            <a:normAutofit/>
          </a:bodyPr>
          <a:p>
            <a:r>
              <a:rPr lang="zh-CN" altLang="en-US" sz="2000" spc="150" dirty="0">
                <a:latin typeface="微软雅黑" panose="020B0503020204020204" charset="-122"/>
                <a:ea typeface="微软雅黑" panose="020B0503020204020204" charset="-122"/>
              </a:rPr>
              <a:t>观察力是教师必备的心理品质</a:t>
            </a:r>
            <a:endParaRPr lang="zh-CN" altLang="en-US" sz="2000" spc="150" dirty="0">
              <a:latin typeface="微软雅黑" panose="020B0503020204020204" charset="-122"/>
              <a:ea typeface="微软雅黑" panose="020B0503020204020204" charset="-122"/>
            </a:endParaRPr>
          </a:p>
        </p:txBody>
      </p:sp>
      <p:sp>
        <p:nvSpPr>
          <p:cNvPr id="42" name="文本框 41"/>
          <p:cNvSpPr txBox="1"/>
          <p:nvPr>
            <p:custDataLst>
              <p:tags r:id="rId18"/>
            </p:custDataLst>
          </p:nvPr>
        </p:nvSpPr>
        <p:spPr>
          <a:xfrm>
            <a:off x="6481813" y="4921535"/>
            <a:ext cx="4845920" cy="787523"/>
          </a:xfrm>
          <a:prstGeom prst="rect">
            <a:avLst/>
          </a:prstGeom>
          <a:noFill/>
        </p:spPr>
        <p:txBody>
          <a:bodyPr wrap="square" rtlCol="0" anchor="ctr" anchorCtr="0">
            <a:normAutofit/>
          </a:bodyPr>
          <a:p>
            <a:r>
              <a:rPr lang="zh-CN" altLang="en-US" sz="2000" spc="150">
                <a:latin typeface="微软雅黑" panose="020B0503020204020204" charset="-122"/>
                <a:ea typeface="微软雅黑" panose="020B0503020204020204" charset="-122"/>
              </a:rPr>
              <a:t>观察力是小学生智力发展的重要条件</a:t>
            </a:r>
            <a:endParaRPr lang="zh-CN" altLang="en-US" sz="2000" spc="150">
              <a:latin typeface="微软雅黑" panose="020B0503020204020204" charset="-122"/>
              <a:ea typeface="微软雅黑" panose="020B0503020204020204" charset="-122"/>
            </a:endParaRPr>
          </a:p>
        </p:txBody>
      </p:sp>
      <p:sp>
        <p:nvSpPr>
          <p:cNvPr id="3" name="文本框 2"/>
          <p:cNvSpPr txBox="1"/>
          <p:nvPr/>
        </p:nvSpPr>
        <p:spPr>
          <a:xfrm>
            <a:off x="4464050" y="410210"/>
            <a:ext cx="4808220" cy="681990"/>
          </a:xfrm>
          <a:prstGeom prst="rect">
            <a:avLst/>
          </a:prstGeom>
          <a:noFill/>
          <a:effectLst/>
        </p:spPr>
        <p:txBody>
          <a:bodyPr wrap="square" rtlCol="0">
            <a:spAutoFit/>
          </a:bodyPr>
          <a:p>
            <a:pPr algn="r">
              <a:lnSpc>
                <a:spcPct val="120000"/>
              </a:lnSpc>
            </a:pPr>
            <a:r>
              <a:rPr lang="zh-CN" altLang="en-US" sz="3200" dirty="0">
                <a:solidFill>
                  <a:schemeClr val="dk1">
                    <a:lumMod val="85000"/>
                    <a:lumOff val="1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rPr>
              <a:t>（二）发展观察力的意义</a:t>
            </a:r>
            <a:endParaRPr lang="zh-CN" altLang="en-US" sz="3200" dirty="0">
              <a:solidFill>
                <a:schemeClr val="dk1">
                  <a:lumMod val="85000"/>
                  <a:lumOff val="1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endParaRPr>
          </a:p>
        </p:txBody>
      </p:sp>
    </p:spTree>
    <p:custDataLst>
      <p:tags r:id="rId1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Freeform 10"/>
          <p:cNvSpPr/>
          <p:nvPr>
            <p:custDataLst>
              <p:tags r:id="rId1"/>
            </p:custDataLst>
          </p:nvPr>
        </p:nvSpPr>
        <p:spPr bwMode="auto">
          <a:xfrm rot="16200000">
            <a:off x="4700905" y="3784600"/>
            <a:ext cx="2800350" cy="504825"/>
          </a:xfrm>
          <a:custGeom>
            <a:avLst/>
            <a:gdLst>
              <a:gd name="T0" fmla="*/ 2768 w 3158"/>
              <a:gd name="T1" fmla="*/ 0 h 225"/>
              <a:gd name="T2" fmla="*/ 0 w 3158"/>
              <a:gd name="T3" fmla="*/ 0 h 225"/>
              <a:gd name="T4" fmla="*/ 390 w 3158"/>
              <a:gd name="T5" fmla="*/ 225 h 225"/>
              <a:gd name="T6" fmla="*/ 3158 w 3158"/>
              <a:gd name="T7" fmla="*/ 225 h 225"/>
              <a:gd name="T8" fmla="*/ 2768 w 3158"/>
              <a:gd name="T9" fmla="*/ 0 h 225"/>
            </a:gdLst>
            <a:ahLst/>
            <a:cxnLst>
              <a:cxn ang="0">
                <a:pos x="T0" y="T1"/>
              </a:cxn>
              <a:cxn ang="0">
                <a:pos x="T2" y="T3"/>
              </a:cxn>
              <a:cxn ang="0">
                <a:pos x="T4" y="T5"/>
              </a:cxn>
              <a:cxn ang="0">
                <a:pos x="T6" y="T7"/>
              </a:cxn>
              <a:cxn ang="0">
                <a:pos x="T8" y="T9"/>
              </a:cxn>
            </a:cxnLst>
            <a:rect l="0" t="0" r="r" b="b"/>
            <a:pathLst>
              <a:path w="3158" h="225">
                <a:moveTo>
                  <a:pt x="2768" y="0"/>
                </a:moveTo>
                <a:lnTo>
                  <a:pt x="0" y="0"/>
                </a:lnTo>
                <a:lnTo>
                  <a:pt x="390" y="225"/>
                </a:lnTo>
                <a:lnTo>
                  <a:pt x="3158" y="225"/>
                </a:lnTo>
                <a:lnTo>
                  <a:pt x="2768" y="0"/>
                </a:lnTo>
                <a:close/>
              </a:path>
            </a:pathLst>
          </a:custGeom>
          <a:solidFill>
            <a:schemeClr val="dk1"/>
          </a:solidFill>
          <a:ln w="25400">
            <a:solidFill>
              <a:schemeClr val="accent1"/>
            </a:solidFill>
          </a:ln>
        </p:spPr>
        <p:txBody>
          <a:bodyPr vert="horz" wrap="square" lIns="91440" tIns="45720" rIns="91440" bIns="45720" numCol="1" anchor="t" anchorCtr="0" compatLnSpc="1"/>
          <a:lstStyle/>
          <a:p>
            <a:endParaRPr lang="en-US">
              <a:solidFill>
                <a:schemeClr val="dk1"/>
              </a:solidFill>
              <a:latin typeface="微软雅黑" panose="020B0503020204020204" charset="-122"/>
              <a:ea typeface="微软雅黑" panose="020B0503020204020204" charset="-122"/>
            </a:endParaRPr>
          </a:p>
        </p:txBody>
      </p:sp>
      <p:sp>
        <p:nvSpPr>
          <p:cNvPr id="24" name="Freeform 7"/>
          <p:cNvSpPr/>
          <p:nvPr>
            <p:custDataLst>
              <p:tags r:id="rId2"/>
            </p:custDataLst>
          </p:nvPr>
        </p:nvSpPr>
        <p:spPr bwMode="auto">
          <a:xfrm rot="16200000">
            <a:off x="1826260" y="3783965"/>
            <a:ext cx="2800350" cy="506730"/>
          </a:xfrm>
          <a:custGeom>
            <a:avLst/>
            <a:gdLst>
              <a:gd name="T0" fmla="*/ 2768 w 3158"/>
              <a:gd name="T1" fmla="*/ 0 h 226"/>
              <a:gd name="T2" fmla="*/ 0 w 3158"/>
              <a:gd name="T3" fmla="*/ 0 h 226"/>
              <a:gd name="T4" fmla="*/ 390 w 3158"/>
              <a:gd name="T5" fmla="*/ 226 h 226"/>
              <a:gd name="T6" fmla="*/ 3158 w 3158"/>
              <a:gd name="T7" fmla="*/ 226 h 226"/>
              <a:gd name="T8" fmla="*/ 2768 w 3158"/>
              <a:gd name="T9" fmla="*/ 0 h 226"/>
            </a:gdLst>
            <a:ahLst/>
            <a:cxnLst>
              <a:cxn ang="0">
                <a:pos x="T0" y="T1"/>
              </a:cxn>
              <a:cxn ang="0">
                <a:pos x="T2" y="T3"/>
              </a:cxn>
              <a:cxn ang="0">
                <a:pos x="T4" y="T5"/>
              </a:cxn>
              <a:cxn ang="0">
                <a:pos x="T6" y="T7"/>
              </a:cxn>
              <a:cxn ang="0">
                <a:pos x="T8" y="T9"/>
              </a:cxn>
            </a:cxnLst>
            <a:rect l="0" t="0" r="r" b="b"/>
            <a:pathLst>
              <a:path w="3158" h="226">
                <a:moveTo>
                  <a:pt x="2768" y="0"/>
                </a:moveTo>
                <a:lnTo>
                  <a:pt x="0" y="0"/>
                </a:lnTo>
                <a:lnTo>
                  <a:pt x="390" y="226"/>
                </a:lnTo>
                <a:lnTo>
                  <a:pt x="3158" y="226"/>
                </a:lnTo>
                <a:lnTo>
                  <a:pt x="2768" y="0"/>
                </a:lnTo>
                <a:close/>
              </a:path>
            </a:pathLst>
          </a:custGeom>
          <a:solidFill>
            <a:schemeClr val="dk1"/>
          </a:solidFill>
          <a:ln w="25400">
            <a:solidFill>
              <a:schemeClr val="accent1"/>
            </a:solidFill>
          </a:ln>
        </p:spPr>
        <p:txBody>
          <a:bodyPr vert="horz" wrap="square" lIns="91440" tIns="45720" rIns="91440" bIns="45720" numCol="1" anchor="t" anchorCtr="0" compatLnSpc="1"/>
          <a:lstStyle/>
          <a:p>
            <a:endParaRPr lang="en-US">
              <a:solidFill>
                <a:schemeClr val="dk1"/>
              </a:solidFill>
              <a:latin typeface="微软雅黑" panose="020B0503020204020204" charset="-122"/>
              <a:ea typeface="微软雅黑" panose="020B0503020204020204" charset="-122"/>
            </a:endParaRPr>
          </a:p>
        </p:txBody>
      </p:sp>
      <p:sp>
        <p:nvSpPr>
          <p:cNvPr id="25" name="Rectangle 5"/>
          <p:cNvSpPr>
            <a:spLocks noChangeArrowheads="1"/>
          </p:cNvSpPr>
          <p:nvPr>
            <p:custDataLst>
              <p:tags r:id="rId3"/>
            </p:custDataLst>
          </p:nvPr>
        </p:nvSpPr>
        <p:spPr bwMode="auto">
          <a:xfrm rot="5400000">
            <a:off x="385445" y="2849880"/>
            <a:ext cx="2800350" cy="2374265"/>
          </a:xfrm>
          <a:prstGeom prst="rect">
            <a:avLst/>
          </a:prstGeom>
          <a:solidFill>
            <a:schemeClr val="lt1"/>
          </a:solidFill>
          <a:ln w="25400">
            <a:solidFill>
              <a:schemeClr val="accent1"/>
            </a:solidFill>
            <a:miter lim="800000"/>
          </a:ln>
        </p:spPr>
        <p:txBody>
          <a:bodyPr vert="horz" wrap="square" lIns="91440" tIns="45720" rIns="91440" bIns="45720" numCol="1" anchor="t" anchorCtr="0" compatLnSpc="1"/>
          <a:lstStyle/>
          <a:p>
            <a:endParaRPr lang="en-US">
              <a:solidFill>
                <a:schemeClr val="dk1"/>
              </a:solidFill>
              <a:latin typeface="微软雅黑" panose="020B0503020204020204" charset="-122"/>
              <a:ea typeface="微软雅黑" panose="020B0503020204020204" charset="-122"/>
            </a:endParaRPr>
          </a:p>
        </p:txBody>
      </p:sp>
      <p:sp>
        <p:nvSpPr>
          <p:cNvPr id="26" name="Rectangle 6"/>
          <p:cNvSpPr>
            <a:spLocks noChangeArrowheads="1"/>
          </p:cNvSpPr>
          <p:nvPr>
            <p:custDataLst>
              <p:tags r:id="rId4"/>
            </p:custDataLst>
          </p:nvPr>
        </p:nvSpPr>
        <p:spPr bwMode="auto">
          <a:xfrm rot="5400000">
            <a:off x="3264535" y="2849880"/>
            <a:ext cx="2800350" cy="2374265"/>
          </a:xfrm>
          <a:prstGeom prst="rect">
            <a:avLst/>
          </a:prstGeom>
          <a:solidFill>
            <a:schemeClr val="lt1"/>
          </a:solidFill>
          <a:ln w="25400">
            <a:solidFill>
              <a:schemeClr val="accent1"/>
            </a:solidFill>
            <a:miter lim="800000"/>
          </a:ln>
        </p:spPr>
        <p:txBody>
          <a:bodyPr vert="horz" wrap="square" lIns="91440" tIns="45720" rIns="91440" bIns="45720" numCol="1" anchor="t" anchorCtr="0" compatLnSpc="1"/>
          <a:lstStyle/>
          <a:p>
            <a:endParaRPr lang="en-US">
              <a:solidFill>
                <a:schemeClr val="dk1"/>
              </a:solidFill>
              <a:latin typeface="微软雅黑" panose="020B0503020204020204" charset="-122"/>
              <a:ea typeface="微软雅黑" panose="020B0503020204020204" charset="-122"/>
            </a:endParaRPr>
          </a:p>
        </p:txBody>
      </p:sp>
      <p:sp>
        <p:nvSpPr>
          <p:cNvPr id="27" name="Rectangle 8"/>
          <p:cNvSpPr>
            <a:spLocks noChangeArrowheads="1"/>
          </p:cNvSpPr>
          <p:nvPr>
            <p:custDataLst>
              <p:tags r:id="rId5"/>
            </p:custDataLst>
          </p:nvPr>
        </p:nvSpPr>
        <p:spPr bwMode="auto">
          <a:xfrm rot="16200000">
            <a:off x="6135370" y="2849880"/>
            <a:ext cx="2800350" cy="2374265"/>
          </a:xfrm>
          <a:prstGeom prst="rect">
            <a:avLst/>
          </a:prstGeom>
          <a:solidFill>
            <a:schemeClr val="lt1"/>
          </a:solidFill>
          <a:ln w="25400">
            <a:solidFill>
              <a:schemeClr val="accent1"/>
            </a:solidFill>
            <a:miter lim="800000"/>
          </a:ln>
        </p:spPr>
        <p:txBody>
          <a:bodyPr vert="horz" wrap="square" lIns="91440" tIns="45720" rIns="91440" bIns="45720" numCol="1" anchor="t" anchorCtr="0" compatLnSpc="1"/>
          <a:lstStyle/>
          <a:p>
            <a:endParaRPr lang="en-US">
              <a:solidFill>
                <a:schemeClr val="dk1"/>
              </a:solidFill>
              <a:latin typeface="微软雅黑" panose="020B0503020204020204" charset="-122"/>
              <a:ea typeface="微软雅黑" panose="020B0503020204020204" charset="-122"/>
            </a:endParaRPr>
          </a:p>
        </p:txBody>
      </p:sp>
      <p:sp>
        <p:nvSpPr>
          <p:cNvPr id="29" name="文本框 28"/>
          <p:cNvSpPr txBox="1"/>
          <p:nvPr>
            <p:custDataLst>
              <p:tags r:id="rId6"/>
            </p:custDataLst>
          </p:nvPr>
        </p:nvSpPr>
        <p:spPr>
          <a:xfrm>
            <a:off x="662853" y="3770643"/>
            <a:ext cx="2245876" cy="1590122"/>
          </a:xfrm>
          <a:prstGeom prst="rect">
            <a:avLst/>
          </a:prstGeom>
          <a:noFill/>
        </p:spPr>
        <p:txBody>
          <a:bodyPr wrap="square" rtlCol="0">
            <a:normAutofit/>
          </a:bodyPr>
          <a:lstStyle>
            <a:defPPr>
              <a:defRPr lang="en-US"/>
            </a:defPPr>
            <a:lvl1pPr marL="342900" indent="-342900">
              <a:lnSpc>
                <a:spcPct val="140000"/>
              </a:lnSpc>
              <a:buFont typeface="Arial" panose="020B0604020202090204" pitchFamily="34" charset="0"/>
              <a:buAutoNum type="arabicPeriod"/>
              <a:defRPr kumimoji="1" sz="1400">
                <a:solidFill>
                  <a:srgbClr val="222222">
                    <a:lumMod val="75000"/>
                    <a:lumOff val="25000"/>
                  </a:srgbClr>
                </a:solidFill>
              </a:defRPr>
            </a:lvl1pPr>
          </a:lstStyle>
          <a:p>
            <a:pPr marL="0" indent="0" algn="just" fontAlgn="auto">
              <a:lnSpc>
                <a:spcPct val="150000"/>
              </a:lnSpc>
              <a:buNone/>
            </a:pPr>
            <a:r>
              <a:rPr lang="zh-CN" altLang="en-US" sz="1600" dirty="0">
                <a:solidFill>
                  <a:schemeClr val="dk1"/>
                </a:solidFill>
                <a:latin typeface="Arial" panose="020B0604020202090204" pitchFamily="34" charset="0"/>
                <a:ea typeface="汉仪旗黑-55简" panose="00020600040101010101" charset="-122"/>
                <a:sym typeface="+mn-ea"/>
              </a:rPr>
              <a:t>认识“个别对象”阶段，儿童只看到个别对象，或各个对象的一个方面。</a:t>
            </a:r>
            <a:endParaRPr lang="zh-CN" altLang="en-US" sz="1600" dirty="0">
              <a:solidFill>
                <a:schemeClr val="dk1"/>
              </a:solidFill>
              <a:latin typeface="Arial" panose="020B0604020202090204" pitchFamily="34" charset="0"/>
              <a:ea typeface="汉仪旗黑-55简" panose="00020600040101010101" charset="-122"/>
              <a:sym typeface="+mn-ea"/>
            </a:endParaRPr>
          </a:p>
        </p:txBody>
      </p:sp>
      <p:sp>
        <p:nvSpPr>
          <p:cNvPr id="31" name="文本框 30"/>
          <p:cNvSpPr txBox="1"/>
          <p:nvPr>
            <p:custDataLst>
              <p:tags r:id="rId7"/>
            </p:custDataLst>
          </p:nvPr>
        </p:nvSpPr>
        <p:spPr>
          <a:xfrm>
            <a:off x="3484752" y="2885228"/>
            <a:ext cx="2355852" cy="415181"/>
          </a:xfrm>
          <a:prstGeom prst="rect">
            <a:avLst/>
          </a:prstGeom>
          <a:noFill/>
        </p:spPr>
        <p:txBody>
          <a:bodyPr wrap="square" lIns="90000" tIns="46800" rIns="90000" bIns="46800" rtlCol="0" anchor="ctr" anchorCtr="0">
            <a:normAutofit lnSpcReduction="10000"/>
          </a:bodyPr>
          <a:lstStyle>
            <a:defPPr>
              <a:defRPr lang="en-US"/>
            </a:defPPr>
            <a:lvl1pPr>
              <a:lnSpc>
                <a:spcPct val="120000"/>
              </a:lnSpc>
              <a:defRPr kumimoji="1" b="1">
                <a:solidFill>
                  <a:srgbClr val="2196F3"/>
                </a:solidFill>
                <a:latin typeface="微软雅黑" panose="020B0503020204020204" charset="-122"/>
              </a:defRPr>
            </a:lvl1pPr>
          </a:lstStyle>
          <a:p>
            <a:pPr lvl="0" algn="ctr">
              <a:buClrTx/>
              <a:buSzTx/>
              <a:buFontTx/>
            </a:pPr>
            <a:r>
              <a:rPr lang="zh-CN" altLang="en-US" spc="300" dirty="0">
                <a:solidFill>
                  <a:schemeClr val="accent1">
                    <a:lumMod val="25000"/>
                  </a:schemeClr>
                </a:solidFill>
                <a:latin typeface="Arial" panose="020B0604020202090204" pitchFamily="34" charset="0"/>
                <a:ea typeface="汉仪旗黑-55简" panose="00020600040101010101" charset="-122"/>
                <a:sym typeface="+mn-ea"/>
              </a:rPr>
              <a:t>（</a:t>
            </a:r>
            <a:r>
              <a:rPr lang="en-US" altLang="zh-CN" spc="300" dirty="0">
                <a:solidFill>
                  <a:schemeClr val="accent1">
                    <a:lumMod val="25000"/>
                  </a:schemeClr>
                </a:solidFill>
                <a:latin typeface="Arial" panose="020B0604020202090204" pitchFamily="34" charset="0"/>
                <a:ea typeface="汉仪旗黑-55简" panose="00020600040101010101" charset="-122"/>
                <a:sym typeface="+mn-ea"/>
              </a:rPr>
              <a:t>2</a:t>
            </a:r>
            <a:r>
              <a:rPr lang="zh-CN" altLang="en-US" spc="300" dirty="0">
                <a:solidFill>
                  <a:schemeClr val="accent1">
                    <a:lumMod val="25000"/>
                  </a:schemeClr>
                </a:solidFill>
                <a:latin typeface="Arial" panose="020B0604020202090204" pitchFamily="34" charset="0"/>
                <a:ea typeface="汉仪旗黑-55简" panose="00020600040101010101" charset="-122"/>
                <a:sym typeface="+mn-ea"/>
              </a:rPr>
              <a:t>）</a:t>
            </a:r>
            <a:endParaRPr lang="zh-CN" altLang="en-US" spc="300" dirty="0">
              <a:solidFill>
                <a:schemeClr val="accent1">
                  <a:lumMod val="25000"/>
                </a:schemeClr>
              </a:solidFill>
              <a:latin typeface="Arial" panose="020B0604020202090204" pitchFamily="34" charset="0"/>
              <a:ea typeface="汉仪旗黑-55简" panose="00020600040101010101" charset="-122"/>
              <a:sym typeface="+mn-ea"/>
            </a:endParaRPr>
          </a:p>
        </p:txBody>
      </p:sp>
      <p:sp>
        <p:nvSpPr>
          <p:cNvPr id="32" name="文本框 31"/>
          <p:cNvSpPr txBox="1"/>
          <p:nvPr>
            <p:custDataLst>
              <p:tags r:id="rId8"/>
            </p:custDataLst>
          </p:nvPr>
        </p:nvSpPr>
        <p:spPr>
          <a:xfrm>
            <a:off x="3541637" y="3770643"/>
            <a:ext cx="2245876" cy="1590122"/>
          </a:xfrm>
          <a:prstGeom prst="rect">
            <a:avLst/>
          </a:prstGeom>
          <a:noFill/>
        </p:spPr>
        <p:txBody>
          <a:bodyPr wrap="square" rtlCol="0">
            <a:noAutofit/>
          </a:bodyPr>
          <a:lstStyle>
            <a:defPPr>
              <a:defRPr lang="en-US"/>
            </a:defPPr>
            <a:lvl1pPr marL="342900" indent="-342900">
              <a:lnSpc>
                <a:spcPct val="140000"/>
              </a:lnSpc>
              <a:buFont typeface="Arial" panose="020B0604020202090204" pitchFamily="34" charset="0"/>
              <a:buAutoNum type="arabicPeriod"/>
              <a:defRPr kumimoji="1" sz="1400">
                <a:solidFill>
                  <a:srgbClr val="222222">
                    <a:lumMod val="75000"/>
                    <a:lumOff val="25000"/>
                  </a:srgbClr>
                </a:solidFill>
              </a:defRPr>
            </a:lvl1pPr>
          </a:lstStyle>
          <a:p>
            <a:pPr marL="0" indent="0" algn="just">
              <a:lnSpc>
                <a:spcPct val="150000"/>
              </a:lnSpc>
              <a:buNone/>
            </a:pPr>
            <a:r>
              <a:rPr lang="zh-CN" altLang="en-US" sz="1600" dirty="0">
                <a:solidFill>
                  <a:schemeClr val="dk1"/>
                </a:solidFill>
                <a:latin typeface="Arial" panose="020B0604020202090204" pitchFamily="34" charset="0"/>
                <a:ea typeface="汉仪旗黑-55简" panose="00020600040101010101" charset="-122"/>
                <a:sym typeface="+mn-ea"/>
              </a:rPr>
              <a:t>认识“空间联系”阶段，儿童可以看到各对象之间能够直接感知的空间联系。</a:t>
            </a:r>
            <a:endParaRPr lang="zh-CN" altLang="en-US" sz="1600" dirty="0">
              <a:solidFill>
                <a:schemeClr val="dk1"/>
              </a:solidFill>
              <a:latin typeface="Arial" panose="020B0604020202090204" pitchFamily="34" charset="0"/>
              <a:ea typeface="汉仪旗黑-55简" panose="00020600040101010101" charset="-122"/>
              <a:sym typeface="+mn-ea"/>
            </a:endParaRPr>
          </a:p>
        </p:txBody>
      </p:sp>
      <p:cxnSp>
        <p:nvCxnSpPr>
          <p:cNvPr id="33" name="Straight Connector 9"/>
          <p:cNvCxnSpPr/>
          <p:nvPr>
            <p:custDataLst>
              <p:tags r:id="rId9"/>
            </p:custDataLst>
          </p:nvPr>
        </p:nvCxnSpPr>
        <p:spPr>
          <a:xfrm>
            <a:off x="3583259" y="3508385"/>
            <a:ext cx="452258" cy="0"/>
          </a:xfrm>
          <a:prstGeom prst="line">
            <a:avLst/>
          </a:prstGeom>
          <a:ln w="25400">
            <a:solidFill>
              <a:schemeClr val="accent1"/>
            </a:solidFill>
            <a:tailEnd type="arrow"/>
          </a:ln>
        </p:spPr>
        <p:style>
          <a:lnRef idx="1">
            <a:srgbClr val="2196F3"/>
          </a:lnRef>
          <a:fillRef idx="0">
            <a:srgbClr val="2196F3"/>
          </a:fillRef>
          <a:effectRef idx="0">
            <a:srgbClr val="2196F3"/>
          </a:effectRef>
          <a:fontRef idx="minor">
            <a:srgbClr val="222222"/>
          </a:fontRef>
        </p:style>
      </p:cxnSp>
      <p:sp>
        <p:nvSpPr>
          <p:cNvPr id="34" name="文本框 33"/>
          <p:cNvSpPr txBox="1"/>
          <p:nvPr>
            <p:custDataLst>
              <p:tags r:id="rId10"/>
            </p:custDataLst>
          </p:nvPr>
        </p:nvSpPr>
        <p:spPr>
          <a:xfrm>
            <a:off x="6355569" y="2885228"/>
            <a:ext cx="2355852" cy="415181"/>
          </a:xfrm>
          <a:prstGeom prst="rect">
            <a:avLst/>
          </a:prstGeom>
          <a:noFill/>
        </p:spPr>
        <p:txBody>
          <a:bodyPr wrap="square" lIns="90000" tIns="46800" rIns="90000" bIns="46800" rtlCol="0" anchor="ctr" anchorCtr="0">
            <a:normAutofit lnSpcReduction="10000"/>
          </a:bodyPr>
          <a:lstStyle>
            <a:defPPr>
              <a:defRPr lang="en-US"/>
            </a:defPPr>
            <a:lvl1pPr>
              <a:lnSpc>
                <a:spcPct val="120000"/>
              </a:lnSpc>
              <a:defRPr kumimoji="1" b="1">
                <a:solidFill>
                  <a:srgbClr val="2196F3"/>
                </a:solidFill>
                <a:latin typeface="微软雅黑" panose="020B0503020204020204" charset="-122"/>
              </a:defRPr>
            </a:lvl1pPr>
          </a:lstStyle>
          <a:p>
            <a:pPr lvl="0" algn="ctr">
              <a:buClrTx/>
              <a:buSzTx/>
              <a:buFontTx/>
            </a:pPr>
            <a:r>
              <a:rPr lang="zh-CN" altLang="en-US" spc="300" dirty="0">
                <a:solidFill>
                  <a:schemeClr val="accent1">
                    <a:lumMod val="25000"/>
                  </a:schemeClr>
                </a:solidFill>
                <a:latin typeface="Arial" panose="020B0604020202090204" pitchFamily="34" charset="0"/>
                <a:ea typeface="汉仪旗黑-55简" panose="00020600040101010101" charset="-122"/>
                <a:sym typeface="+mn-ea"/>
              </a:rPr>
              <a:t>（</a:t>
            </a:r>
            <a:r>
              <a:rPr lang="en-US" altLang="zh-CN" spc="300" dirty="0">
                <a:solidFill>
                  <a:schemeClr val="accent1">
                    <a:lumMod val="25000"/>
                  </a:schemeClr>
                </a:solidFill>
                <a:latin typeface="Arial" panose="020B0604020202090204" pitchFamily="34" charset="0"/>
                <a:ea typeface="汉仪旗黑-55简" panose="00020600040101010101" charset="-122"/>
                <a:sym typeface="+mn-ea"/>
              </a:rPr>
              <a:t>3</a:t>
            </a:r>
            <a:r>
              <a:rPr lang="zh-CN" altLang="en-US" spc="300" dirty="0">
                <a:solidFill>
                  <a:schemeClr val="accent1">
                    <a:lumMod val="25000"/>
                  </a:schemeClr>
                </a:solidFill>
                <a:latin typeface="Arial" panose="020B0604020202090204" pitchFamily="34" charset="0"/>
                <a:ea typeface="汉仪旗黑-55简" panose="00020600040101010101" charset="-122"/>
                <a:sym typeface="+mn-ea"/>
              </a:rPr>
              <a:t>）</a:t>
            </a:r>
            <a:endParaRPr lang="zh-CN" altLang="en-US" spc="300" dirty="0">
              <a:solidFill>
                <a:schemeClr val="accent1">
                  <a:lumMod val="25000"/>
                </a:schemeClr>
              </a:solidFill>
              <a:latin typeface="Arial" panose="020B0604020202090204" pitchFamily="34" charset="0"/>
              <a:ea typeface="汉仪旗黑-55简" panose="00020600040101010101" charset="-122"/>
              <a:sym typeface="+mn-ea"/>
            </a:endParaRPr>
          </a:p>
        </p:txBody>
      </p:sp>
      <p:sp>
        <p:nvSpPr>
          <p:cNvPr id="35" name="文本框 34"/>
          <p:cNvSpPr txBox="1"/>
          <p:nvPr>
            <p:custDataLst>
              <p:tags r:id="rId11"/>
            </p:custDataLst>
          </p:nvPr>
        </p:nvSpPr>
        <p:spPr>
          <a:xfrm>
            <a:off x="6412454" y="3770643"/>
            <a:ext cx="2245876" cy="1590122"/>
          </a:xfrm>
          <a:prstGeom prst="rect">
            <a:avLst/>
          </a:prstGeom>
          <a:noFill/>
        </p:spPr>
        <p:txBody>
          <a:bodyPr wrap="square" rtlCol="0">
            <a:noAutofit/>
          </a:bodyPr>
          <a:lstStyle>
            <a:defPPr>
              <a:defRPr lang="en-US"/>
            </a:defPPr>
            <a:lvl1pPr marL="342900" indent="-342900">
              <a:lnSpc>
                <a:spcPct val="140000"/>
              </a:lnSpc>
              <a:buFont typeface="Arial" panose="020B0604020202090204" pitchFamily="34" charset="0"/>
              <a:buAutoNum type="arabicPeriod"/>
              <a:defRPr kumimoji="1" sz="1400">
                <a:solidFill>
                  <a:srgbClr val="222222">
                    <a:lumMod val="75000"/>
                    <a:lumOff val="25000"/>
                  </a:srgbClr>
                </a:solidFill>
              </a:defRPr>
            </a:lvl1pPr>
          </a:lstStyle>
          <a:p>
            <a:pPr marL="0" lvl="0" algn="just">
              <a:lnSpc>
                <a:spcPct val="150000"/>
              </a:lnSpc>
              <a:buClrTx/>
              <a:buSzTx/>
              <a:buNone/>
            </a:pPr>
            <a:r>
              <a:rPr lang="zh-CN" altLang="en-US" sz="1600" dirty="0">
                <a:solidFill>
                  <a:schemeClr val="dk1"/>
                </a:solidFill>
                <a:latin typeface="Arial" panose="020B0604020202090204" pitchFamily="34" charset="0"/>
                <a:ea typeface="汉仪旗黑-55简" panose="00020600040101010101" charset="-122"/>
                <a:sym typeface="+mn-ea"/>
              </a:rPr>
              <a:t>认识“因果关系”阶段，儿童可以认识对象之间不能直接感知到的因果关系。</a:t>
            </a:r>
            <a:endParaRPr lang="zh-CN" altLang="en-US" sz="1600" dirty="0">
              <a:solidFill>
                <a:schemeClr val="dk1"/>
              </a:solidFill>
              <a:latin typeface="Arial" panose="020B0604020202090204" pitchFamily="34" charset="0"/>
              <a:ea typeface="汉仪旗黑-55简" panose="00020600040101010101" charset="-122"/>
              <a:sym typeface="+mn-ea"/>
            </a:endParaRPr>
          </a:p>
        </p:txBody>
      </p:sp>
      <p:cxnSp>
        <p:nvCxnSpPr>
          <p:cNvPr id="36" name="Straight Connector 9"/>
          <p:cNvCxnSpPr/>
          <p:nvPr>
            <p:custDataLst>
              <p:tags r:id="rId12"/>
            </p:custDataLst>
          </p:nvPr>
        </p:nvCxnSpPr>
        <p:spPr>
          <a:xfrm>
            <a:off x="6465544" y="3508385"/>
            <a:ext cx="452258" cy="0"/>
          </a:xfrm>
          <a:prstGeom prst="line">
            <a:avLst/>
          </a:prstGeom>
          <a:ln w="25400">
            <a:solidFill>
              <a:schemeClr val="accent1"/>
            </a:solidFill>
            <a:tailEnd type="arrow"/>
          </a:ln>
        </p:spPr>
        <p:style>
          <a:lnRef idx="1">
            <a:srgbClr val="2196F3"/>
          </a:lnRef>
          <a:fillRef idx="0">
            <a:srgbClr val="2196F3"/>
          </a:fillRef>
          <a:effectRef idx="0">
            <a:srgbClr val="2196F3"/>
          </a:effectRef>
          <a:fontRef idx="minor">
            <a:srgbClr val="222222"/>
          </a:fontRef>
        </p:style>
      </p:cxnSp>
      <p:sp>
        <p:nvSpPr>
          <p:cNvPr id="39" name="Freeform 10"/>
          <p:cNvSpPr/>
          <p:nvPr>
            <p:custDataLst>
              <p:tags r:id="rId13"/>
            </p:custDataLst>
          </p:nvPr>
        </p:nvSpPr>
        <p:spPr bwMode="auto">
          <a:xfrm rot="16200000">
            <a:off x="7571740" y="3786505"/>
            <a:ext cx="2800350" cy="504825"/>
          </a:xfrm>
          <a:custGeom>
            <a:avLst/>
            <a:gdLst>
              <a:gd name="T0" fmla="*/ 2768 w 3158"/>
              <a:gd name="T1" fmla="*/ 0 h 225"/>
              <a:gd name="T2" fmla="*/ 0 w 3158"/>
              <a:gd name="T3" fmla="*/ 0 h 225"/>
              <a:gd name="T4" fmla="*/ 390 w 3158"/>
              <a:gd name="T5" fmla="*/ 225 h 225"/>
              <a:gd name="T6" fmla="*/ 3158 w 3158"/>
              <a:gd name="T7" fmla="*/ 225 h 225"/>
              <a:gd name="T8" fmla="*/ 2768 w 3158"/>
              <a:gd name="T9" fmla="*/ 0 h 225"/>
            </a:gdLst>
            <a:ahLst/>
            <a:cxnLst>
              <a:cxn ang="0">
                <a:pos x="T0" y="T1"/>
              </a:cxn>
              <a:cxn ang="0">
                <a:pos x="T2" y="T3"/>
              </a:cxn>
              <a:cxn ang="0">
                <a:pos x="T4" y="T5"/>
              </a:cxn>
              <a:cxn ang="0">
                <a:pos x="T6" y="T7"/>
              </a:cxn>
              <a:cxn ang="0">
                <a:pos x="T8" y="T9"/>
              </a:cxn>
            </a:cxnLst>
            <a:rect l="0" t="0" r="r" b="b"/>
            <a:pathLst>
              <a:path w="3158" h="225">
                <a:moveTo>
                  <a:pt x="2768" y="0"/>
                </a:moveTo>
                <a:lnTo>
                  <a:pt x="0" y="0"/>
                </a:lnTo>
                <a:lnTo>
                  <a:pt x="390" y="225"/>
                </a:lnTo>
                <a:lnTo>
                  <a:pt x="3158" y="225"/>
                </a:lnTo>
                <a:lnTo>
                  <a:pt x="2768" y="0"/>
                </a:lnTo>
                <a:close/>
              </a:path>
            </a:pathLst>
          </a:custGeom>
          <a:solidFill>
            <a:schemeClr val="dk1"/>
          </a:solidFill>
          <a:ln w="25400">
            <a:solidFill>
              <a:schemeClr val="accent1"/>
            </a:solidFill>
          </a:ln>
        </p:spPr>
        <p:txBody>
          <a:bodyPr vert="horz" wrap="square" lIns="91440" tIns="45720" rIns="91440" bIns="45720" numCol="1" anchor="t" anchorCtr="0" compatLnSpc="1"/>
          <a:lstStyle/>
          <a:p>
            <a:endParaRPr lang="en-US">
              <a:solidFill>
                <a:schemeClr val="dk1"/>
              </a:solidFill>
              <a:latin typeface="微软雅黑" panose="020B0503020204020204" charset="-122"/>
              <a:ea typeface="微软雅黑" panose="020B0503020204020204" charset="-122"/>
            </a:endParaRPr>
          </a:p>
        </p:txBody>
      </p:sp>
      <p:sp>
        <p:nvSpPr>
          <p:cNvPr id="40" name="Rectangle 8"/>
          <p:cNvSpPr>
            <a:spLocks noChangeArrowheads="1"/>
          </p:cNvSpPr>
          <p:nvPr>
            <p:custDataLst>
              <p:tags r:id="rId14"/>
            </p:custDataLst>
          </p:nvPr>
        </p:nvSpPr>
        <p:spPr bwMode="auto">
          <a:xfrm rot="16200000">
            <a:off x="9006205" y="2851785"/>
            <a:ext cx="2800350" cy="2374265"/>
          </a:xfrm>
          <a:prstGeom prst="rect">
            <a:avLst/>
          </a:prstGeom>
          <a:solidFill>
            <a:schemeClr val="lt1"/>
          </a:solidFill>
          <a:ln w="25400">
            <a:solidFill>
              <a:schemeClr val="accent1"/>
            </a:solidFill>
            <a:miter lim="800000"/>
          </a:ln>
        </p:spPr>
        <p:txBody>
          <a:bodyPr vert="horz" wrap="square" lIns="91440" tIns="45720" rIns="91440" bIns="45720" numCol="1" anchor="t" anchorCtr="0" compatLnSpc="1"/>
          <a:lstStyle/>
          <a:p>
            <a:endParaRPr lang="en-US">
              <a:solidFill>
                <a:schemeClr val="dk1"/>
              </a:solidFill>
              <a:latin typeface="微软雅黑" panose="020B0503020204020204" charset="-122"/>
              <a:ea typeface="微软雅黑" panose="020B0503020204020204" charset="-122"/>
            </a:endParaRPr>
          </a:p>
        </p:txBody>
      </p:sp>
      <p:sp>
        <p:nvSpPr>
          <p:cNvPr id="41" name="文本框 40"/>
          <p:cNvSpPr txBox="1"/>
          <p:nvPr>
            <p:custDataLst>
              <p:tags r:id="rId15"/>
            </p:custDataLst>
          </p:nvPr>
        </p:nvSpPr>
        <p:spPr>
          <a:xfrm>
            <a:off x="9228282" y="2885228"/>
            <a:ext cx="2355852" cy="415181"/>
          </a:xfrm>
          <a:prstGeom prst="rect">
            <a:avLst/>
          </a:prstGeom>
          <a:noFill/>
        </p:spPr>
        <p:txBody>
          <a:bodyPr wrap="square" lIns="90000" tIns="46800" rIns="90000" bIns="46800" rtlCol="0" anchor="ctr" anchorCtr="0">
            <a:normAutofit lnSpcReduction="10000"/>
          </a:bodyPr>
          <a:lstStyle>
            <a:defPPr>
              <a:defRPr lang="en-US"/>
            </a:defPPr>
            <a:lvl1pPr>
              <a:lnSpc>
                <a:spcPct val="120000"/>
              </a:lnSpc>
              <a:defRPr kumimoji="1" b="1">
                <a:solidFill>
                  <a:srgbClr val="2196F3"/>
                </a:solidFill>
                <a:latin typeface="微软雅黑" panose="020B0503020204020204" charset="-122"/>
              </a:defRPr>
            </a:lvl1pPr>
          </a:lstStyle>
          <a:p>
            <a:pPr lvl="0" algn="ctr">
              <a:buClrTx/>
              <a:buSzTx/>
              <a:buFontTx/>
            </a:pPr>
            <a:r>
              <a:rPr lang="zh-CN" altLang="en-US" spc="300" dirty="0">
                <a:solidFill>
                  <a:schemeClr val="accent1">
                    <a:lumMod val="25000"/>
                  </a:schemeClr>
                </a:solidFill>
                <a:latin typeface="Arial" panose="020B0604020202090204" pitchFamily="34" charset="0"/>
                <a:ea typeface="汉仪旗黑-55简" panose="00020600040101010101" charset="-122"/>
                <a:sym typeface="+mn-ea"/>
              </a:rPr>
              <a:t>（</a:t>
            </a:r>
            <a:r>
              <a:rPr lang="en-US" altLang="zh-CN" spc="300" dirty="0">
                <a:solidFill>
                  <a:schemeClr val="accent1">
                    <a:lumMod val="25000"/>
                  </a:schemeClr>
                </a:solidFill>
                <a:latin typeface="Arial" panose="020B0604020202090204" pitchFamily="34" charset="0"/>
                <a:ea typeface="汉仪旗黑-55简" panose="00020600040101010101" charset="-122"/>
                <a:sym typeface="+mn-ea"/>
              </a:rPr>
              <a:t>4</a:t>
            </a:r>
            <a:r>
              <a:rPr lang="zh-CN" altLang="en-US" spc="300" dirty="0">
                <a:solidFill>
                  <a:schemeClr val="accent1">
                    <a:lumMod val="25000"/>
                  </a:schemeClr>
                </a:solidFill>
                <a:latin typeface="Arial" panose="020B0604020202090204" pitchFamily="34" charset="0"/>
                <a:ea typeface="汉仪旗黑-55简" panose="00020600040101010101" charset="-122"/>
                <a:sym typeface="+mn-ea"/>
              </a:rPr>
              <a:t>）</a:t>
            </a:r>
            <a:endParaRPr lang="zh-CN" altLang="en-US" spc="300" dirty="0">
              <a:solidFill>
                <a:schemeClr val="accent1">
                  <a:lumMod val="25000"/>
                </a:schemeClr>
              </a:solidFill>
              <a:latin typeface="Arial" panose="020B0604020202090204" pitchFamily="34" charset="0"/>
              <a:ea typeface="汉仪旗黑-55简" panose="00020600040101010101" charset="-122"/>
              <a:sym typeface="+mn-ea"/>
            </a:endParaRPr>
          </a:p>
        </p:txBody>
      </p:sp>
      <p:sp>
        <p:nvSpPr>
          <p:cNvPr id="42" name="文本框 41"/>
          <p:cNvSpPr txBox="1"/>
          <p:nvPr>
            <p:custDataLst>
              <p:tags r:id="rId16"/>
            </p:custDataLst>
          </p:nvPr>
        </p:nvSpPr>
        <p:spPr>
          <a:xfrm>
            <a:off x="9283270" y="3772543"/>
            <a:ext cx="2245876" cy="1590122"/>
          </a:xfrm>
          <a:prstGeom prst="rect">
            <a:avLst/>
          </a:prstGeom>
          <a:noFill/>
        </p:spPr>
        <p:txBody>
          <a:bodyPr wrap="square" rtlCol="0">
            <a:noAutofit/>
          </a:bodyPr>
          <a:lstStyle>
            <a:defPPr>
              <a:defRPr lang="en-US"/>
            </a:defPPr>
            <a:lvl1pPr marL="342900" indent="-342900">
              <a:lnSpc>
                <a:spcPct val="140000"/>
              </a:lnSpc>
              <a:buFont typeface="Arial" panose="020B0604020202090204" pitchFamily="34" charset="0"/>
              <a:buAutoNum type="arabicPeriod"/>
              <a:defRPr kumimoji="1" sz="1400">
                <a:solidFill>
                  <a:srgbClr val="222222">
                    <a:lumMod val="75000"/>
                    <a:lumOff val="25000"/>
                  </a:srgbClr>
                </a:solidFill>
              </a:defRPr>
            </a:lvl1pPr>
          </a:lstStyle>
          <a:p>
            <a:pPr marL="0" lvl="0" algn="just">
              <a:lnSpc>
                <a:spcPct val="150000"/>
              </a:lnSpc>
              <a:buClrTx/>
              <a:buSzTx/>
              <a:buNone/>
            </a:pPr>
            <a:r>
              <a:rPr lang="zh-CN" altLang="en-US" sz="1600" dirty="0">
                <a:solidFill>
                  <a:schemeClr val="dk1"/>
                </a:solidFill>
                <a:latin typeface="Arial" panose="020B0604020202090204" pitchFamily="34" charset="0"/>
                <a:ea typeface="汉仪旗黑-55简" panose="00020600040101010101" charset="-122"/>
                <a:sym typeface="+mn-ea"/>
              </a:rPr>
              <a:t>认识“对象总体”阶段，儿童能从意义上完整地把握对象总体，理解图画主题。</a:t>
            </a:r>
            <a:endParaRPr lang="zh-CN" altLang="en-US" sz="1600" dirty="0">
              <a:solidFill>
                <a:schemeClr val="dk1"/>
              </a:solidFill>
              <a:latin typeface="Arial" panose="020B0604020202090204" pitchFamily="34" charset="0"/>
              <a:ea typeface="汉仪旗黑-55简" panose="00020600040101010101" charset="-122"/>
              <a:sym typeface="+mn-ea"/>
            </a:endParaRPr>
          </a:p>
        </p:txBody>
      </p:sp>
      <p:cxnSp>
        <p:nvCxnSpPr>
          <p:cNvPr id="43" name="Straight Connector 9"/>
          <p:cNvCxnSpPr/>
          <p:nvPr>
            <p:custDataLst>
              <p:tags r:id="rId17"/>
            </p:custDataLst>
          </p:nvPr>
        </p:nvCxnSpPr>
        <p:spPr>
          <a:xfrm>
            <a:off x="9336360" y="3510285"/>
            <a:ext cx="452258" cy="0"/>
          </a:xfrm>
          <a:prstGeom prst="line">
            <a:avLst/>
          </a:prstGeom>
          <a:ln w="25400">
            <a:solidFill>
              <a:schemeClr val="accent1"/>
            </a:solidFill>
            <a:tailEnd type="arrow"/>
          </a:ln>
        </p:spPr>
        <p:style>
          <a:lnRef idx="1">
            <a:srgbClr val="2196F3"/>
          </a:lnRef>
          <a:fillRef idx="0">
            <a:srgbClr val="2196F3"/>
          </a:fillRef>
          <a:effectRef idx="0">
            <a:srgbClr val="2196F3"/>
          </a:effectRef>
          <a:fontRef idx="minor">
            <a:srgbClr val="222222"/>
          </a:fontRef>
        </p:style>
      </p:cxnSp>
      <p:sp>
        <p:nvSpPr>
          <p:cNvPr id="15" name="文本框 14"/>
          <p:cNvSpPr txBox="1"/>
          <p:nvPr/>
        </p:nvSpPr>
        <p:spPr>
          <a:xfrm>
            <a:off x="1379855" y="780415"/>
            <a:ext cx="8181975" cy="645160"/>
          </a:xfrm>
          <a:prstGeom prst="rect">
            <a:avLst/>
          </a:prstGeom>
          <a:noFill/>
          <a:effectLst/>
        </p:spPr>
        <p:txBody>
          <a:bodyPr wrap="square" rtlCol="0">
            <a:spAutoFit/>
          </a:bodyPr>
          <a:p>
            <a:pPr marL="0" marR="0" lvl="0" indent="0" algn="l" defTabSz="914400" rtl="0" eaLnBrk="1" fontAlgn="base" latinLnBrk="0" hangingPunct="1">
              <a:lnSpc>
                <a:spcPct val="100000"/>
              </a:lnSpc>
              <a:spcBef>
                <a:spcPct val="0"/>
              </a:spcBef>
              <a:spcAft>
                <a:spcPct val="0"/>
              </a:spcAft>
              <a:buClrTx/>
              <a:buSzTx/>
              <a:buFontTx/>
              <a:buNone/>
              <a:defRPr/>
            </a:pPr>
            <a:r>
              <a:rPr sz="3600">
                <a:ln>
                  <a:noFill/>
                </a:ln>
                <a:solidFill>
                  <a:schemeClr val="dk1">
                    <a:lumMod val="85000"/>
                    <a:lumOff val="15000"/>
                  </a:schemeClr>
                </a:solidFill>
                <a:effectLst/>
                <a:uLnTx/>
                <a:uFillTx/>
                <a:latin typeface="Arial" panose="020B0604020202090204" pitchFamily="34" charset="0"/>
                <a:ea typeface="汉仪旗黑-55简" panose="00020600040101010101" charset="-122"/>
                <a:cs typeface="+mj-lt"/>
                <a:sym typeface="+mn-ea"/>
              </a:rPr>
              <a:t>（三）小学生观察力发展水平的特点</a:t>
            </a:r>
            <a:endParaRPr sz="3600">
              <a:ln>
                <a:noFill/>
              </a:ln>
              <a:solidFill>
                <a:schemeClr val="dk1">
                  <a:lumMod val="85000"/>
                  <a:lumOff val="15000"/>
                </a:schemeClr>
              </a:solidFill>
              <a:effectLst/>
              <a:uLnTx/>
              <a:uFillTx/>
              <a:latin typeface="Arial" panose="020B0604020202090204" pitchFamily="34" charset="0"/>
              <a:ea typeface="汉仪旗黑-55简" panose="00020600040101010101" charset="-122"/>
              <a:cs typeface="+mj-lt"/>
              <a:sym typeface="+mn-ea"/>
            </a:endParaRPr>
          </a:p>
        </p:txBody>
      </p:sp>
      <p:pic>
        <p:nvPicPr>
          <p:cNvPr id="16" name="图形 15"/>
          <p:cNvPicPr>
            <a:picLocks noChangeAspect="1"/>
          </p:cNvPicPr>
          <p:nvPr/>
        </p:nvPicPr>
        <p:blipFill>
          <a:blip r:embed="rId18"/>
          <a:stretch>
            <a:fillRect/>
          </a:stretch>
        </p:blipFill>
        <p:spPr>
          <a:xfrm>
            <a:off x="518739" y="730474"/>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19"/>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20"/>
          <a:stretch>
            <a:fillRect/>
          </a:stretch>
        </p:blipFill>
        <p:spPr>
          <a:xfrm>
            <a:off x="11320312" y="1784347"/>
            <a:ext cx="501660" cy="501660"/>
          </a:xfrm>
          <a:prstGeom prst="rect">
            <a:avLst/>
          </a:prstGeom>
          <a:effectLst>
            <a:outerShdw blurRad="12700" dist="12700" dir="2700000" algn="tl" rotWithShape="0">
              <a:prstClr val="black">
                <a:alpha val="40000"/>
              </a:prstClr>
            </a:outerShdw>
          </a:effectLst>
        </p:spPr>
      </p:pic>
      <p:sp>
        <p:nvSpPr>
          <p:cNvPr id="2" name="文本框 1"/>
          <p:cNvSpPr txBox="1"/>
          <p:nvPr/>
        </p:nvSpPr>
        <p:spPr>
          <a:xfrm>
            <a:off x="598805" y="1720850"/>
            <a:ext cx="8112760" cy="460375"/>
          </a:xfrm>
          <a:prstGeom prst="rect">
            <a:avLst/>
          </a:prstGeom>
          <a:noFill/>
        </p:spPr>
        <p:txBody>
          <a:bodyPr wrap="square" rtlCol="0" anchor="t">
            <a:spAutoFit/>
          </a:bodyPr>
          <a:p>
            <a:r>
              <a:rPr lang="zh-CN" altLang="en-US" sz="2400"/>
              <a:t>1. 小学生观察能力的发展</a:t>
            </a:r>
            <a:endParaRPr lang="zh-CN" altLang="en-US" sz="2400"/>
          </a:p>
        </p:txBody>
      </p:sp>
      <p:sp>
        <p:nvSpPr>
          <p:cNvPr id="3" name="文本框 2"/>
          <p:cNvSpPr txBox="1"/>
          <p:nvPr>
            <p:custDataLst>
              <p:tags r:id="rId21"/>
            </p:custDataLst>
          </p:nvPr>
        </p:nvSpPr>
        <p:spPr>
          <a:xfrm>
            <a:off x="617092" y="2885228"/>
            <a:ext cx="2355852" cy="415181"/>
          </a:xfrm>
          <a:prstGeom prst="rect">
            <a:avLst/>
          </a:prstGeom>
          <a:noFill/>
        </p:spPr>
        <p:txBody>
          <a:bodyPr wrap="square" lIns="90000" tIns="46800" rIns="90000" bIns="46800" rtlCol="0" anchor="ctr" anchorCtr="0">
            <a:normAutofit lnSpcReduction="10000"/>
          </a:bodyPr>
          <a:lstStyle>
            <a:defPPr>
              <a:defRPr lang="en-US"/>
            </a:defPPr>
            <a:lvl1pPr>
              <a:lnSpc>
                <a:spcPct val="120000"/>
              </a:lnSpc>
              <a:defRPr kumimoji="1" b="1">
                <a:solidFill>
                  <a:srgbClr val="2196F3"/>
                </a:solidFill>
                <a:latin typeface="微软雅黑" panose="020B0503020204020204" charset="-122"/>
              </a:defRPr>
            </a:lvl1pPr>
          </a:lstStyle>
          <a:p>
            <a:pPr lvl="0" algn="ctr">
              <a:buClrTx/>
              <a:buSzTx/>
              <a:buFontTx/>
            </a:pPr>
            <a:r>
              <a:rPr lang="zh-CN" altLang="en-US" spc="300" dirty="0">
                <a:solidFill>
                  <a:schemeClr val="accent1">
                    <a:lumMod val="25000"/>
                  </a:schemeClr>
                </a:solidFill>
                <a:latin typeface="Arial" panose="020B0604020202090204" pitchFamily="34" charset="0"/>
                <a:ea typeface="汉仪旗黑-55简" panose="00020600040101010101" charset="-122"/>
                <a:sym typeface="+mn-ea"/>
              </a:rPr>
              <a:t>（</a:t>
            </a:r>
            <a:r>
              <a:rPr lang="en-US" altLang="zh-CN" spc="300" dirty="0">
                <a:solidFill>
                  <a:schemeClr val="accent1">
                    <a:lumMod val="25000"/>
                  </a:schemeClr>
                </a:solidFill>
                <a:latin typeface="Arial" panose="020B0604020202090204" pitchFamily="34" charset="0"/>
                <a:ea typeface="汉仪旗黑-55简" panose="00020600040101010101" charset="-122"/>
                <a:sym typeface="+mn-ea"/>
              </a:rPr>
              <a:t>1</a:t>
            </a:r>
            <a:r>
              <a:rPr lang="zh-CN" altLang="en-US" spc="300" dirty="0">
                <a:solidFill>
                  <a:schemeClr val="accent1">
                    <a:lumMod val="25000"/>
                  </a:schemeClr>
                </a:solidFill>
                <a:latin typeface="Arial" panose="020B0604020202090204" pitchFamily="34" charset="0"/>
                <a:ea typeface="汉仪旗黑-55简" panose="00020600040101010101" charset="-122"/>
                <a:sym typeface="+mn-ea"/>
              </a:rPr>
              <a:t>）</a:t>
            </a:r>
            <a:endParaRPr lang="zh-CN" altLang="en-US" spc="300" dirty="0">
              <a:solidFill>
                <a:schemeClr val="accent1">
                  <a:lumMod val="25000"/>
                </a:schemeClr>
              </a:solidFill>
              <a:latin typeface="Arial" panose="020B0604020202090204" pitchFamily="34" charset="0"/>
              <a:ea typeface="汉仪旗黑-55简" panose="00020600040101010101" charset="-122"/>
              <a:sym typeface="+mn-ea"/>
            </a:endParaRPr>
          </a:p>
        </p:txBody>
      </p:sp>
      <p:cxnSp>
        <p:nvCxnSpPr>
          <p:cNvPr id="4" name="Straight Connector 9"/>
          <p:cNvCxnSpPr/>
          <p:nvPr>
            <p:custDataLst>
              <p:tags r:id="rId22"/>
            </p:custDataLst>
          </p:nvPr>
        </p:nvCxnSpPr>
        <p:spPr>
          <a:xfrm>
            <a:off x="699089" y="3509020"/>
            <a:ext cx="452258" cy="0"/>
          </a:xfrm>
          <a:prstGeom prst="line">
            <a:avLst/>
          </a:prstGeom>
          <a:ln w="25400">
            <a:solidFill>
              <a:schemeClr val="accent1"/>
            </a:solidFill>
            <a:tailEnd type="arrow"/>
          </a:ln>
        </p:spPr>
        <p:style>
          <a:lnRef idx="1">
            <a:srgbClr val="2196F3"/>
          </a:lnRef>
          <a:fillRef idx="0">
            <a:srgbClr val="2196F3"/>
          </a:fillRef>
          <a:effectRef idx="0">
            <a:srgbClr val="2196F3"/>
          </a:effectRef>
          <a:fontRef idx="minor">
            <a:srgbClr val="222222"/>
          </a:fontRef>
        </p:style>
      </p:cxnSp>
      <p:sp>
        <p:nvSpPr>
          <p:cNvPr id="5" name="文本框 4"/>
          <p:cNvSpPr txBox="1"/>
          <p:nvPr/>
        </p:nvSpPr>
        <p:spPr>
          <a:xfrm>
            <a:off x="598805" y="5622290"/>
            <a:ext cx="10995025" cy="922020"/>
          </a:xfrm>
          <a:prstGeom prst="rect">
            <a:avLst/>
          </a:prstGeom>
          <a:noFill/>
        </p:spPr>
        <p:txBody>
          <a:bodyPr wrap="square" rtlCol="0" anchor="t">
            <a:spAutoFit/>
          </a:bodyPr>
          <a:p>
            <a:pPr algn="ctr">
              <a:lnSpc>
                <a:spcPct val="150000"/>
              </a:lnSpc>
            </a:pPr>
            <a:r>
              <a:rPr lang="zh-CN" altLang="en-US" b="1">
                <a:solidFill>
                  <a:srgbClr val="C00000"/>
                </a:solidFill>
                <a:latin typeface="Kaiti SC Bold" panose="02010600040101010101" charset="-122"/>
                <a:ea typeface="Kaiti SC Bold" panose="02010600040101010101" charset="-122"/>
                <a:cs typeface="Kaiti SC Bold" panose="02010600040101010101" charset="-122"/>
              </a:rPr>
              <a:t>小学儿童分别属于（2）、（3）、（4）阶段。其中小学低年级儿童大部分属于认识“空间联系”和“因果关系”阶段；小学中年级儿童大部分属于认识“因果关系”阶段；小学高年级儿童大部分属于认识“对象总体”阶段。</a:t>
            </a:r>
            <a:endParaRPr lang="zh-CN" altLang="en-US" b="1">
              <a:solidFill>
                <a:srgbClr val="C00000"/>
              </a:solidFill>
              <a:latin typeface="Kaiti SC Bold" panose="02010600040101010101" charset="-122"/>
              <a:ea typeface="Kaiti SC Bold" panose="02010600040101010101" charset="-122"/>
              <a:cs typeface="Kaiti SC Bold" panose="02010600040101010101" charset="-122"/>
            </a:endParaRPr>
          </a:p>
        </p:txBody>
      </p:sp>
    </p:spTree>
    <p:custDataLst>
      <p:tags r:id="rId2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Freeform 10"/>
          <p:cNvSpPr/>
          <p:nvPr>
            <p:custDataLst>
              <p:tags r:id="rId1"/>
            </p:custDataLst>
          </p:nvPr>
        </p:nvSpPr>
        <p:spPr bwMode="auto">
          <a:xfrm rot="16200000">
            <a:off x="4093845" y="4391660"/>
            <a:ext cx="4014470" cy="504825"/>
          </a:xfrm>
          <a:custGeom>
            <a:avLst/>
            <a:gdLst>
              <a:gd name="T0" fmla="*/ 2768 w 3158"/>
              <a:gd name="T1" fmla="*/ 0 h 225"/>
              <a:gd name="T2" fmla="*/ 0 w 3158"/>
              <a:gd name="T3" fmla="*/ 0 h 225"/>
              <a:gd name="T4" fmla="*/ 390 w 3158"/>
              <a:gd name="T5" fmla="*/ 225 h 225"/>
              <a:gd name="T6" fmla="*/ 3158 w 3158"/>
              <a:gd name="T7" fmla="*/ 225 h 225"/>
              <a:gd name="T8" fmla="*/ 2768 w 3158"/>
              <a:gd name="T9" fmla="*/ 0 h 225"/>
            </a:gdLst>
            <a:ahLst/>
            <a:cxnLst>
              <a:cxn ang="0">
                <a:pos x="T0" y="T1"/>
              </a:cxn>
              <a:cxn ang="0">
                <a:pos x="T2" y="T3"/>
              </a:cxn>
              <a:cxn ang="0">
                <a:pos x="T4" y="T5"/>
              </a:cxn>
              <a:cxn ang="0">
                <a:pos x="T6" y="T7"/>
              </a:cxn>
              <a:cxn ang="0">
                <a:pos x="T8" y="T9"/>
              </a:cxn>
            </a:cxnLst>
            <a:rect l="0" t="0" r="r" b="b"/>
            <a:pathLst>
              <a:path w="3158" h="225">
                <a:moveTo>
                  <a:pt x="2768" y="0"/>
                </a:moveTo>
                <a:lnTo>
                  <a:pt x="0" y="0"/>
                </a:lnTo>
                <a:lnTo>
                  <a:pt x="390" y="225"/>
                </a:lnTo>
                <a:lnTo>
                  <a:pt x="3158" y="225"/>
                </a:lnTo>
                <a:lnTo>
                  <a:pt x="2768" y="0"/>
                </a:lnTo>
                <a:close/>
              </a:path>
            </a:pathLst>
          </a:custGeom>
          <a:solidFill>
            <a:schemeClr val="dk1"/>
          </a:solidFill>
          <a:ln w="25400">
            <a:solidFill>
              <a:schemeClr val="accent1"/>
            </a:solidFill>
          </a:ln>
        </p:spPr>
        <p:txBody>
          <a:bodyPr vert="horz" wrap="square" lIns="91440" tIns="45720" rIns="91440" bIns="45720" numCol="1" anchor="t" anchorCtr="0" compatLnSpc="1"/>
          <a:lstStyle/>
          <a:p>
            <a:endParaRPr lang="en-US">
              <a:solidFill>
                <a:schemeClr val="dk1"/>
              </a:solidFill>
              <a:latin typeface="微软雅黑" panose="020B0503020204020204" charset="-122"/>
              <a:ea typeface="微软雅黑" panose="020B0503020204020204" charset="-122"/>
            </a:endParaRPr>
          </a:p>
        </p:txBody>
      </p:sp>
      <p:sp>
        <p:nvSpPr>
          <p:cNvPr id="24" name="Freeform 7"/>
          <p:cNvSpPr/>
          <p:nvPr>
            <p:custDataLst>
              <p:tags r:id="rId2"/>
            </p:custDataLst>
          </p:nvPr>
        </p:nvSpPr>
        <p:spPr bwMode="auto">
          <a:xfrm rot="16200000">
            <a:off x="1219200" y="4391025"/>
            <a:ext cx="4014470" cy="506730"/>
          </a:xfrm>
          <a:custGeom>
            <a:avLst/>
            <a:gdLst>
              <a:gd name="T0" fmla="*/ 2768 w 3158"/>
              <a:gd name="T1" fmla="*/ 0 h 226"/>
              <a:gd name="T2" fmla="*/ 0 w 3158"/>
              <a:gd name="T3" fmla="*/ 0 h 226"/>
              <a:gd name="T4" fmla="*/ 390 w 3158"/>
              <a:gd name="T5" fmla="*/ 226 h 226"/>
              <a:gd name="T6" fmla="*/ 3158 w 3158"/>
              <a:gd name="T7" fmla="*/ 226 h 226"/>
              <a:gd name="T8" fmla="*/ 2768 w 3158"/>
              <a:gd name="T9" fmla="*/ 0 h 226"/>
            </a:gdLst>
            <a:ahLst/>
            <a:cxnLst>
              <a:cxn ang="0">
                <a:pos x="T0" y="T1"/>
              </a:cxn>
              <a:cxn ang="0">
                <a:pos x="T2" y="T3"/>
              </a:cxn>
              <a:cxn ang="0">
                <a:pos x="T4" y="T5"/>
              </a:cxn>
              <a:cxn ang="0">
                <a:pos x="T6" y="T7"/>
              </a:cxn>
              <a:cxn ang="0">
                <a:pos x="T8" y="T9"/>
              </a:cxn>
            </a:cxnLst>
            <a:rect l="0" t="0" r="r" b="b"/>
            <a:pathLst>
              <a:path w="3158" h="226">
                <a:moveTo>
                  <a:pt x="2768" y="0"/>
                </a:moveTo>
                <a:lnTo>
                  <a:pt x="0" y="0"/>
                </a:lnTo>
                <a:lnTo>
                  <a:pt x="390" y="226"/>
                </a:lnTo>
                <a:lnTo>
                  <a:pt x="3158" y="226"/>
                </a:lnTo>
                <a:lnTo>
                  <a:pt x="2768" y="0"/>
                </a:lnTo>
                <a:close/>
              </a:path>
            </a:pathLst>
          </a:custGeom>
          <a:solidFill>
            <a:schemeClr val="dk1"/>
          </a:solidFill>
          <a:ln w="25400">
            <a:solidFill>
              <a:schemeClr val="accent1"/>
            </a:solidFill>
          </a:ln>
        </p:spPr>
        <p:txBody>
          <a:bodyPr vert="horz" wrap="square" lIns="91440" tIns="45720" rIns="91440" bIns="45720" numCol="1" anchor="t" anchorCtr="0" compatLnSpc="1"/>
          <a:lstStyle/>
          <a:p>
            <a:endParaRPr lang="en-US">
              <a:solidFill>
                <a:schemeClr val="dk1"/>
              </a:solidFill>
              <a:latin typeface="微软雅黑" panose="020B0503020204020204" charset="-122"/>
              <a:ea typeface="微软雅黑" panose="020B0503020204020204" charset="-122"/>
            </a:endParaRPr>
          </a:p>
        </p:txBody>
      </p:sp>
      <p:sp>
        <p:nvSpPr>
          <p:cNvPr id="25" name="Rectangle 5"/>
          <p:cNvSpPr>
            <a:spLocks noChangeArrowheads="1"/>
          </p:cNvSpPr>
          <p:nvPr>
            <p:custDataLst>
              <p:tags r:id="rId3"/>
            </p:custDataLst>
          </p:nvPr>
        </p:nvSpPr>
        <p:spPr bwMode="auto">
          <a:xfrm rot="5400000">
            <a:off x="-221615" y="3456940"/>
            <a:ext cx="4014470" cy="2374265"/>
          </a:xfrm>
          <a:prstGeom prst="rect">
            <a:avLst/>
          </a:prstGeom>
          <a:solidFill>
            <a:schemeClr val="lt1"/>
          </a:solidFill>
          <a:ln w="25400">
            <a:solidFill>
              <a:schemeClr val="accent1"/>
            </a:solidFill>
            <a:miter lim="800000"/>
          </a:ln>
        </p:spPr>
        <p:txBody>
          <a:bodyPr vert="horz" wrap="square" lIns="91440" tIns="45720" rIns="91440" bIns="45720" numCol="1" anchor="t" anchorCtr="0" compatLnSpc="1"/>
          <a:lstStyle/>
          <a:p>
            <a:endParaRPr lang="en-US">
              <a:solidFill>
                <a:schemeClr val="dk1"/>
              </a:solidFill>
              <a:latin typeface="微软雅黑" panose="020B0503020204020204" charset="-122"/>
              <a:ea typeface="微软雅黑" panose="020B0503020204020204" charset="-122"/>
            </a:endParaRPr>
          </a:p>
        </p:txBody>
      </p:sp>
      <p:sp>
        <p:nvSpPr>
          <p:cNvPr id="26" name="Rectangle 6"/>
          <p:cNvSpPr>
            <a:spLocks noChangeArrowheads="1"/>
          </p:cNvSpPr>
          <p:nvPr>
            <p:custDataLst>
              <p:tags r:id="rId4"/>
            </p:custDataLst>
          </p:nvPr>
        </p:nvSpPr>
        <p:spPr bwMode="auto">
          <a:xfrm rot="5400000">
            <a:off x="2657475" y="3456940"/>
            <a:ext cx="4014470" cy="2374265"/>
          </a:xfrm>
          <a:prstGeom prst="rect">
            <a:avLst/>
          </a:prstGeom>
          <a:solidFill>
            <a:schemeClr val="lt1"/>
          </a:solidFill>
          <a:ln w="25400">
            <a:solidFill>
              <a:schemeClr val="accent1"/>
            </a:solidFill>
            <a:miter lim="800000"/>
          </a:ln>
        </p:spPr>
        <p:txBody>
          <a:bodyPr vert="horz" wrap="square" lIns="91440" tIns="45720" rIns="91440" bIns="45720" numCol="1" anchor="t" anchorCtr="0" compatLnSpc="1">
            <a:noAutofit/>
          </a:bodyPr>
          <a:lstStyle/>
          <a:p>
            <a:pPr>
              <a:lnSpc>
                <a:spcPct val="130000"/>
              </a:lnSpc>
              <a:spcBef>
                <a:spcPts val="0"/>
              </a:spcBef>
              <a:spcAft>
                <a:spcPts val="0"/>
              </a:spcAft>
            </a:pPr>
            <a:endParaRPr lang="en-US" sz="1400">
              <a:solidFill>
                <a:schemeClr val="dk1"/>
              </a:solidFill>
              <a:latin typeface="微软雅黑" panose="020B0503020204020204" charset="-122"/>
              <a:ea typeface="微软雅黑" panose="020B0503020204020204" charset="-122"/>
            </a:endParaRPr>
          </a:p>
        </p:txBody>
      </p:sp>
      <p:sp>
        <p:nvSpPr>
          <p:cNvPr id="27" name="Rectangle 8"/>
          <p:cNvSpPr>
            <a:spLocks noChangeArrowheads="1"/>
          </p:cNvSpPr>
          <p:nvPr>
            <p:custDataLst>
              <p:tags r:id="rId5"/>
            </p:custDataLst>
          </p:nvPr>
        </p:nvSpPr>
        <p:spPr bwMode="auto">
          <a:xfrm rot="16200000">
            <a:off x="5528310" y="3456940"/>
            <a:ext cx="4014470" cy="2374265"/>
          </a:xfrm>
          <a:prstGeom prst="rect">
            <a:avLst/>
          </a:prstGeom>
          <a:solidFill>
            <a:schemeClr val="lt1"/>
          </a:solidFill>
          <a:ln w="25400">
            <a:solidFill>
              <a:schemeClr val="accent1"/>
            </a:solidFill>
            <a:miter lim="800000"/>
          </a:ln>
        </p:spPr>
        <p:txBody>
          <a:bodyPr vert="horz" wrap="square" lIns="91440" tIns="45720" rIns="91440" bIns="45720" numCol="1" anchor="t" anchorCtr="0" compatLnSpc="1">
            <a:noAutofit/>
          </a:bodyPr>
          <a:lstStyle/>
          <a:p>
            <a:pPr>
              <a:lnSpc>
                <a:spcPct val="130000"/>
              </a:lnSpc>
              <a:spcBef>
                <a:spcPts val="0"/>
              </a:spcBef>
              <a:spcAft>
                <a:spcPts val="0"/>
              </a:spcAft>
            </a:pPr>
            <a:endParaRPr lang="en-US" sz="1400">
              <a:solidFill>
                <a:schemeClr val="dk1"/>
              </a:solidFill>
              <a:latin typeface="微软雅黑" panose="020B0503020204020204" charset="-122"/>
              <a:ea typeface="微软雅黑" panose="020B0503020204020204" charset="-122"/>
            </a:endParaRPr>
          </a:p>
        </p:txBody>
      </p:sp>
      <p:sp>
        <p:nvSpPr>
          <p:cNvPr id="29" name="文本框 28"/>
          <p:cNvSpPr txBox="1"/>
          <p:nvPr>
            <p:custDataLst>
              <p:tags r:id="rId6"/>
            </p:custDataLst>
          </p:nvPr>
        </p:nvSpPr>
        <p:spPr>
          <a:xfrm>
            <a:off x="662940" y="3662045"/>
            <a:ext cx="2245995" cy="2799080"/>
          </a:xfrm>
          <a:prstGeom prst="rect">
            <a:avLst/>
          </a:prstGeom>
          <a:noFill/>
        </p:spPr>
        <p:txBody>
          <a:bodyPr wrap="square" rtlCol="0">
            <a:noAutofit/>
          </a:bodyPr>
          <a:lstStyle>
            <a:defPPr>
              <a:defRPr lang="en-US"/>
            </a:defPPr>
            <a:lvl1pPr marL="342900" indent="-342900">
              <a:lnSpc>
                <a:spcPct val="140000"/>
              </a:lnSpc>
              <a:buFont typeface="Arial" panose="020B0604020202090204" pitchFamily="34" charset="0"/>
              <a:buAutoNum type="arabicPeriod"/>
              <a:defRPr kumimoji="1" sz="1400">
                <a:solidFill>
                  <a:srgbClr val="222222">
                    <a:lumMod val="75000"/>
                    <a:lumOff val="25000"/>
                  </a:srgbClr>
                </a:solidFill>
              </a:defRPr>
            </a:lvl1pPr>
          </a:lstStyle>
          <a:p>
            <a:pPr marL="0" indent="0" algn="just" fontAlgn="auto">
              <a:lnSpc>
                <a:spcPct val="100000"/>
              </a:lnSpc>
              <a:spcBef>
                <a:spcPts val="0"/>
              </a:spcBef>
              <a:spcAft>
                <a:spcPts val="0"/>
              </a:spcAft>
              <a:buNone/>
            </a:pPr>
            <a:r>
              <a:rPr lang="zh-CN" altLang="en-US" spc="-100" dirty="0">
                <a:solidFill>
                  <a:schemeClr val="tx1"/>
                </a:solidFill>
                <a:uFillTx/>
                <a:latin typeface="+中文正文" charset="0"/>
                <a:ea typeface="+mn-lt"/>
                <a:sym typeface="+mn-ea"/>
              </a:rPr>
              <a:t>初入学的小学生观察的目的性较低。他们一般还不会独立地给自己提出观察任务，即使对于教师提出的任务也不能很好地排除干扰，集中注意力观察。他们的知觉主要由刺激物的特点和个人兴趣、爱好所决定。因此，小学一年级学生观察时间短，错误较多。三到五年级学生有所改善，但提高不明显。</a:t>
            </a:r>
            <a:endParaRPr lang="zh-CN" altLang="en-US" spc="-100" dirty="0">
              <a:solidFill>
                <a:schemeClr val="tx1"/>
              </a:solidFill>
              <a:uFillTx/>
              <a:latin typeface="+中文正文" charset="0"/>
              <a:ea typeface="+mn-lt"/>
              <a:sym typeface="+mn-ea"/>
            </a:endParaRPr>
          </a:p>
        </p:txBody>
      </p:sp>
      <p:sp>
        <p:nvSpPr>
          <p:cNvPr id="31" name="文本框 30"/>
          <p:cNvSpPr txBox="1"/>
          <p:nvPr>
            <p:custDataLst>
              <p:tags r:id="rId7"/>
            </p:custDataLst>
          </p:nvPr>
        </p:nvSpPr>
        <p:spPr>
          <a:xfrm>
            <a:off x="3484880" y="2682875"/>
            <a:ext cx="2355850" cy="617220"/>
          </a:xfrm>
          <a:prstGeom prst="rect">
            <a:avLst/>
          </a:prstGeom>
          <a:noFill/>
        </p:spPr>
        <p:txBody>
          <a:bodyPr wrap="square" lIns="90000" tIns="46800" rIns="90000" bIns="46800" rtlCol="0" anchor="ctr" anchorCtr="0">
            <a:normAutofit fontScale="80000"/>
          </a:bodyPr>
          <a:lstStyle>
            <a:defPPr>
              <a:defRPr lang="en-US"/>
            </a:defPPr>
            <a:lvl1pPr>
              <a:lnSpc>
                <a:spcPct val="120000"/>
              </a:lnSpc>
              <a:defRPr kumimoji="1" b="1">
                <a:solidFill>
                  <a:srgbClr val="2196F3"/>
                </a:solidFill>
                <a:latin typeface="微软雅黑" panose="020B0503020204020204" charset="-122"/>
              </a:defRPr>
            </a:lvl1pPr>
          </a:lstStyle>
          <a:p>
            <a:pPr lvl="0" algn="ctr">
              <a:buClrTx/>
              <a:buSzTx/>
              <a:buFontTx/>
            </a:pPr>
            <a:r>
              <a:rPr spc="300" dirty="0">
                <a:solidFill>
                  <a:schemeClr val="accent1">
                    <a:lumMod val="25000"/>
                  </a:schemeClr>
                </a:solidFill>
                <a:latin typeface="Arial" panose="020B0604020202090204" pitchFamily="34" charset="0"/>
                <a:ea typeface="汉仪旗黑-55简" panose="00020600040101010101" charset="-122"/>
                <a:sym typeface="+mn-ea"/>
              </a:rPr>
              <a:t>（2）</a:t>
            </a:r>
            <a:endParaRPr spc="300" dirty="0">
              <a:solidFill>
                <a:schemeClr val="accent1">
                  <a:lumMod val="25000"/>
                </a:schemeClr>
              </a:solidFill>
              <a:latin typeface="Arial" panose="020B0604020202090204" pitchFamily="34" charset="0"/>
              <a:ea typeface="汉仪旗黑-55简" panose="00020600040101010101" charset="-122"/>
              <a:sym typeface="+mn-ea"/>
            </a:endParaRPr>
          </a:p>
          <a:p>
            <a:pPr lvl="0" algn="ctr">
              <a:buClrTx/>
              <a:buSzTx/>
              <a:buFontTx/>
            </a:pPr>
            <a:r>
              <a:rPr spc="300" dirty="0">
                <a:solidFill>
                  <a:schemeClr val="accent1">
                    <a:lumMod val="25000"/>
                  </a:schemeClr>
                </a:solidFill>
                <a:latin typeface="Arial" panose="020B0604020202090204" pitchFamily="34" charset="0"/>
                <a:ea typeface="汉仪旗黑-55简" panose="00020600040101010101" charset="-122"/>
                <a:sym typeface="+mn-ea"/>
              </a:rPr>
              <a:t>观察的精确性</a:t>
            </a:r>
            <a:endParaRPr spc="300" dirty="0">
              <a:solidFill>
                <a:schemeClr val="accent1">
                  <a:lumMod val="25000"/>
                </a:schemeClr>
              </a:solidFill>
              <a:latin typeface="Arial" panose="020B0604020202090204" pitchFamily="34" charset="0"/>
              <a:ea typeface="汉仪旗黑-55简" panose="00020600040101010101" charset="-122"/>
              <a:sym typeface="+mn-ea"/>
            </a:endParaRPr>
          </a:p>
        </p:txBody>
      </p:sp>
      <p:sp>
        <p:nvSpPr>
          <p:cNvPr id="32" name="文本框 31"/>
          <p:cNvSpPr txBox="1"/>
          <p:nvPr>
            <p:custDataLst>
              <p:tags r:id="rId8"/>
            </p:custDataLst>
          </p:nvPr>
        </p:nvSpPr>
        <p:spPr>
          <a:xfrm>
            <a:off x="3541395" y="3662045"/>
            <a:ext cx="2245995" cy="2295525"/>
          </a:xfrm>
          <a:prstGeom prst="rect">
            <a:avLst/>
          </a:prstGeom>
          <a:noFill/>
        </p:spPr>
        <p:txBody>
          <a:bodyPr wrap="square" rtlCol="0">
            <a:noAutofit/>
          </a:bodyPr>
          <a:lstStyle>
            <a:defPPr>
              <a:defRPr lang="en-US"/>
            </a:defPPr>
            <a:lvl1pPr marL="342900" indent="-342900">
              <a:lnSpc>
                <a:spcPct val="140000"/>
              </a:lnSpc>
              <a:buFont typeface="Arial" panose="020B0604020202090204" pitchFamily="34" charset="0"/>
              <a:buAutoNum type="arabicPeriod"/>
              <a:defRPr kumimoji="1" sz="1400">
                <a:solidFill>
                  <a:srgbClr val="222222">
                    <a:lumMod val="75000"/>
                    <a:lumOff val="25000"/>
                  </a:srgbClr>
                </a:solidFill>
              </a:defRPr>
            </a:lvl1pPr>
          </a:lstStyle>
          <a:p>
            <a:pPr marL="0" indent="0" algn="just">
              <a:lnSpc>
                <a:spcPct val="120000"/>
              </a:lnSpc>
              <a:spcBef>
                <a:spcPts val="0"/>
              </a:spcBef>
              <a:spcAft>
                <a:spcPts val="0"/>
              </a:spcAft>
              <a:buNone/>
            </a:pPr>
            <a:r>
              <a:rPr lang="zh-CN" altLang="en-US" spc="-100" dirty="0">
                <a:solidFill>
                  <a:schemeClr val="tx1"/>
                </a:solidFill>
                <a:uFillTx/>
                <a:latin typeface="+中文正文" charset="0"/>
                <a:ea typeface="+mn-lt"/>
                <a:sym typeface="+mn-ea"/>
              </a:rPr>
              <a:t>低年级小学生观察事物极不细心、不全面，常常十分笼统、模糊，只能说出客体的个别部分或颜色等个别属性，而对事物间细微的差别难以觉察，不能表述。</a:t>
            </a:r>
            <a:endParaRPr lang="zh-CN" altLang="en-US" spc="-100" dirty="0">
              <a:solidFill>
                <a:schemeClr val="tx1"/>
              </a:solidFill>
              <a:uFillTx/>
              <a:latin typeface="+中文正文" charset="0"/>
              <a:ea typeface="+mn-lt"/>
              <a:sym typeface="+mn-ea"/>
            </a:endParaRPr>
          </a:p>
        </p:txBody>
      </p:sp>
      <p:cxnSp>
        <p:nvCxnSpPr>
          <p:cNvPr id="33" name="Straight Connector 9"/>
          <p:cNvCxnSpPr/>
          <p:nvPr>
            <p:custDataLst>
              <p:tags r:id="rId9"/>
            </p:custDataLst>
          </p:nvPr>
        </p:nvCxnSpPr>
        <p:spPr>
          <a:xfrm>
            <a:off x="3583259" y="3460125"/>
            <a:ext cx="452258" cy="0"/>
          </a:xfrm>
          <a:prstGeom prst="line">
            <a:avLst/>
          </a:prstGeom>
          <a:ln w="25400">
            <a:solidFill>
              <a:schemeClr val="accent1"/>
            </a:solidFill>
            <a:tailEnd type="arrow"/>
          </a:ln>
        </p:spPr>
        <p:style>
          <a:lnRef idx="1">
            <a:srgbClr val="2196F3"/>
          </a:lnRef>
          <a:fillRef idx="0">
            <a:srgbClr val="2196F3"/>
          </a:fillRef>
          <a:effectRef idx="0">
            <a:srgbClr val="2196F3"/>
          </a:effectRef>
          <a:fontRef idx="minor">
            <a:srgbClr val="222222"/>
          </a:fontRef>
        </p:style>
      </p:cxnSp>
      <p:sp>
        <p:nvSpPr>
          <p:cNvPr id="34" name="文本框 33"/>
          <p:cNvSpPr txBox="1"/>
          <p:nvPr>
            <p:custDataLst>
              <p:tags r:id="rId10"/>
            </p:custDataLst>
          </p:nvPr>
        </p:nvSpPr>
        <p:spPr>
          <a:xfrm>
            <a:off x="6355715" y="2682875"/>
            <a:ext cx="2355850" cy="617220"/>
          </a:xfrm>
          <a:prstGeom prst="rect">
            <a:avLst/>
          </a:prstGeom>
          <a:noFill/>
        </p:spPr>
        <p:txBody>
          <a:bodyPr wrap="square" lIns="90000" tIns="46800" rIns="90000" bIns="46800" rtlCol="0" anchor="ctr" anchorCtr="0">
            <a:normAutofit fontScale="80000"/>
          </a:bodyPr>
          <a:lstStyle>
            <a:defPPr>
              <a:defRPr lang="en-US"/>
            </a:defPPr>
            <a:lvl1pPr>
              <a:lnSpc>
                <a:spcPct val="120000"/>
              </a:lnSpc>
              <a:defRPr kumimoji="1" b="1">
                <a:solidFill>
                  <a:srgbClr val="2196F3"/>
                </a:solidFill>
                <a:latin typeface="微软雅黑" panose="020B0503020204020204" charset="-122"/>
              </a:defRPr>
            </a:lvl1pPr>
          </a:lstStyle>
          <a:p>
            <a:pPr lvl="0" algn="ctr">
              <a:buClrTx/>
              <a:buSzTx/>
              <a:buFontTx/>
            </a:pPr>
            <a:r>
              <a:rPr spc="300" dirty="0">
                <a:solidFill>
                  <a:schemeClr val="accent1">
                    <a:lumMod val="25000"/>
                  </a:schemeClr>
                </a:solidFill>
                <a:latin typeface="Arial" panose="020B0604020202090204" pitchFamily="34" charset="0"/>
                <a:ea typeface="汉仪旗黑-55简" panose="00020600040101010101" charset="-122"/>
                <a:sym typeface="+mn-ea"/>
              </a:rPr>
              <a:t>（3）</a:t>
            </a:r>
            <a:endParaRPr spc="300" dirty="0">
              <a:solidFill>
                <a:schemeClr val="accent1">
                  <a:lumMod val="25000"/>
                </a:schemeClr>
              </a:solidFill>
              <a:latin typeface="Arial" panose="020B0604020202090204" pitchFamily="34" charset="0"/>
              <a:ea typeface="汉仪旗黑-55简" panose="00020600040101010101" charset="-122"/>
              <a:sym typeface="+mn-ea"/>
            </a:endParaRPr>
          </a:p>
          <a:p>
            <a:pPr lvl="0" algn="ctr">
              <a:buClrTx/>
              <a:buSzTx/>
              <a:buFontTx/>
            </a:pPr>
            <a:r>
              <a:rPr spc="300" dirty="0">
                <a:solidFill>
                  <a:schemeClr val="accent1">
                    <a:lumMod val="25000"/>
                  </a:schemeClr>
                </a:solidFill>
                <a:latin typeface="Arial" panose="020B0604020202090204" pitchFamily="34" charset="0"/>
                <a:ea typeface="汉仪旗黑-55简" panose="00020600040101010101" charset="-122"/>
                <a:sym typeface="+mn-ea"/>
              </a:rPr>
              <a:t>观察的顺序性</a:t>
            </a:r>
            <a:endParaRPr spc="300" dirty="0">
              <a:solidFill>
                <a:schemeClr val="accent1">
                  <a:lumMod val="25000"/>
                </a:schemeClr>
              </a:solidFill>
              <a:latin typeface="Arial" panose="020B0604020202090204" pitchFamily="34" charset="0"/>
              <a:ea typeface="汉仪旗黑-55简" panose="00020600040101010101" charset="-122"/>
              <a:sym typeface="+mn-ea"/>
            </a:endParaRPr>
          </a:p>
        </p:txBody>
      </p:sp>
      <p:sp>
        <p:nvSpPr>
          <p:cNvPr id="35" name="文本框 34"/>
          <p:cNvSpPr txBox="1"/>
          <p:nvPr>
            <p:custDataLst>
              <p:tags r:id="rId11"/>
            </p:custDataLst>
          </p:nvPr>
        </p:nvSpPr>
        <p:spPr>
          <a:xfrm>
            <a:off x="6412230" y="3662045"/>
            <a:ext cx="2245995" cy="2853690"/>
          </a:xfrm>
          <a:prstGeom prst="rect">
            <a:avLst/>
          </a:prstGeom>
          <a:noFill/>
        </p:spPr>
        <p:txBody>
          <a:bodyPr wrap="square" rtlCol="0">
            <a:noAutofit/>
          </a:bodyPr>
          <a:lstStyle>
            <a:defPPr>
              <a:defRPr lang="en-US"/>
            </a:defPPr>
            <a:lvl1pPr marL="342900" indent="-342900">
              <a:lnSpc>
                <a:spcPct val="140000"/>
              </a:lnSpc>
              <a:buFont typeface="Arial" panose="020B0604020202090204" pitchFamily="34" charset="0"/>
              <a:buAutoNum type="arabicPeriod"/>
              <a:defRPr kumimoji="1" sz="1400">
                <a:solidFill>
                  <a:srgbClr val="222222">
                    <a:lumMod val="75000"/>
                    <a:lumOff val="25000"/>
                  </a:srgbClr>
                </a:solidFill>
              </a:defRPr>
            </a:lvl1pPr>
          </a:lstStyle>
          <a:p>
            <a:pPr marL="0" lvl="0" algn="just">
              <a:lnSpc>
                <a:spcPct val="120000"/>
              </a:lnSpc>
              <a:spcBef>
                <a:spcPts val="0"/>
              </a:spcBef>
              <a:spcAft>
                <a:spcPts val="0"/>
              </a:spcAft>
              <a:buClrTx/>
              <a:buSzTx/>
              <a:buNone/>
            </a:pPr>
            <a:r>
              <a:rPr lang="zh-CN" altLang="en-US" spc="-100" dirty="0">
                <a:solidFill>
                  <a:schemeClr val="tx1"/>
                </a:solidFill>
                <a:uFillTx/>
                <a:latin typeface="+中文正文" charset="0"/>
                <a:ea typeface="+mn-lt"/>
                <a:sym typeface="+mn-ea"/>
              </a:rPr>
              <a:t>低年级学生观察事物零乱、不系统，常常东看一下西看一下，看到哪里算哪里。中、高年级学生观察的顺序性有较大发展，一般能做到系统观察，而且在表述观察的情况前，往往能先想一下再做表达，即把观察到的点滴材料进行加工，使观察内容更加系统化。</a:t>
            </a:r>
            <a:endParaRPr lang="zh-CN" altLang="en-US" spc="-100" dirty="0">
              <a:solidFill>
                <a:schemeClr val="tx1"/>
              </a:solidFill>
              <a:uFillTx/>
              <a:latin typeface="+中文正文" charset="0"/>
              <a:ea typeface="+mn-lt"/>
              <a:sym typeface="+mn-ea"/>
            </a:endParaRPr>
          </a:p>
        </p:txBody>
      </p:sp>
      <p:cxnSp>
        <p:nvCxnSpPr>
          <p:cNvPr id="36" name="Straight Connector 9"/>
          <p:cNvCxnSpPr/>
          <p:nvPr>
            <p:custDataLst>
              <p:tags r:id="rId12"/>
            </p:custDataLst>
          </p:nvPr>
        </p:nvCxnSpPr>
        <p:spPr>
          <a:xfrm>
            <a:off x="6465544" y="3460125"/>
            <a:ext cx="452258" cy="0"/>
          </a:xfrm>
          <a:prstGeom prst="line">
            <a:avLst/>
          </a:prstGeom>
          <a:ln w="25400">
            <a:solidFill>
              <a:schemeClr val="accent1"/>
            </a:solidFill>
            <a:tailEnd type="arrow"/>
          </a:ln>
        </p:spPr>
        <p:style>
          <a:lnRef idx="1">
            <a:srgbClr val="2196F3"/>
          </a:lnRef>
          <a:fillRef idx="0">
            <a:srgbClr val="2196F3"/>
          </a:fillRef>
          <a:effectRef idx="0">
            <a:srgbClr val="2196F3"/>
          </a:effectRef>
          <a:fontRef idx="minor">
            <a:srgbClr val="222222"/>
          </a:fontRef>
        </p:style>
      </p:cxnSp>
      <p:sp>
        <p:nvSpPr>
          <p:cNvPr id="39" name="Freeform 10"/>
          <p:cNvSpPr/>
          <p:nvPr>
            <p:custDataLst>
              <p:tags r:id="rId13"/>
            </p:custDataLst>
          </p:nvPr>
        </p:nvSpPr>
        <p:spPr bwMode="auto">
          <a:xfrm rot="16200000">
            <a:off x="6964680" y="4393565"/>
            <a:ext cx="4014470" cy="504825"/>
          </a:xfrm>
          <a:custGeom>
            <a:avLst/>
            <a:gdLst>
              <a:gd name="T0" fmla="*/ 2768 w 3158"/>
              <a:gd name="T1" fmla="*/ 0 h 225"/>
              <a:gd name="T2" fmla="*/ 0 w 3158"/>
              <a:gd name="T3" fmla="*/ 0 h 225"/>
              <a:gd name="T4" fmla="*/ 390 w 3158"/>
              <a:gd name="T5" fmla="*/ 225 h 225"/>
              <a:gd name="T6" fmla="*/ 3158 w 3158"/>
              <a:gd name="T7" fmla="*/ 225 h 225"/>
              <a:gd name="T8" fmla="*/ 2768 w 3158"/>
              <a:gd name="T9" fmla="*/ 0 h 225"/>
            </a:gdLst>
            <a:ahLst/>
            <a:cxnLst>
              <a:cxn ang="0">
                <a:pos x="T0" y="T1"/>
              </a:cxn>
              <a:cxn ang="0">
                <a:pos x="T2" y="T3"/>
              </a:cxn>
              <a:cxn ang="0">
                <a:pos x="T4" y="T5"/>
              </a:cxn>
              <a:cxn ang="0">
                <a:pos x="T6" y="T7"/>
              </a:cxn>
              <a:cxn ang="0">
                <a:pos x="T8" y="T9"/>
              </a:cxn>
            </a:cxnLst>
            <a:rect l="0" t="0" r="r" b="b"/>
            <a:pathLst>
              <a:path w="3158" h="225">
                <a:moveTo>
                  <a:pt x="2768" y="0"/>
                </a:moveTo>
                <a:lnTo>
                  <a:pt x="0" y="0"/>
                </a:lnTo>
                <a:lnTo>
                  <a:pt x="390" y="225"/>
                </a:lnTo>
                <a:lnTo>
                  <a:pt x="3158" y="225"/>
                </a:lnTo>
                <a:lnTo>
                  <a:pt x="2768" y="0"/>
                </a:lnTo>
                <a:close/>
              </a:path>
            </a:pathLst>
          </a:custGeom>
          <a:solidFill>
            <a:schemeClr val="dk1"/>
          </a:solidFill>
          <a:ln w="25400">
            <a:solidFill>
              <a:schemeClr val="accent1"/>
            </a:solidFill>
          </a:ln>
        </p:spPr>
        <p:txBody>
          <a:bodyPr vert="horz" wrap="square" lIns="91440" tIns="45720" rIns="91440" bIns="45720" numCol="1" anchor="t" anchorCtr="0" compatLnSpc="1"/>
          <a:lstStyle/>
          <a:p>
            <a:endParaRPr lang="en-US">
              <a:solidFill>
                <a:schemeClr val="dk1"/>
              </a:solidFill>
              <a:latin typeface="微软雅黑" panose="020B0503020204020204" charset="-122"/>
              <a:ea typeface="微软雅黑" panose="020B0503020204020204" charset="-122"/>
            </a:endParaRPr>
          </a:p>
        </p:txBody>
      </p:sp>
      <p:sp>
        <p:nvSpPr>
          <p:cNvPr id="40" name="Rectangle 8"/>
          <p:cNvSpPr>
            <a:spLocks noChangeArrowheads="1"/>
          </p:cNvSpPr>
          <p:nvPr>
            <p:custDataLst>
              <p:tags r:id="rId14"/>
            </p:custDataLst>
          </p:nvPr>
        </p:nvSpPr>
        <p:spPr bwMode="auto">
          <a:xfrm rot="16200000">
            <a:off x="8399145" y="3458845"/>
            <a:ext cx="4014470" cy="2374265"/>
          </a:xfrm>
          <a:prstGeom prst="rect">
            <a:avLst/>
          </a:prstGeom>
          <a:solidFill>
            <a:schemeClr val="lt1"/>
          </a:solidFill>
          <a:ln w="25400">
            <a:solidFill>
              <a:schemeClr val="accent1"/>
            </a:solidFill>
            <a:miter lim="800000"/>
          </a:ln>
        </p:spPr>
        <p:txBody>
          <a:bodyPr vert="horz" wrap="square" lIns="91440" tIns="45720" rIns="91440" bIns="45720" numCol="1" anchor="t" anchorCtr="0" compatLnSpc="1"/>
          <a:lstStyle/>
          <a:p>
            <a:endParaRPr lang="en-US">
              <a:solidFill>
                <a:schemeClr val="dk1"/>
              </a:solidFill>
              <a:latin typeface="微软雅黑" panose="020B0503020204020204" charset="-122"/>
              <a:ea typeface="微软雅黑" panose="020B0503020204020204" charset="-122"/>
            </a:endParaRPr>
          </a:p>
        </p:txBody>
      </p:sp>
      <p:sp>
        <p:nvSpPr>
          <p:cNvPr id="41" name="文本框 40"/>
          <p:cNvSpPr txBox="1"/>
          <p:nvPr>
            <p:custDataLst>
              <p:tags r:id="rId15"/>
            </p:custDataLst>
          </p:nvPr>
        </p:nvSpPr>
        <p:spPr>
          <a:xfrm>
            <a:off x="9228455" y="2693035"/>
            <a:ext cx="2355850" cy="607060"/>
          </a:xfrm>
          <a:prstGeom prst="rect">
            <a:avLst/>
          </a:prstGeom>
          <a:noFill/>
        </p:spPr>
        <p:txBody>
          <a:bodyPr wrap="square" lIns="90000" tIns="46800" rIns="90000" bIns="46800" rtlCol="0" anchor="ctr" anchorCtr="0">
            <a:normAutofit fontScale="80000"/>
          </a:bodyPr>
          <a:lstStyle>
            <a:defPPr>
              <a:defRPr lang="en-US"/>
            </a:defPPr>
            <a:lvl1pPr>
              <a:lnSpc>
                <a:spcPct val="120000"/>
              </a:lnSpc>
              <a:defRPr kumimoji="1" b="1">
                <a:solidFill>
                  <a:srgbClr val="2196F3"/>
                </a:solidFill>
                <a:latin typeface="微软雅黑" panose="020B0503020204020204" charset="-122"/>
              </a:defRPr>
            </a:lvl1pPr>
          </a:lstStyle>
          <a:p>
            <a:pPr lvl="0" algn="ctr">
              <a:buClrTx/>
              <a:buSzTx/>
              <a:buFontTx/>
            </a:pPr>
            <a:r>
              <a:rPr spc="300" dirty="0">
                <a:solidFill>
                  <a:schemeClr val="accent1">
                    <a:lumMod val="25000"/>
                  </a:schemeClr>
                </a:solidFill>
                <a:latin typeface="Arial" panose="020B0604020202090204" pitchFamily="34" charset="0"/>
                <a:ea typeface="汉仪旗黑-55简" panose="00020600040101010101" charset="-122"/>
                <a:sym typeface="+mn-ea"/>
              </a:rPr>
              <a:t>（4）</a:t>
            </a:r>
            <a:endParaRPr spc="300" dirty="0">
              <a:solidFill>
                <a:schemeClr val="accent1">
                  <a:lumMod val="25000"/>
                </a:schemeClr>
              </a:solidFill>
              <a:latin typeface="Arial" panose="020B0604020202090204" pitchFamily="34" charset="0"/>
              <a:ea typeface="汉仪旗黑-55简" panose="00020600040101010101" charset="-122"/>
              <a:sym typeface="+mn-ea"/>
            </a:endParaRPr>
          </a:p>
          <a:p>
            <a:pPr lvl="0" algn="ctr">
              <a:buClrTx/>
              <a:buSzTx/>
              <a:buFontTx/>
            </a:pPr>
            <a:r>
              <a:rPr spc="300" dirty="0">
                <a:solidFill>
                  <a:schemeClr val="accent1">
                    <a:lumMod val="25000"/>
                  </a:schemeClr>
                </a:solidFill>
                <a:latin typeface="Arial" panose="020B0604020202090204" pitchFamily="34" charset="0"/>
                <a:ea typeface="汉仪旗黑-55简" panose="00020600040101010101" charset="-122"/>
                <a:sym typeface="+mn-ea"/>
              </a:rPr>
              <a:t>观察的深刻性</a:t>
            </a:r>
            <a:endParaRPr spc="300" dirty="0">
              <a:solidFill>
                <a:schemeClr val="accent1">
                  <a:lumMod val="25000"/>
                </a:schemeClr>
              </a:solidFill>
              <a:latin typeface="Arial" panose="020B0604020202090204" pitchFamily="34" charset="0"/>
              <a:ea typeface="汉仪旗黑-55简" panose="00020600040101010101" charset="-122"/>
              <a:sym typeface="+mn-ea"/>
            </a:endParaRPr>
          </a:p>
        </p:txBody>
      </p:sp>
      <p:sp>
        <p:nvSpPr>
          <p:cNvPr id="42" name="文本框 41"/>
          <p:cNvSpPr txBox="1"/>
          <p:nvPr>
            <p:custDataLst>
              <p:tags r:id="rId16"/>
            </p:custDataLst>
          </p:nvPr>
        </p:nvSpPr>
        <p:spPr>
          <a:xfrm>
            <a:off x="9283065" y="3663950"/>
            <a:ext cx="2245995" cy="2580005"/>
          </a:xfrm>
          <a:prstGeom prst="rect">
            <a:avLst/>
          </a:prstGeom>
          <a:noFill/>
        </p:spPr>
        <p:txBody>
          <a:bodyPr wrap="square" rtlCol="0">
            <a:noAutofit/>
          </a:bodyPr>
          <a:lstStyle>
            <a:defPPr>
              <a:defRPr lang="en-US"/>
            </a:defPPr>
            <a:lvl1pPr marL="342900" indent="-342900">
              <a:lnSpc>
                <a:spcPct val="140000"/>
              </a:lnSpc>
              <a:buFont typeface="Arial" panose="020B0604020202090204" pitchFamily="34" charset="0"/>
              <a:buAutoNum type="arabicPeriod"/>
              <a:defRPr kumimoji="1" sz="1400">
                <a:solidFill>
                  <a:srgbClr val="222222">
                    <a:lumMod val="75000"/>
                    <a:lumOff val="25000"/>
                  </a:srgbClr>
                </a:solidFill>
              </a:defRPr>
            </a:lvl1pPr>
          </a:lstStyle>
          <a:p>
            <a:pPr marL="0" lvl="0" algn="just">
              <a:lnSpc>
                <a:spcPct val="120000"/>
              </a:lnSpc>
              <a:spcBef>
                <a:spcPts val="0"/>
              </a:spcBef>
              <a:spcAft>
                <a:spcPts val="0"/>
              </a:spcAft>
              <a:buClrTx/>
              <a:buSzTx/>
              <a:buNone/>
            </a:pPr>
            <a:r>
              <a:rPr lang="zh-CN" altLang="en-US" spc="-100" dirty="0">
                <a:solidFill>
                  <a:schemeClr val="tx1"/>
                </a:solidFill>
                <a:uFillTx/>
                <a:latin typeface="+中文正文" charset="0"/>
                <a:ea typeface="+mn-lt"/>
                <a:sym typeface="+mn-ea"/>
              </a:rPr>
              <a:t>低年级学生对所观察的事物难以从整体做出概括，他们往往较注意事物表面的、明显的、无意义的特征，而看不到事物之间的关系，更不善于揭露事物的有意义的本质特征。</a:t>
            </a:r>
            <a:endParaRPr lang="zh-CN" altLang="en-US" spc="-100" dirty="0">
              <a:solidFill>
                <a:schemeClr val="tx1"/>
              </a:solidFill>
              <a:uFillTx/>
              <a:latin typeface="+中文正文" charset="0"/>
              <a:ea typeface="+mn-lt"/>
              <a:sym typeface="+mn-ea"/>
            </a:endParaRPr>
          </a:p>
        </p:txBody>
      </p:sp>
      <p:cxnSp>
        <p:nvCxnSpPr>
          <p:cNvPr id="43" name="Straight Connector 9"/>
          <p:cNvCxnSpPr/>
          <p:nvPr>
            <p:custDataLst>
              <p:tags r:id="rId17"/>
            </p:custDataLst>
          </p:nvPr>
        </p:nvCxnSpPr>
        <p:spPr>
          <a:xfrm>
            <a:off x="9336360" y="3462025"/>
            <a:ext cx="452258" cy="0"/>
          </a:xfrm>
          <a:prstGeom prst="line">
            <a:avLst/>
          </a:prstGeom>
          <a:ln w="25400">
            <a:solidFill>
              <a:schemeClr val="accent1"/>
            </a:solidFill>
            <a:tailEnd type="arrow"/>
          </a:ln>
        </p:spPr>
        <p:style>
          <a:lnRef idx="1">
            <a:srgbClr val="2196F3"/>
          </a:lnRef>
          <a:fillRef idx="0">
            <a:srgbClr val="2196F3"/>
          </a:fillRef>
          <a:effectRef idx="0">
            <a:srgbClr val="2196F3"/>
          </a:effectRef>
          <a:fontRef idx="minor">
            <a:srgbClr val="222222"/>
          </a:fontRef>
        </p:style>
      </p:cxnSp>
      <p:sp>
        <p:nvSpPr>
          <p:cNvPr id="15" name="文本框 14"/>
          <p:cNvSpPr txBox="1"/>
          <p:nvPr/>
        </p:nvSpPr>
        <p:spPr>
          <a:xfrm>
            <a:off x="1379855" y="780415"/>
            <a:ext cx="8181975" cy="645160"/>
          </a:xfrm>
          <a:prstGeom prst="rect">
            <a:avLst/>
          </a:prstGeom>
          <a:noFill/>
          <a:effectLst/>
        </p:spPr>
        <p:txBody>
          <a:bodyPr wrap="square" rtlCol="0">
            <a:spAutoFit/>
          </a:bodyPr>
          <a:p>
            <a:pPr marL="0" marR="0" lvl="0" indent="0" algn="l" defTabSz="914400" rtl="0" eaLnBrk="1" fontAlgn="base" latinLnBrk="0" hangingPunct="1">
              <a:lnSpc>
                <a:spcPct val="100000"/>
              </a:lnSpc>
              <a:spcBef>
                <a:spcPct val="0"/>
              </a:spcBef>
              <a:spcAft>
                <a:spcPct val="0"/>
              </a:spcAft>
              <a:buClrTx/>
              <a:buSzTx/>
              <a:buFontTx/>
              <a:buNone/>
              <a:defRPr/>
            </a:pPr>
            <a:r>
              <a:rPr sz="3600">
                <a:ln>
                  <a:noFill/>
                </a:ln>
                <a:solidFill>
                  <a:schemeClr val="dk1">
                    <a:lumMod val="85000"/>
                    <a:lumOff val="15000"/>
                  </a:schemeClr>
                </a:solidFill>
                <a:effectLst/>
                <a:uLnTx/>
                <a:uFillTx/>
                <a:latin typeface="Arial" panose="020B0604020202090204" pitchFamily="34" charset="0"/>
                <a:ea typeface="汉仪旗黑-55简" panose="00020600040101010101" charset="-122"/>
                <a:cs typeface="+mj-lt"/>
                <a:sym typeface="+mn-ea"/>
              </a:rPr>
              <a:t>（三）小学生观察力发展水平的特点</a:t>
            </a:r>
            <a:endParaRPr sz="3600">
              <a:ln>
                <a:noFill/>
              </a:ln>
              <a:solidFill>
                <a:schemeClr val="dk1">
                  <a:lumMod val="85000"/>
                  <a:lumOff val="15000"/>
                </a:schemeClr>
              </a:solidFill>
              <a:effectLst/>
              <a:uLnTx/>
              <a:uFillTx/>
              <a:latin typeface="Arial" panose="020B0604020202090204" pitchFamily="34" charset="0"/>
              <a:ea typeface="汉仪旗黑-55简" panose="00020600040101010101" charset="-122"/>
              <a:cs typeface="+mj-lt"/>
              <a:sym typeface="+mn-ea"/>
            </a:endParaRPr>
          </a:p>
        </p:txBody>
      </p:sp>
      <p:pic>
        <p:nvPicPr>
          <p:cNvPr id="16" name="图形 15"/>
          <p:cNvPicPr>
            <a:picLocks noChangeAspect="1"/>
          </p:cNvPicPr>
          <p:nvPr/>
        </p:nvPicPr>
        <p:blipFill>
          <a:blip r:embed="rId18"/>
          <a:stretch>
            <a:fillRect/>
          </a:stretch>
        </p:blipFill>
        <p:spPr>
          <a:xfrm>
            <a:off x="518739" y="730474"/>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custDataLst>
              <p:tags r:id="rId19"/>
            </p:custDataLst>
          </p:nvPr>
        </p:nvPicPr>
        <p:blipFill>
          <a:blip r:embed="rId20"/>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21"/>
          <a:stretch>
            <a:fillRect/>
          </a:stretch>
        </p:blipFill>
        <p:spPr>
          <a:xfrm>
            <a:off x="11320312" y="1784347"/>
            <a:ext cx="501660" cy="501660"/>
          </a:xfrm>
          <a:prstGeom prst="rect">
            <a:avLst/>
          </a:prstGeom>
          <a:effectLst>
            <a:outerShdw blurRad="12700" dist="12700" dir="2700000" algn="tl" rotWithShape="0">
              <a:prstClr val="black">
                <a:alpha val="40000"/>
              </a:prstClr>
            </a:outerShdw>
          </a:effectLst>
        </p:spPr>
      </p:pic>
      <p:sp>
        <p:nvSpPr>
          <p:cNvPr id="2" name="文本框 1"/>
          <p:cNvSpPr txBox="1"/>
          <p:nvPr/>
        </p:nvSpPr>
        <p:spPr>
          <a:xfrm>
            <a:off x="598805" y="1720850"/>
            <a:ext cx="8112760" cy="460375"/>
          </a:xfrm>
          <a:prstGeom prst="rect">
            <a:avLst/>
          </a:prstGeom>
          <a:noFill/>
        </p:spPr>
        <p:txBody>
          <a:bodyPr wrap="square" rtlCol="0" anchor="t">
            <a:spAutoFit/>
          </a:bodyPr>
          <a:p>
            <a:r>
              <a:rPr lang="zh-CN" altLang="en-US" sz="2400"/>
              <a:t>2. 小学生观察品质的发展特点</a:t>
            </a:r>
            <a:endParaRPr lang="zh-CN" altLang="en-US" sz="2400"/>
          </a:p>
        </p:txBody>
      </p:sp>
      <p:sp>
        <p:nvSpPr>
          <p:cNvPr id="3" name="文本框 2"/>
          <p:cNvSpPr txBox="1"/>
          <p:nvPr>
            <p:custDataLst>
              <p:tags r:id="rId22"/>
            </p:custDataLst>
          </p:nvPr>
        </p:nvSpPr>
        <p:spPr>
          <a:xfrm>
            <a:off x="617220" y="2684780"/>
            <a:ext cx="2355850" cy="615315"/>
          </a:xfrm>
          <a:prstGeom prst="rect">
            <a:avLst/>
          </a:prstGeom>
          <a:noFill/>
        </p:spPr>
        <p:txBody>
          <a:bodyPr wrap="square" lIns="90000" tIns="46800" rIns="90000" bIns="46800" rtlCol="0" anchor="ctr" anchorCtr="0">
            <a:normAutofit fontScale="80000"/>
          </a:bodyPr>
          <a:lstStyle>
            <a:defPPr>
              <a:defRPr lang="en-US"/>
            </a:defPPr>
            <a:lvl1pPr>
              <a:lnSpc>
                <a:spcPct val="120000"/>
              </a:lnSpc>
              <a:defRPr kumimoji="1" b="1">
                <a:solidFill>
                  <a:srgbClr val="2196F3"/>
                </a:solidFill>
                <a:latin typeface="微软雅黑" panose="020B0503020204020204" charset="-122"/>
              </a:defRPr>
            </a:lvl1pPr>
          </a:lstStyle>
          <a:p>
            <a:pPr lvl="0" algn="ctr">
              <a:buClrTx/>
              <a:buSzTx/>
              <a:buFontTx/>
            </a:pPr>
            <a:r>
              <a:rPr spc="300" dirty="0">
                <a:solidFill>
                  <a:schemeClr val="accent1">
                    <a:lumMod val="25000"/>
                  </a:schemeClr>
                </a:solidFill>
                <a:latin typeface="Arial" panose="020B0604020202090204" pitchFamily="34" charset="0"/>
                <a:ea typeface="汉仪旗黑-55简" panose="00020600040101010101" charset="-122"/>
                <a:sym typeface="+mn-ea"/>
              </a:rPr>
              <a:t>（1）</a:t>
            </a:r>
            <a:endParaRPr spc="300" dirty="0">
              <a:solidFill>
                <a:schemeClr val="accent1">
                  <a:lumMod val="25000"/>
                </a:schemeClr>
              </a:solidFill>
              <a:latin typeface="Arial" panose="020B0604020202090204" pitchFamily="34" charset="0"/>
              <a:ea typeface="汉仪旗黑-55简" panose="00020600040101010101" charset="-122"/>
              <a:sym typeface="+mn-ea"/>
            </a:endParaRPr>
          </a:p>
          <a:p>
            <a:pPr lvl="0" algn="ctr">
              <a:buClrTx/>
              <a:buSzTx/>
              <a:buFontTx/>
            </a:pPr>
            <a:r>
              <a:rPr spc="300" dirty="0">
                <a:solidFill>
                  <a:schemeClr val="accent1">
                    <a:lumMod val="25000"/>
                  </a:schemeClr>
                </a:solidFill>
                <a:latin typeface="Arial" panose="020B0604020202090204" pitchFamily="34" charset="0"/>
                <a:ea typeface="汉仪旗黑-55简" panose="00020600040101010101" charset="-122"/>
                <a:sym typeface="+mn-ea"/>
              </a:rPr>
              <a:t>观察的目的性</a:t>
            </a:r>
            <a:endParaRPr spc="300" dirty="0">
              <a:solidFill>
                <a:schemeClr val="accent1">
                  <a:lumMod val="25000"/>
                </a:schemeClr>
              </a:solidFill>
              <a:latin typeface="Arial" panose="020B0604020202090204" pitchFamily="34" charset="0"/>
              <a:ea typeface="汉仪旗黑-55简" panose="00020600040101010101" charset="-122"/>
              <a:sym typeface="+mn-ea"/>
            </a:endParaRPr>
          </a:p>
        </p:txBody>
      </p:sp>
      <p:cxnSp>
        <p:nvCxnSpPr>
          <p:cNvPr id="4" name="Straight Connector 9"/>
          <p:cNvCxnSpPr/>
          <p:nvPr>
            <p:custDataLst>
              <p:tags r:id="rId23"/>
            </p:custDataLst>
          </p:nvPr>
        </p:nvCxnSpPr>
        <p:spPr>
          <a:xfrm>
            <a:off x="699089" y="3460760"/>
            <a:ext cx="452258" cy="0"/>
          </a:xfrm>
          <a:prstGeom prst="line">
            <a:avLst/>
          </a:prstGeom>
          <a:ln w="25400">
            <a:solidFill>
              <a:schemeClr val="accent1"/>
            </a:solidFill>
            <a:tailEnd type="arrow"/>
          </a:ln>
        </p:spPr>
        <p:style>
          <a:lnRef idx="1">
            <a:srgbClr val="2196F3"/>
          </a:lnRef>
          <a:fillRef idx="0">
            <a:srgbClr val="2196F3"/>
          </a:fillRef>
          <a:effectRef idx="0">
            <a:srgbClr val="2196F3"/>
          </a:effectRef>
          <a:fontRef idx="minor">
            <a:srgbClr val="222222"/>
          </a:fontRef>
        </p:style>
      </p:cxnSp>
    </p:spTree>
    <p:custDataLst>
      <p:tags r:id="rId2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任意形状 4"/>
          <p:cNvSpPr/>
          <p:nvPr>
            <p:custDataLst>
              <p:tags r:id="rId1"/>
            </p:custDataLst>
          </p:nvPr>
        </p:nvSpPr>
        <p:spPr>
          <a:xfrm flipH="1">
            <a:off x="5382260" y="3079750"/>
            <a:ext cx="710565" cy="818515"/>
          </a:xfrm>
          <a:custGeom>
            <a:avLst/>
            <a:gdLst>
              <a:gd name="connsiteX0" fmla="*/ 4286 w 1051560"/>
              <a:gd name="connsiteY0" fmla="*/ 1210723 h 1211580"/>
              <a:gd name="connsiteX1" fmla="*/ 1049560 w 1051560"/>
              <a:gd name="connsiteY1" fmla="*/ 607219 h 1211580"/>
              <a:gd name="connsiteX2" fmla="*/ 4286 w 1051560"/>
              <a:gd name="connsiteY2" fmla="*/ 4286 h 1211580"/>
              <a:gd name="connsiteX3" fmla="*/ 4286 w 1051560"/>
              <a:gd name="connsiteY3" fmla="*/ 1210723 h 1211580"/>
            </a:gdLst>
            <a:ahLst/>
            <a:cxnLst>
              <a:cxn ang="0">
                <a:pos x="connsiteX0" y="connsiteY0"/>
              </a:cxn>
              <a:cxn ang="0">
                <a:pos x="connsiteX1" y="connsiteY1"/>
              </a:cxn>
              <a:cxn ang="0">
                <a:pos x="connsiteX2" y="connsiteY2"/>
              </a:cxn>
              <a:cxn ang="0">
                <a:pos x="connsiteX3" y="connsiteY3"/>
              </a:cxn>
            </a:cxnLst>
            <a:rect l="l" t="t" r="r" b="b"/>
            <a:pathLst>
              <a:path w="1051560" h="1211580">
                <a:moveTo>
                  <a:pt x="4286" y="1210723"/>
                </a:moveTo>
                <a:lnTo>
                  <a:pt x="1049560" y="607219"/>
                </a:lnTo>
                <a:cubicBezTo>
                  <a:pt x="836390" y="250603"/>
                  <a:pt x="448913" y="10001"/>
                  <a:pt x="4286" y="4286"/>
                </a:cubicBezTo>
                <a:lnTo>
                  <a:pt x="4286" y="1210723"/>
                </a:lnTo>
                <a:close/>
              </a:path>
            </a:pathLst>
          </a:custGeom>
          <a:solidFill>
            <a:srgbClr val="1F74AD"/>
          </a:solidFill>
          <a:ln w="9525" cap="flat">
            <a:noFill/>
            <a:prstDash val="solid"/>
            <a:miter/>
          </a:ln>
        </p:spPr>
        <p:txBody>
          <a:bodyPr rtlCol="0" anchor="ctr"/>
          <a:p>
            <a:pPr>
              <a:lnSpc>
                <a:spcPct val="120000"/>
              </a:lnSpc>
            </a:pPr>
            <a:endParaRPr lang="zh-CN" altLang="en-US"/>
          </a:p>
        </p:txBody>
      </p:sp>
      <p:sp>
        <p:nvSpPr>
          <p:cNvPr id="32" name="任意形状 5"/>
          <p:cNvSpPr/>
          <p:nvPr>
            <p:custDataLst>
              <p:tags r:id="rId2"/>
            </p:custDataLst>
          </p:nvPr>
        </p:nvSpPr>
        <p:spPr>
          <a:xfrm flipH="1">
            <a:off x="5266690" y="3507740"/>
            <a:ext cx="814705" cy="818515"/>
          </a:xfrm>
          <a:custGeom>
            <a:avLst/>
            <a:gdLst>
              <a:gd name="connsiteX0" fmla="*/ 4286 w 1205865"/>
              <a:gd name="connsiteY0" fmla="*/ 607790 h 1211580"/>
              <a:gd name="connsiteX1" fmla="*/ 1049560 w 1205865"/>
              <a:gd name="connsiteY1" fmla="*/ 1211294 h 1211580"/>
              <a:gd name="connsiteX2" fmla="*/ 1206722 w 1205865"/>
              <a:gd name="connsiteY2" fmla="*/ 607790 h 1211580"/>
              <a:gd name="connsiteX3" fmla="*/ 1049560 w 1205865"/>
              <a:gd name="connsiteY3" fmla="*/ 4286 h 1211580"/>
              <a:gd name="connsiteX4" fmla="*/ 4286 w 1205865"/>
              <a:gd name="connsiteY4" fmla="*/ 607790 h 1211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5865" h="1211580">
                <a:moveTo>
                  <a:pt x="4286" y="607790"/>
                </a:moveTo>
                <a:lnTo>
                  <a:pt x="1049560" y="1211294"/>
                </a:lnTo>
                <a:cubicBezTo>
                  <a:pt x="1149572" y="1032986"/>
                  <a:pt x="1206722" y="827246"/>
                  <a:pt x="1206722" y="607790"/>
                </a:cubicBezTo>
                <a:cubicBezTo>
                  <a:pt x="1206722" y="388906"/>
                  <a:pt x="1149572" y="183166"/>
                  <a:pt x="1049560" y="4286"/>
                </a:cubicBezTo>
                <a:lnTo>
                  <a:pt x="4286" y="607790"/>
                </a:lnTo>
                <a:close/>
              </a:path>
            </a:pathLst>
          </a:custGeom>
          <a:solidFill>
            <a:srgbClr val="1AA3AA"/>
          </a:solidFill>
          <a:ln w="9525" cap="flat">
            <a:noFill/>
            <a:prstDash val="solid"/>
            <a:miter/>
          </a:ln>
        </p:spPr>
        <p:txBody>
          <a:bodyPr rtlCol="0" anchor="ctr"/>
          <a:p>
            <a:pPr>
              <a:lnSpc>
                <a:spcPct val="120000"/>
              </a:lnSpc>
            </a:pPr>
            <a:endParaRPr lang="zh-CN" altLang="en-US"/>
          </a:p>
        </p:txBody>
      </p:sp>
      <p:sp>
        <p:nvSpPr>
          <p:cNvPr id="33" name="任意形状 6"/>
          <p:cNvSpPr/>
          <p:nvPr>
            <p:custDataLst>
              <p:tags r:id="rId3"/>
            </p:custDataLst>
          </p:nvPr>
        </p:nvSpPr>
        <p:spPr>
          <a:xfrm flipH="1">
            <a:off x="5382260" y="3935095"/>
            <a:ext cx="710565" cy="818515"/>
          </a:xfrm>
          <a:custGeom>
            <a:avLst/>
            <a:gdLst>
              <a:gd name="connsiteX0" fmla="*/ 4286 w 1051560"/>
              <a:gd name="connsiteY0" fmla="*/ 4286 h 1211580"/>
              <a:gd name="connsiteX1" fmla="*/ 4286 w 1051560"/>
              <a:gd name="connsiteY1" fmla="*/ 1210723 h 1211580"/>
              <a:gd name="connsiteX2" fmla="*/ 1049560 w 1051560"/>
              <a:gd name="connsiteY2" fmla="*/ 607790 h 1211580"/>
              <a:gd name="connsiteX3" fmla="*/ 4286 w 1051560"/>
              <a:gd name="connsiteY3" fmla="*/ 4286 h 1211580"/>
            </a:gdLst>
            <a:ahLst/>
            <a:cxnLst>
              <a:cxn ang="0">
                <a:pos x="connsiteX0" y="connsiteY0"/>
              </a:cxn>
              <a:cxn ang="0">
                <a:pos x="connsiteX1" y="connsiteY1"/>
              </a:cxn>
              <a:cxn ang="0">
                <a:pos x="connsiteX2" y="connsiteY2"/>
              </a:cxn>
              <a:cxn ang="0">
                <a:pos x="connsiteX3" y="connsiteY3"/>
              </a:cxn>
            </a:cxnLst>
            <a:rect l="l" t="t" r="r" b="b"/>
            <a:pathLst>
              <a:path w="1051560" h="1211580">
                <a:moveTo>
                  <a:pt x="4286" y="4286"/>
                </a:moveTo>
                <a:lnTo>
                  <a:pt x="4286" y="1210723"/>
                </a:lnTo>
                <a:cubicBezTo>
                  <a:pt x="448342" y="1204436"/>
                  <a:pt x="836390" y="964406"/>
                  <a:pt x="1049560" y="607790"/>
                </a:cubicBezTo>
                <a:lnTo>
                  <a:pt x="4286" y="4286"/>
                </a:lnTo>
                <a:close/>
              </a:path>
            </a:pathLst>
          </a:custGeom>
          <a:solidFill>
            <a:srgbClr val="9BBB59"/>
          </a:solidFill>
          <a:ln w="9525" cap="flat">
            <a:noFill/>
            <a:prstDash val="solid"/>
            <a:miter/>
          </a:ln>
        </p:spPr>
        <p:txBody>
          <a:bodyPr rtlCol="0" anchor="ctr"/>
          <a:p>
            <a:pPr>
              <a:lnSpc>
                <a:spcPct val="120000"/>
              </a:lnSpc>
            </a:pPr>
            <a:endParaRPr lang="zh-CN" altLang="en-US" dirty="0"/>
          </a:p>
        </p:txBody>
      </p:sp>
      <p:sp>
        <p:nvSpPr>
          <p:cNvPr id="4" name="任意形状 4"/>
          <p:cNvSpPr/>
          <p:nvPr>
            <p:custDataLst>
              <p:tags r:id="rId4"/>
            </p:custDataLst>
          </p:nvPr>
        </p:nvSpPr>
        <p:spPr>
          <a:xfrm>
            <a:off x="6107430" y="3079750"/>
            <a:ext cx="710565" cy="818515"/>
          </a:xfrm>
          <a:custGeom>
            <a:avLst/>
            <a:gdLst>
              <a:gd name="connsiteX0" fmla="*/ 4286 w 1051560"/>
              <a:gd name="connsiteY0" fmla="*/ 1210723 h 1211580"/>
              <a:gd name="connsiteX1" fmla="*/ 1049560 w 1051560"/>
              <a:gd name="connsiteY1" fmla="*/ 607219 h 1211580"/>
              <a:gd name="connsiteX2" fmla="*/ 4286 w 1051560"/>
              <a:gd name="connsiteY2" fmla="*/ 4286 h 1211580"/>
              <a:gd name="connsiteX3" fmla="*/ 4286 w 1051560"/>
              <a:gd name="connsiteY3" fmla="*/ 1210723 h 1211580"/>
            </a:gdLst>
            <a:ahLst/>
            <a:cxnLst>
              <a:cxn ang="0">
                <a:pos x="connsiteX0" y="connsiteY0"/>
              </a:cxn>
              <a:cxn ang="0">
                <a:pos x="connsiteX1" y="connsiteY1"/>
              </a:cxn>
              <a:cxn ang="0">
                <a:pos x="connsiteX2" y="connsiteY2"/>
              </a:cxn>
              <a:cxn ang="0">
                <a:pos x="connsiteX3" y="connsiteY3"/>
              </a:cxn>
            </a:cxnLst>
            <a:rect l="l" t="t" r="r" b="b"/>
            <a:pathLst>
              <a:path w="1051560" h="1211580">
                <a:moveTo>
                  <a:pt x="4286" y="1210723"/>
                </a:moveTo>
                <a:lnTo>
                  <a:pt x="1049560" y="607219"/>
                </a:lnTo>
                <a:cubicBezTo>
                  <a:pt x="836390" y="250603"/>
                  <a:pt x="448913" y="10001"/>
                  <a:pt x="4286" y="4286"/>
                </a:cubicBezTo>
                <a:lnTo>
                  <a:pt x="4286" y="1210723"/>
                </a:lnTo>
                <a:close/>
              </a:path>
            </a:pathLst>
          </a:custGeom>
          <a:solidFill>
            <a:srgbClr val="3498DB"/>
          </a:solidFill>
          <a:ln w="9525" cap="flat">
            <a:noFill/>
            <a:prstDash val="solid"/>
            <a:miter/>
          </a:ln>
        </p:spPr>
        <p:txBody>
          <a:bodyPr rtlCol="0" anchor="ctr"/>
          <a:p>
            <a:pPr>
              <a:lnSpc>
                <a:spcPct val="120000"/>
              </a:lnSpc>
            </a:pPr>
            <a:endParaRPr lang="zh-CN" altLang="en-US"/>
          </a:p>
        </p:txBody>
      </p:sp>
      <p:sp>
        <p:nvSpPr>
          <p:cNvPr id="5" name="任意形状 5"/>
          <p:cNvSpPr/>
          <p:nvPr>
            <p:custDataLst>
              <p:tags r:id="rId5"/>
            </p:custDataLst>
          </p:nvPr>
        </p:nvSpPr>
        <p:spPr>
          <a:xfrm>
            <a:off x="6118860" y="3507740"/>
            <a:ext cx="814705" cy="818515"/>
          </a:xfrm>
          <a:custGeom>
            <a:avLst/>
            <a:gdLst>
              <a:gd name="connsiteX0" fmla="*/ 4286 w 1205865"/>
              <a:gd name="connsiteY0" fmla="*/ 607790 h 1211580"/>
              <a:gd name="connsiteX1" fmla="*/ 1049560 w 1205865"/>
              <a:gd name="connsiteY1" fmla="*/ 1211294 h 1211580"/>
              <a:gd name="connsiteX2" fmla="*/ 1206722 w 1205865"/>
              <a:gd name="connsiteY2" fmla="*/ 607790 h 1211580"/>
              <a:gd name="connsiteX3" fmla="*/ 1049560 w 1205865"/>
              <a:gd name="connsiteY3" fmla="*/ 4286 h 1211580"/>
              <a:gd name="connsiteX4" fmla="*/ 4286 w 1205865"/>
              <a:gd name="connsiteY4" fmla="*/ 607790 h 1211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5865" h="1211580">
                <a:moveTo>
                  <a:pt x="4286" y="607790"/>
                </a:moveTo>
                <a:lnTo>
                  <a:pt x="1049560" y="1211294"/>
                </a:lnTo>
                <a:cubicBezTo>
                  <a:pt x="1149572" y="1032986"/>
                  <a:pt x="1206722" y="827246"/>
                  <a:pt x="1206722" y="607790"/>
                </a:cubicBezTo>
                <a:cubicBezTo>
                  <a:pt x="1206722" y="388906"/>
                  <a:pt x="1149572" y="183166"/>
                  <a:pt x="1049560" y="4286"/>
                </a:cubicBezTo>
                <a:lnTo>
                  <a:pt x="4286" y="607790"/>
                </a:lnTo>
                <a:close/>
              </a:path>
            </a:pathLst>
          </a:custGeom>
          <a:solidFill>
            <a:srgbClr val="69A35B"/>
          </a:solidFill>
          <a:ln w="9525" cap="flat">
            <a:noFill/>
            <a:prstDash val="solid"/>
            <a:miter/>
          </a:ln>
        </p:spPr>
        <p:txBody>
          <a:bodyPr rtlCol="0" anchor="ctr"/>
          <a:p>
            <a:pPr>
              <a:lnSpc>
                <a:spcPct val="120000"/>
              </a:lnSpc>
            </a:pPr>
            <a:endParaRPr lang="zh-CN" altLang="en-US"/>
          </a:p>
        </p:txBody>
      </p:sp>
      <p:sp>
        <p:nvSpPr>
          <p:cNvPr id="6" name="任意形状 6"/>
          <p:cNvSpPr/>
          <p:nvPr>
            <p:custDataLst>
              <p:tags r:id="rId6"/>
            </p:custDataLst>
          </p:nvPr>
        </p:nvSpPr>
        <p:spPr>
          <a:xfrm>
            <a:off x="6107430" y="3935095"/>
            <a:ext cx="710565" cy="818515"/>
          </a:xfrm>
          <a:custGeom>
            <a:avLst/>
            <a:gdLst>
              <a:gd name="connsiteX0" fmla="*/ 4286 w 1051560"/>
              <a:gd name="connsiteY0" fmla="*/ 4286 h 1211580"/>
              <a:gd name="connsiteX1" fmla="*/ 4286 w 1051560"/>
              <a:gd name="connsiteY1" fmla="*/ 1210723 h 1211580"/>
              <a:gd name="connsiteX2" fmla="*/ 1049560 w 1051560"/>
              <a:gd name="connsiteY2" fmla="*/ 607790 h 1211580"/>
              <a:gd name="connsiteX3" fmla="*/ 4286 w 1051560"/>
              <a:gd name="connsiteY3" fmla="*/ 4286 h 1211580"/>
            </a:gdLst>
            <a:ahLst/>
            <a:cxnLst>
              <a:cxn ang="0">
                <a:pos x="connsiteX0" y="connsiteY0"/>
              </a:cxn>
              <a:cxn ang="0">
                <a:pos x="connsiteX1" y="connsiteY1"/>
              </a:cxn>
              <a:cxn ang="0">
                <a:pos x="connsiteX2" y="connsiteY2"/>
              </a:cxn>
              <a:cxn ang="0">
                <a:pos x="connsiteX3" y="connsiteY3"/>
              </a:cxn>
            </a:cxnLst>
            <a:rect l="l" t="t" r="r" b="b"/>
            <a:pathLst>
              <a:path w="1051560" h="1211580">
                <a:moveTo>
                  <a:pt x="4286" y="4286"/>
                </a:moveTo>
                <a:lnTo>
                  <a:pt x="4286" y="1210723"/>
                </a:lnTo>
                <a:cubicBezTo>
                  <a:pt x="448342" y="1204436"/>
                  <a:pt x="836390" y="964406"/>
                  <a:pt x="1049560" y="607790"/>
                </a:cubicBezTo>
                <a:lnTo>
                  <a:pt x="4286" y="4286"/>
                </a:lnTo>
                <a:close/>
              </a:path>
            </a:pathLst>
          </a:custGeom>
          <a:solidFill>
            <a:srgbClr val="FFC000"/>
          </a:solidFill>
          <a:ln w="9525" cap="flat">
            <a:noFill/>
            <a:prstDash val="solid"/>
            <a:miter/>
          </a:ln>
        </p:spPr>
        <p:txBody>
          <a:bodyPr rtlCol="0" anchor="ctr"/>
          <a:p>
            <a:pPr>
              <a:lnSpc>
                <a:spcPct val="120000"/>
              </a:lnSpc>
            </a:pPr>
            <a:endParaRPr lang="zh-CN" altLang="en-US" dirty="0"/>
          </a:p>
        </p:txBody>
      </p:sp>
      <p:sp>
        <p:nvSpPr>
          <p:cNvPr id="7" name="任意形状 7"/>
          <p:cNvSpPr/>
          <p:nvPr>
            <p:custDataLst>
              <p:tags r:id="rId7"/>
            </p:custDataLst>
          </p:nvPr>
        </p:nvSpPr>
        <p:spPr>
          <a:xfrm>
            <a:off x="5443220" y="3255010"/>
            <a:ext cx="1313180" cy="1325245"/>
          </a:xfrm>
          <a:custGeom>
            <a:avLst/>
            <a:gdLst>
              <a:gd name="connsiteX0" fmla="*/ 2307431 w 2308860"/>
              <a:gd name="connsiteY0" fmla="*/ 1155859 h 2308860"/>
              <a:gd name="connsiteX1" fmla="*/ 1155859 w 2308860"/>
              <a:gd name="connsiteY1" fmla="*/ 2307431 h 2308860"/>
              <a:gd name="connsiteX2" fmla="*/ 4286 w 2308860"/>
              <a:gd name="connsiteY2" fmla="*/ 1155859 h 2308860"/>
              <a:gd name="connsiteX3" fmla="*/ 1155859 w 2308860"/>
              <a:gd name="connsiteY3" fmla="*/ 4286 h 2308860"/>
              <a:gd name="connsiteX4" fmla="*/ 2307431 w 2308860"/>
              <a:gd name="connsiteY4" fmla="*/ 1155859 h 23088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8860" h="2308860">
                <a:moveTo>
                  <a:pt x="2307431" y="1155859"/>
                </a:moveTo>
                <a:cubicBezTo>
                  <a:pt x="2307431" y="1791855"/>
                  <a:pt x="1791855" y="2307431"/>
                  <a:pt x="1155859" y="2307431"/>
                </a:cubicBezTo>
                <a:cubicBezTo>
                  <a:pt x="519863" y="2307431"/>
                  <a:pt x="4286" y="1791855"/>
                  <a:pt x="4286" y="1155859"/>
                </a:cubicBezTo>
                <a:cubicBezTo>
                  <a:pt x="4286" y="519863"/>
                  <a:pt x="519863" y="4286"/>
                  <a:pt x="1155859" y="4286"/>
                </a:cubicBezTo>
                <a:cubicBezTo>
                  <a:pt x="1791855" y="4286"/>
                  <a:pt x="2307431" y="519863"/>
                  <a:pt x="2307431" y="1155859"/>
                </a:cubicBezTo>
                <a:close/>
              </a:path>
            </a:pathLst>
          </a:custGeom>
          <a:solidFill>
            <a:sysClr val="window" lastClr="FFFFFF"/>
          </a:solidFill>
          <a:ln w="25400" cap="flat">
            <a:solidFill>
              <a:sysClr val="window" lastClr="FFFFFF">
                <a:lumMod val="85000"/>
              </a:sysClr>
            </a:solid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p>
            <a:pPr>
              <a:lnSpc>
                <a:spcPct val="120000"/>
              </a:lnSpc>
            </a:pPr>
            <a:endParaRPr lang="zh-CN" altLang="en-US"/>
          </a:p>
        </p:txBody>
      </p:sp>
      <p:sp>
        <p:nvSpPr>
          <p:cNvPr id="29" name="图形 19"/>
          <p:cNvSpPr/>
          <p:nvPr>
            <p:custDataLst>
              <p:tags r:id="rId8"/>
            </p:custDataLst>
          </p:nvPr>
        </p:nvSpPr>
        <p:spPr>
          <a:xfrm>
            <a:off x="5818505" y="3635375"/>
            <a:ext cx="563880" cy="563880"/>
          </a:xfrm>
          <a:custGeom>
            <a:avLst/>
            <a:gdLst>
              <a:gd name="connsiteX0" fmla="*/ 24852 w 744574"/>
              <a:gd name="connsiteY0" fmla="*/ 405544 h 744574"/>
              <a:gd name="connsiteX1" fmla="*/ 339025 w 744574"/>
              <a:gd name="connsiteY1" fmla="*/ 719669 h 744574"/>
              <a:gd name="connsiteX2" fmla="*/ 382052 w 744574"/>
              <a:gd name="connsiteY2" fmla="*/ 743182 h 744574"/>
              <a:gd name="connsiteX3" fmla="*/ 405559 w 744574"/>
              <a:gd name="connsiteY3" fmla="*/ 719692 h 744574"/>
              <a:gd name="connsiteX4" fmla="*/ 719693 w 744574"/>
              <a:gd name="connsiteY4" fmla="*/ 405559 h 744574"/>
              <a:gd name="connsiteX5" fmla="*/ 743174 w 744574"/>
              <a:gd name="connsiteY5" fmla="*/ 362513 h 744574"/>
              <a:gd name="connsiteX6" fmla="*/ 719656 w 744574"/>
              <a:gd name="connsiteY6" fmla="*/ 339022 h 744574"/>
              <a:gd name="connsiteX7" fmla="*/ 405552 w 744574"/>
              <a:gd name="connsiteY7" fmla="*/ 24878 h 744574"/>
              <a:gd name="connsiteX8" fmla="*/ 362492 w 744574"/>
              <a:gd name="connsiteY8" fmla="*/ 1424 h 744574"/>
              <a:gd name="connsiteX9" fmla="*/ 339021 w 744574"/>
              <a:gd name="connsiteY9" fmla="*/ 24937 h 744574"/>
              <a:gd name="connsiteX10" fmla="*/ 24900 w 744574"/>
              <a:gd name="connsiteY10" fmla="*/ 339032 h 744574"/>
              <a:gd name="connsiteX11" fmla="*/ 1417 w 744574"/>
              <a:gd name="connsiteY11" fmla="*/ 382075 h 744574"/>
              <a:gd name="connsiteX12" fmla="*/ 24852 w 744574"/>
              <a:gd name="connsiteY12" fmla="*/ 405544 h 744574"/>
              <a:gd name="connsiteX13" fmla="*/ 24852 w 744574"/>
              <a:gd name="connsiteY13" fmla="*/ 405544 h 744574"/>
              <a:gd name="connsiteX14" fmla="*/ 170740 w 744574"/>
              <a:gd name="connsiteY14" fmla="*/ 236506 h 744574"/>
              <a:gd name="connsiteX15" fmla="*/ 187237 w 744574"/>
              <a:gd name="connsiteY15" fmla="*/ 253864 h 744574"/>
              <a:gd name="connsiteX16" fmla="*/ 177391 w 744574"/>
              <a:gd name="connsiteY16" fmla="*/ 326869 h 744574"/>
              <a:gd name="connsiteX17" fmla="*/ 142393 w 744574"/>
              <a:gd name="connsiteY17" fmla="*/ 360662 h 744574"/>
              <a:gd name="connsiteX18" fmla="*/ 67668 w 744574"/>
              <a:gd name="connsiteY18" fmla="*/ 360662 h 744574"/>
              <a:gd name="connsiteX19" fmla="*/ 51806 w 744574"/>
              <a:gd name="connsiteY19" fmla="*/ 341947 h 744574"/>
              <a:gd name="connsiteX20" fmla="*/ 170740 w 744574"/>
              <a:gd name="connsiteY20" fmla="*/ 236506 h 744574"/>
              <a:gd name="connsiteX21" fmla="*/ 341922 w 744574"/>
              <a:gd name="connsiteY21" fmla="*/ 51762 h 744574"/>
              <a:gd name="connsiteX22" fmla="*/ 360661 w 744574"/>
              <a:gd name="connsiteY22" fmla="*/ 67668 h 744574"/>
              <a:gd name="connsiteX23" fmla="*/ 360661 w 744574"/>
              <a:gd name="connsiteY23" fmla="*/ 129635 h 744574"/>
              <a:gd name="connsiteX24" fmla="*/ 325759 w 744574"/>
              <a:gd name="connsiteY24" fmla="*/ 174519 h 744574"/>
              <a:gd name="connsiteX25" fmla="*/ 326050 w 744574"/>
              <a:gd name="connsiteY25" fmla="*/ 177389 h 744574"/>
              <a:gd name="connsiteX26" fmla="*/ 249746 w 744574"/>
              <a:gd name="connsiteY26" fmla="*/ 188029 h 744574"/>
              <a:gd name="connsiteX27" fmla="*/ 234989 w 744574"/>
              <a:gd name="connsiteY27" fmla="*/ 174397 h 744574"/>
              <a:gd name="connsiteX28" fmla="*/ 341922 w 744574"/>
              <a:gd name="connsiteY28" fmla="*/ 51762 h 744574"/>
              <a:gd name="connsiteX29" fmla="*/ 341922 w 744574"/>
              <a:gd name="connsiteY29" fmla="*/ 51762 h 744574"/>
              <a:gd name="connsiteX30" fmla="*/ 402667 w 744574"/>
              <a:gd name="connsiteY30" fmla="*/ 51766 h 744574"/>
              <a:gd name="connsiteX31" fmla="*/ 510226 w 744574"/>
              <a:gd name="connsiteY31" fmla="*/ 176085 h 744574"/>
              <a:gd name="connsiteX32" fmla="*/ 497258 w 744574"/>
              <a:gd name="connsiteY32" fmla="*/ 188431 h 744574"/>
              <a:gd name="connsiteX33" fmla="*/ 418542 w 744574"/>
              <a:gd name="connsiteY33" fmla="*/ 177374 h 744574"/>
              <a:gd name="connsiteX34" fmla="*/ 418831 w 744574"/>
              <a:gd name="connsiteY34" fmla="*/ 174519 h 744574"/>
              <a:gd name="connsiteX35" fmla="*/ 383929 w 744574"/>
              <a:gd name="connsiteY35" fmla="*/ 129635 h 744574"/>
              <a:gd name="connsiteX36" fmla="*/ 383929 w 744574"/>
              <a:gd name="connsiteY36" fmla="*/ 67669 h 744574"/>
              <a:gd name="connsiteX37" fmla="*/ 402667 w 744574"/>
              <a:gd name="connsiteY37" fmla="*/ 51766 h 744574"/>
              <a:gd name="connsiteX38" fmla="*/ 692913 w 744574"/>
              <a:gd name="connsiteY38" fmla="*/ 341878 h 744574"/>
              <a:gd name="connsiteX39" fmla="*/ 676922 w 744574"/>
              <a:gd name="connsiteY39" fmla="*/ 360662 h 744574"/>
              <a:gd name="connsiteX40" fmla="*/ 602197 w 744574"/>
              <a:gd name="connsiteY40" fmla="*/ 360662 h 744574"/>
              <a:gd name="connsiteX41" fmla="*/ 567202 w 744574"/>
              <a:gd name="connsiteY41" fmla="*/ 326870 h 744574"/>
              <a:gd name="connsiteX42" fmla="*/ 557709 w 744574"/>
              <a:gd name="connsiteY42" fmla="*/ 255698 h 744574"/>
              <a:gd name="connsiteX43" fmla="*/ 575874 w 744574"/>
              <a:gd name="connsiteY43" fmla="*/ 237330 h 744574"/>
              <a:gd name="connsiteX44" fmla="*/ 692913 w 744574"/>
              <a:gd name="connsiteY44" fmla="*/ 341878 h 744574"/>
              <a:gd name="connsiteX45" fmla="*/ 556691 w 744574"/>
              <a:gd name="connsiteY45" fmla="*/ 494157 h 744574"/>
              <a:gd name="connsiteX46" fmla="*/ 567201 w 744574"/>
              <a:gd name="connsiteY46" fmla="*/ 417724 h 744574"/>
              <a:gd name="connsiteX47" fmla="*/ 602198 w 744574"/>
              <a:gd name="connsiteY47" fmla="*/ 383930 h 744574"/>
              <a:gd name="connsiteX48" fmla="*/ 676923 w 744574"/>
              <a:gd name="connsiteY48" fmla="*/ 383930 h 744574"/>
              <a:gd name="connsiteX49" fmla="*/ 692867 w 744574"/>
              <a:gd name="connsiteY49" fmla="*/ 402690 h 744574"/>
              <a:gd name="connsiteX50" fmla="*/ 573080 w 744574"/>
              <a:gd name="connsiteY50" fmla="*/ 508361 h 744574"/>
              <a:gd name="connsiteX51" fmla="*/ 556690 w 744574"/>
              <a:gd name="connsiteY51" fmla="*/ 494157 h 744574"/>
              <a:gd name="connsiteX52" fmla="*/ 556691 w 744574"/>
              <a:gd name="connsiteY52" fmla="*/ 494157 h 744574"/>
              <a:gd name="connsiteX53" fmla="*/ 402670 w 744574"/>
              <a:gd name="connsiteY53" fmla="*/ 692831 h 744574"/>
              <a:gd name="connsiteX54" fmla="*/ 383929 w 744574"/>
              <a:gd name="connsiteY54" fmla="*/ 676923 h 744574"/>
              <a:gd name="connsiteX55" fmla="*/ 383929 w 744574"/>
              <a:gd name="connsiteY55" fmla="*/ 614958 h 744574"/>
              <a:gd name="connsiteX56" fmla="*/ 418831 w 744574"/>
              <a:gd name="connsiteY56" fmla="*/ 570074 h 744574"/>
              <a:gd name="connsiteX57" fmla="*/ 418529 w 744574"/>
              <a:gd name="connsiteY57" fmla="*/ 567084 h 744574"/>
              <a:gd name="connsiteX58" fmla="*/ 494135 w 744574"/>
              <a:gd name="connsiteY58" fmla="*/ 556650 h 744574"/>
              <a:gd name="connsiteX59" fmla="*/ 508386 w 744574"/>
              <a:gd name="connsiteY59" fmla="*/ 573104 h 744574"/>
              <a:gd name="connsiteX60" fmla="*/ 402669 w 744574"/>
              <a:gd name="connsiteY60" fmla="*/ 692830 h 744574"/>
              <a:gd name="connsiteX61" fmla="*/ 402670 w 744574"/>
              <a:gd name="connsiteY61" fmla="*/ 692831 h 744574"/>
              <a:gd name="connsiteX62" fmla="*/ 341925 w 744574"/>
              <a:gd name="connsiteY62" fmla="*/ 692826 h 744574"/>
              <a:gd name="connsiteX63" fmla="*/ 236332 w 744574"/>
              <a:gd name="connsiteY63" fmla="*/ 573339 h 744574"/>
              <a:gd name="connsiteX64" fmla="*/ 251755 w 744574"/>
              <a:gd name="connsiteY64" fmla="*/ 556863 h 744574"/>
              <a:gd name="connsiteX65" fmla="*/ 326063 w 744574"/>
              <a:gd name="connsiteY65" fmla="*/ 567070 h 744574"/>
              <a:gd name="connsiteX66" fmla="*/ 325759 w 744574"/>
              <a:gd name="connsiteY66" fmla="*/ 570074 h 744574"/>
              <a:gd name="connsiteX67" fmla="*/ 360661 w 744574"/>
              <a:gd name="connsiteY67" fmla="*/ 614958 h 744574"/>
              <a:gd name="connsiteX68" fmla="*/ 360661 w 744574"/>
              <a:gd name="connsiteY68" fmla="*/ 676923 h 744574"/>
              <a:gd name="connsiteX69" fmla="*/ 341925 w 744574"/>
              <a:gd name="connsiteY69" fmla="*/ 692825 h 744574"/>
              <a:gd name="connsiteX70" fmla="*/ 341925 w 744574"/>
              <a:gd name="connsiteY70" fmla="*/ 692826 h 744574"/>
              <a:gd name="connsiteX71" fmla="*/ 172517 w 744574"/>
              <a:gd name="connsiteY71" fmla="*/ 508691 h 744574"/>
              <a:gd name="connsiteX72" fmla="*/ 51841 w 744574"/>
              <a:gd name="connsiteY72" fmla="*/ 402626 h 744574"/>
              <a:gd name="connsiteX73" fmla="*/ 67668 w 744574"/>
              <a:gd name="connsiteY73" fmla="*/ 383930 h 744574"/>
              <a:gd name="connsiteX74" fmla="*/ 142393 w 744574"/>
              <a:gd name="connsiteY74" fmla="*/ 383930 h 744574"/>
              <a:gd name="connsiteX75" fmla="*/ 177396 w 744574"/>
              <a:gd name="connsiteY75" fmla="*/ 417725 h 744574"/>
              <a:gd name="connsiteX76" fmla="*/ 187963 w 744574"/>
              <a:gd name="connsiteY76" fmla="*/ 494208 h 744574"/>
              <a:gd name="connsiteX77" fmla="*/ 172517 w 744574"/>
              <a:gd name="connsiteY77" fmla="*/ 508691 h 744574"/>
              <a:gd name="connsiteX78" fmla="*/ 211363 w 744574"/>
              <a:gd name="connsiteY78" fmla="*/ 260802 h 744574"/>
              <a:gd name="connsiteX79" fmla="*/ 257899 w 744574"/>
              <a:gd name="connsiteY79" fmla="*/ 214266 h 744574"/>
              <a:gd name="connsiteX80" fmla="*/ 257487 w 744574"/>
              <a:gd name="connsiteY80" fmla="*/ 210195 h 744574"/>
              <a:gd name="connsiteX81" fmla="*/ 333519 w 744574"/>
              <a:gd name="connsiteY81" fmla="*/ 200155 h 744574"/>
              <a:gd name="connsiteX82" fmla="*/ 360661 w 744574"/>
              <a:gd name="connsiteY82" fmla="*/ 219403 h 744574"/>
              <a:gd name="connsiteX83" fmla="*/ 360661 w 744574"/>
              <a:gd name="connsiteY83" fmla="*/ 303543 h 744574"/>
              <a:gd name="connsiteX84" fmla="*/ 303542 w 744574"/>
              <a:gd name="connsiteY84" fmla="*/ 360662 h 744574"/>
              <a:gd name="connsiteX85" fmla="*/ 232160 w 744574"/>
              <a:gd name="connsiteY85" fmla="*/ 360662 h 744574"/>
              <a:gd name="connsiteX86" fmla="*/ 200642 w 744574"/>
              <a:gd name="connsiteY86" fmla="*/ 327951 h 744574"/>
              <a:gd name="connsiteX87" fmla="*/ 209626 w 744574"/>
              <a:gd name="connsiteY87" fmla="*/ 260627 h 744574"/>
              <a:gd name="connsiteX88" fmla="*/ 211363 w 744574"/>
              <a:gd name="connsiteY88" fmla="*/ 260802 h 744574"/>
              <a:gd name="connsiteX89" fmla="*/ 372295 w 744574"/>
              <a:gd name="connsiteY89" fmla="*/ 151251 h 744574"/>
              <a:gd name="connsiteX90" fmla="*/ 395563 w 744574"/>
              <a:gd name="connsiteY90" fmla="*/ 174519 h 744574"/>
              <a:gd name="connsiteX91" fmla="*/ 372295 w 744574"/>
              <a:gd name="connsiteY91" fmla="*/ 197787 h 744574"/>
              <a:gd name="connsiteX92" fmla="*/ 349027 w 744574"/>
              <a:gd name="connsiteY92" fmla="*/ 174519 h 744574"/>
              <a:gd name="connsiteX93" fmla="*/ 372295 w 744574"/>
              <a:gd name="connsiteY93" fmla="*/ 151251 h 744574"/>
              <a:gd name="connsiteX94" fmla="*/ 411070 w 744574"/>
              <a:gd name="connsiteY94" fmla="*/ 200159 h 744574"/>
              <a:gd name="connsiteX95" fmla="*/ 489110 w 744574"/>
              <a:gd name="connsiteY95" fmla="*/ 210538 h 744574"/>
              <a:gd name="connsiteX96" fmla="*/ 488635 w 744574"/>
              <a:gd name="connsiteY96" fmla="*/ 215238 h 744574"/>
              <a:gd name="connsiteX97" fmla="*/ 535171 w 744574"/>
              <a:gd name="connsiteY97" fmla="*/ 261773 h 744574"/>
              <a:gd name="connsiteX98" fmla="*/ 535191 w 744574"/>
              <a:gd name="connsiteY98" fmla="*/ 261771 h 744574"/>
              <a:gd name="connsiteX99" fmla="*/ 543959 w 744574"/>
              <a:gd name="connsiteY99" fmla="*/ 327948 h 744574"/>
              <a:gd name="connsiteX100" fmla="*/ 512431 w 744574"/>
              <a:gd name="connsiteY100" fmla="*/ 360663 h 744574"/>
              <a:gd name="connsiteX101" fmla="*/ 441048 w 744574"/>
              <a:gd name="connsiteY101" fmla="*/ 360663 h 744574"/>
              <a:gd name="connsiteX102" fmla="*/ 383929 w 744574"/>
              <a:gd name="connsiteY102" fmla="*/ 303543 h 744574"/>
              <a:gd name="connsiteX103" fmla="*/ 383929 w 744574"/>
              <a:gd name="connsiteY103" fmla="*/ 219403 h 744574"/>
              <a:gd name="connsiteX104" fmla="*/ 411070 w 744574"/>
              <a:gd name="connsiteY104" fmla="*/ 200159 h 744574"/>
              <a:gd name="connsiteX105" fmla="*/ 534040 w 744574"/>
              <a:gd name="connsiteY105" fmla="*/ 488750 h 744574"/>
              <a:gd name="connsiteX106" fmla="*/ 488754 w 744574"/>
              <a:gd name="connsiteY106" fmla="*/ 533992 h 744574"/>
              <a:gd name="connsiteX107" fmla="*/ 410982 w 744574"/>
              <a:gd name="connsiteY107" fmla="*/ 544272 h 744574"/>
              <a:gd name="connsiteX108" fmla="*/ 383929 w 744574"/>
              <a:gd name="connsiteY108" fmla="*/ 525190 h 744574"/>
              <a:gd name="connsiteX109" fmla="*/ 383929 w 744574"/>
              <a:gd name="connsiteY109" fmla="*/ 441049 h 744574"/>
              <a:gd name="connsiteX110" fmla="*/ 441048 w 744574"/>
              <a:gd name="connsiteY110" fmla="*/ 383930 h 744574"/>
              <a:gd name="connsiteX111" fmla="*/ 512431 w 744574"/>
              <a:gd name="connsiteY111" fmla="*/ 383930 h 744574"/>
              <a:gd name="connsiteX112" fmla="*/ 543960 w 744574"/>
              <a:gd name="connsiteY112" fmla="*/ 416645 h 744574"/>
              <a:gd name="connsiteX113" fmla="*/ 534040 w 744574"/>
              <a:gd name="connsiteY113" fmla="*/ 488750 h 744574"/>
              <a:gd name="connsiteX114" fmla="*/ 372295 w 744574"/>
              <a:gd name="connsiteY114" fmla="*/ 593342 h 744574"/>
              <a:gd name="connsiteX115" fmla="*/ 349027 w 744574"/>
              <a:gd name="connsiteY115" fmla="*/ 570074 h 744574"/>
              <a:gd name="connsiteX116" fmla="*/ 372295 w 744574"/>
              <a:gd name="connsiteY116" fmla="*/ 546806 h 744574"/>
              <a:gd name="connsiteX117" fmla="*/ 395563 w 744574"/>
              <a:gd name="connsiteY117" fmla="*/ 570074 h 744574"/>
              <a:gd name="connsiteX118" fmla="*/ 372295 w 744574"/>
              <a:gd name="connsiteY118" fmla="*/ 593342 h 744574"/>
              <a:gd name="connsiteX119" fmla="*/ 333591 w 744574"/>
              <a:gd name="connsiteY119" fmla="*/ 544304 h 744574"/>
              <a:gd name="connsiteX120" fmla="*/ 257883 w 744574"/>
              <a:gd name="connsiteY120" fmla="*/ 534354 h 744574"/>
              <a:gd name="connsiteX121" fmla="*/ 257898 w 744574"/>
              <a:gd name="connsiteY121" fmla="*/ 534200 h 744574"/>
              <a:gd name="connsiteX122" fmla="*/ 211363 w 744574"/>
              <a:gd name="connsiteY122" fmla="*/ 487664 h 744574"/>
              <a:gd name="connsiteX123" fmla="*/ 210392 w 744574"/>
              <a:gd name="connsiteY123" fmla="*/ 487762 h 744574"/>
              <a:gd name="connsiteX124" fmla="*/ 200635 w 744574"/>
              <a:gd name="connsiteY124" fmla="*/ 416644 h 744574"/>
              <a:gd name="connsiteX125" fmla="*/ 232160 w 744574"/>
              <a:gd name="connsiteY125" fmla="*/ 383930 h 744574"/>
              <a:gd name="connsiteX126" fmla="*/ 303542 w 744574"/>
              <a:gd name="connsiteY126" fmla="*/ 383930 h 744574"/>
              <a:gd name="connsiteX127" fmla="*/ 360661 w 744574"/>
              <a:gd name="connsiteY127" fmla="*/ 441049 h 744574"/>
              <a:gd name="connsiteX128" fmla="*/ 360661 w 744574"/>
              <a:gd name="connsiteY128" fmla="*/ 525190 h 744574"/>
              <a:gd name="connsiteX129" fmla="*/ 333591 w 744574"/>
              <a:gd name="connsiteY129" fmla="*/ 544304 h 744574"/>
              <a:gd name="connsiteX130" fmla="*/ 372295 w 744574"/>
              <a:gd name="connsiteY130" fmla="*/ 325760 h 744574"/>
              <a:gd name="connsiteX131" fmla="*/ 418831 w 744574"/>
              <a:gd name="connsiteY131" fmla="*/ 372296 h 744574"/>
              <a:gd name="connsiteX132" fmla="*/ 372295 w 744574"/>
              <a:gd name="connsiteY132" fmla="*/ 418832 h 744574"/>
              <a:gd name="connsiteX133" fmla="*/ 325759 w 744574"/>
              <a:gd name="connsiteY133" fmla="*/ 372296 h 744574"/>
              <a:gd name="connsiteX134" fmla="*/ 372295 w 744574"/>
              <a:gd name="connsiteY134" fmla="*/ 325760 h 744574"/>
              <a:gd name="connsiteX135" fmla="*/ 557314 w 744574"/>
              <a:gd name="connsiteY135" fmla="*/ 395564 h 744574"/>
              <a:gd name="connsiteX136" fmla="*/ 534046 w 744574"/>
              <a:gd name="connsiteY136" fmla="*/ 372296 h 744574"/>
              <a:gd name="connsiteX137" fmla="*/ 557314 w 744574"/>
              <a:gd name="connsiteY137" fmla="*/ 349028 h 744574"/>
              <a:gd name="connsiteX138" fmla="*/ 580582 w 744574"/>
              <a:gd name="connsiteY138" fmla="*/ 372296 h 744574"/>
              <a:gd name="connsiteX139" fmla="*/ 557314 w 744574"/>
              <a:gd name="connsiteY139" fmla="*/ 395564 h 744574"/>
              <a:gd name="connsiteX140" fmla="*/ 187277 w 744574"/>
              <a:gd name="connsiteY140" fmla="*/ 349028 h 744574"/>
              <a:gd name="connsiteX141" fmla="*/ 210545 w 744574"/>
              <a:gd name="connsiteY141" fmla="*/ 372296 h 744574"/>
              <a:gd name="connsiteX142" fmla="*/ 187277 w 744574"/>
              <a:gd name="connsiteY142" fmla="*/ 395564 h 744574"/>
              <a:gd name="connsiteX143" fmla="*/ 164009 w 744574"/>
              <a:gd name="connsiteY143" fmla="*/ 372296 h 744574"/>
              <a:gd name="connsiteX144" fmla="*/ 187277 w 744574"/>
              <a:gd name="connsiteY144" fmla="*/ 349028 h 744574"/>
              <a:gd name="connsiteX145" fmla="*/ 211363 w 744574"/>
              <a:gd name="connsiteY145" fmla="*/ 510932 h 744574"/>
              <a:gd name="connsiteX146" fmla="*/ 234631 w 744574"/>
              <a:gd name="connsiteY146" fmla="*/ 534200 h 744574"/>
              <a:gd name="connsiteX147" fmla="*/ 211363 w 744574"/>
              <a:gd name="connsiteY147" fmla="*/ 557468 h 744574"/>
              <a:gd name="connsiteX148" fmla="*/ 188095 w 744574"/>
              <a:gd name="connsiteY148" fmla="*/ 534200 h 744574"/>
              <a:gd name="connsiteX149" fmla="*/ 211363 w 744574"/>
              <a:gd name="connsiteY149" fmla="*/ 510932 h 744574"/>
              <a:gd name="connsiteX150" fmla="*/ 535171 w 744574"/>
              <a:gd name="connsiteY150" fmla="*/ 558440 h 744574"/>
              <a:gd name="connsiteX151" fmla="*/ 511903 w 744574"/>
              <a:gd name="connsiteY151" fmla="*/ 535172 h 744574"/>
              <a:gd name="connsiteX152" fmla="*/ 535171 w 744574"/>
              <a:gd name="connsiteY152" fmla="*/ 511904 h 744574"/>
              <a:gd name="connsiteX153" fmla="*/ 558439 w 744574"/>
              <a:gd name="connsiteY153" fmla="*/ 535172 h 744574"/>
              <a:gd name="connsiteX154" fmla="*/ 535171 w 744574"/>
              <a:gd name="connsiteY154" fmla="*/ 558440 h 744574"/>
              <a:gd name="connsiteX155" fmla="*/ 535171 w 744574"/>
              <a:gd name="connsiteY155" fmla="*/ 238506 h 744574"/>
              <a:gd name="connsiteX156" fmla="*/ 511903 w 744574"/>
              <a:gd name="connsiteY156" fmla="*/ 215238 h 744574"/>
              <a:gd name="connsiteX157" fmla="*/ 535171 w 744574"/>
              <a:gd name="connsiteY157" fmla="*/ 191970 h 744574"/>
              <a:gd name="connsiteX158" fmla="*/ 558439 w 744574"/>
              <a:gd name="connsiteY158" fmla="*/ 215238 h 744574"/>
              <a:gd name="connsiteX159" fmla="*/ 535171 w 744574"/>
              <a:gd name="connsiteY159" fmla="*/ 238506 h 744574"/>
              <a:gd name="connsiteX160" fmla="*/ 211363 w 744574"/>
              <a:gd name="connsiteY160" fmla="*/ 190998 h 744574"/>
              <a:gd name="connsiteX161" fmla="*/ 234631 w 744574"/>
              <a:gd name="connsiteY161" fmla="*/ 214266 h 744574"/>
              <a:gd name="connsiteX162" fmla="*/ 211363 w 744574"/>
              <a:gd name="connsiteY162" fmla="*/ 237534 h 744574"/>
              <a:gd name="connsiteX163" fmla="*/ 188095 w 744574"/>
              <a:gd name="connsiteY163" fmla="*/ 214266 h 744574"/>
              <a:gd name="connsiteX164" fmla="*/ 211363 w 744574"/>
              <a:gd name="connsiteY164" fmla="*/ 190998 h 744574"/>
              <a:gd name="connsiteX165" fmla="*/ 58020 w 744574"/>
              <a:gd name="connsiteY165" fmla="*/ 458193 h 744574"/>
              <a:gd name="connsiteX166" fmla="*/ 165171 w 744574"/>
              <a:gd name="connsiteY166" fmla="*/ 530797 h 744574"/>
              <a:gd name="connsiteX167" fmla="*/ 164827 w 744574"/>
              <a:gd name="connsiteY167" fmla="*/ 534201 h 744574"/>
              <a:gd name="connsiteX168" fmla="*/ 211363 w 744574"/>
              <a:gd name="connsiteY168" fmla="*/ 580737 h 744574"/>
              <a:gd name="connsiteX169" fmla="*/ 214131 w 744574"/>
              <a:gd name="connsiteY169" fmla="*/ 580457 h 744574"/>
              <a:gd name="connsiteX170" fmla="*/ 286234 w 744574"/>
              <a:gd name="connsiteY170" fmla="*/ 686531 h 744574"/>
              <a:gd name="connsiteX171" fmla="*/ 58020 w 744574"/>
              <a:gd name="connsiteY171" fmla="*/ 458193 h 744574"/>
              <a:gd name="connsiteX172" fmla="*/ 372295 w 744574"/>
              <a:gd name="connsiteY172" fmla="*/ 721315 h 744574"/>
              <a:gd name="connsiteX173" fmla="*/ 360661 w 744574"/>
              <a:gd name="connsiteY173" fmla="*/ 709681 h 744574"/>
              <a:gd name="connsiteX174" fmla="*/ 372295 w 744574"/>
              <a:gd name="connsiteY174" fmla="*/ 698047 h 744574"/>
              <a:gd name="connsiteX175" fmla="*/ 383929 w 744574"/>
              <a:gd name="connsiteY175" fmla="*/ 709681 h 744574"/>
              <a:gd name="connsiteX176" fmla="*/ 372295 w 744574"/>
              <a:gd name="connsiteY176" fmla="*/ 721315 h 744574"/>
              <a:gd name="connsiteX177" fmla="*/ 458415 w 744574"/>
              <a:gd name="connsiteY177" fmla="*/ 686503 h 744574"/>
              <a:gd name="connsiteX178" fmla="*/ 530180 w 744574"/>
              <a:gd name="connsiteY178" fmla="*/ 581203 h 744574"/>
              <a:gd name="connsiteX179" fmla="*/ 535171 w 744574"/>
              <a:gd name="connsiteY179" fmla="*/ 581708 h 744574"/>
              <a:gd name="connsiteX180" fmla="*/ 581707 w 744574"/>
              <a:gd name="connsiteY180" fmla="*/ 535172 h 744574"/>
              <a:gd name="connsiteX181" fmla="*/ 581198 w 744574"/>
              <a:gd name="connsiteY181" fmla="*/ 530146 h 744574"/>
              <a:gd name="connsiteX182" fmla="*/ 686490 w 744574"/>
              <a:gd name="connsiteY182" fmla="*/ 458469 h 744574"/>
              <a:gd name="connsiteX183" fmla="*/ 458415 w 744574"/>
              <a:gd name="connsiteY183" fmla="*/ 686503 h 744574"/>
              <a:gd name="connsiteX184" fmla="*/ 709680 w 744574"/>
              <a:gd name="connsiteY184" fmla="*/ 383930 h 744574"/>
              <a:gd name="connsiteX185" fmla="*/ 698046 w 744574"/>
              <a:gd name="connsiteY185" fmla="*/ 372296 h 744574"/>
              <a:gd name="connsiteX186" fmla="*/ 709680 w 744574"/>
              <a:gd name="connsiteY186" fmla="*/ 360662 h 744574"/>
              <a:gd name="connsiteX187" fmla="*/ 721314 w 744574"/>
              <a:gd name="connsiteY187" fmla="*/ 372296 h 744574"/>
              <a:gd name="connsiteX188" fmla="*/ 709680 w 744574"/>
              <a:gd name="connsiteY188" fmla="*/ 383930 h 744574"/>
              <a:gd name="connsiteX189" fmla="*/ 686373 w 744574"/>
              <a:gd name="connsiteY189" fmla="*/ 285781 h 744574"/>
              <a:gd name="connsiteX190" fmla="*/ 581627 w 744574"/>
              <a:gd name="connsiteY190" fmla="*/ 214454 h 744574"/>
              <a:gd name="connsiteX191" fmla="*/ 535171 w 744574"/>
              <a:gd name="connsiteY191" fmla="*/ 168702 h 744574"/>
              <a:gd name="connsiteX192" fmla="*/ 532425 w 744574"/>
              <a:gd name="connsiteY192" fmla="*/ 168979 h 744574"/>
              <a:gd name="connsiteX193" fmla="*/ 458556 w 744574"/>
              <a:gd name="connsiteY193" fmla="*/ 58192 h 744574"/>
              <a:gd name="connsiteX194" fmla="*/ 686373 w 744574"/>
              <a:gd name="connsiteY194" fmla="*/ 285781 h 744574"/>
              <a:gd name="connsiteX195" fmla="*/ 372295 w 744574"/>
              <a:gd name="connsiteY195" fmla="*/ 23277 h 744574"/>
              <a:gd name="connsiteX196" fmla="*/ 383929 w 744574"/>
              <a:gd name="connsiteY196" fmla="*/ 34911 h 744574"/>
              <a:gd name="connsiteX197" fmla="*/ 372295 w 744574"/>
              <a:gd name="connsiteY197" fmla="*/ 46545 h 744574"/>
              <a:gd name="connsiteX198" fmla="*/ 360661 w 744574"/>
              <a:gd name="connsiteY198" fmla="*/ 34911 h 744574"/>
              <a:gd name="connsiteX199" fmla="*/ 372295 w 744574"/>
              <a:gd name="connsiteY199" fmla="*/ 23277 h 744574"/>
              <a:gd name="connsiteX200" fmla="*/ 286128 w 744574"/>
              <a:gd name="connsiteY200" fmla="*/ 58047 h 744574"/>
              <a:gd name="connsiteX201" fmla="*/ 212584 w 744574"/>
              <a:gd name="connsiteY201" fmla="*/ 167854 h 744574"/>
              <a:gd name="connsiteX202" fmla="*/ 211363 w 744574"/>
              <a:gd name="connsiteY202" fmla="*/ 167730 h 744574"/>
              <a:gd name="connsiteX203" fmla="*/ 164875 w 744574"/>
              <a:gd name="connsiteY203" fmla="*/ 213789 h 744574"/>
              <a:gd name="connsiteX204" fmla="*/ 57987 w 744574"/>
              <a:gd name="connsiteY204" fmla="*/ 286330 h 744574"/>
              <a:gd name="connsiteX205" fmla="*/ 286128 w 744574"/>
              <a:gd name="connsiteY205" fmla="*/ 58047 h 744574"/>
              <a:gd name="connsiteX206" fmla="*/ 34910 w 744574"/>
              <a:gd name="connsiteY206" fmla="*/ 360662 h 744574"/>
              <a:gd name="connsiteX207" fmla="*/ 46544 w 744574"/>
              <a:gd name="connsiteY207" fmla="*/ 372296 h 744574"/>
              <a:gd name="connsiteX208" fmla="*/ 34910 w 744574"/>
              <a:gd name="connsiteY208" fmla="*/ 383930 h 744574"/>
              <a:gd name="connsiteX209" fmla="*/ 23276 w 744574"/>
              <a:gd name="connsiteY209" fmla="*/ 372296 h 744574"/>
              <a:gd name="connsiteX210" fmla="*/ 34910 w 744574"/>
              <a:gd name="connsiteY210" fmla="*/ 360662 h 744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Lst>
            <a:rect l="l" t="t" r="r" b="b"/>
            <a:pathLst>
              <a:path w="744574" h="744574">
                <a:moveTo>
                  <a:pt x="24852" y="405544"/>
                </a:moveTo>
                <a:cubicBezTo>
                  <a:pt x="40530" y="572123"/>
                  <a:pt x="172444" y="704016"/>
                  <a:pt x="339025" y="719669"/>
                </a:cubicBezTo>
                <a:cubicBezTo>
                  <a:pt x="344414" y="738043"/>
                  <a:pt x="363678" y="748571"/>
                  <a:pt x="382052" y="743182"/>
                </a:cubicBezTo>
                <a:cubicBezTo>
                  <a:pt x="393374" y="739862"/>
                  <a:pt x="402231" y="731012"/>
                  <a:pt x="405559" y="719692"/>
                </a:cubicBezTo>
                <a:cubicBezTo>
                  <a:pt x="572125" y="704013"/>
                  <a:pt x="704014" y="572124"/>
                  <a:pt x="719693" y="405559"/>
                </a:cubicBezTo>
                <a:cubicBezTo>
                  <a:pt x="738064" y="400156"/>
                  <a:pt x="748576" y="380884"/>
                  <a:pt x="743174" y="362513"/>
                </a:cubicBezTo>
                <a:cubicBezTo>
                  <a:pt x="739844" y="351190"/>
                  <a:pt x="730982" y="342339"/>
                  <a:pt x="719656" y="339022"/>
                </a:cubicBezTo>
                <a:cubicBezTo>
                  <a:pt x="703582" y="172652"/>
                  <a:pt x="571920" y="40973"/>
                  <a:pt x="405552" y="24878"/>
                </a:cubicBezTo>
                <a:cubicBezTo>
                  <a:pt x="400138" y="6510"/>
                  <a:pt x="380860" y="-3990"/>
                  <a:pt x="362492" y="1424"/>
                </a:cubicBezTo>
                <a:cubicBezTo>
                  <a:pt x="351178" y="4759"/>
                  <a:pt x="342336" y="13617"/>
                  <a:pt x="339021" y="24937"/>
                </a:cubicBezTo>
                <a:cubicBezTo>
                  <a:pt x="172426" y="40517"/>
                  <a:pt x="40494" y="172439"/>
                  <a:pt x="24900" y="339032"/>
                </a:cubicBezTo>
                <a:cubicBezTo>
                  <a:pt x="6530" y="344434"/>
                  <a:pt x="-3984" y="363704"/>
                  <a:pt x="1417" y="382075"/>
                </a:cubicBezTo>
                <a:cubicBezTo>
                  <a:pt x="4737" y="393369"/>
                  <a:pt x="13562" y="402207"/>
                  <a:pt x="24852" y="405544"/>
                </a:cubicBezTo>
                <a:lnTo>
                  <a:pt x="24852" y="405544"/>
                </a:lnTo>
                <a:close/>
                <a:moveTo>
                  <a:pt x="170740" y="236506"/>
                </a:moveTo>
                <a:cubicBezTo>
                  <a:pt x="174632" y="243631"/>
                  <a:pt x="180319" y="249615"/>
                  <a:pt x="187237" y="253864"/>
                </a:cubicBezTo>
                <a:cubicBezTo>
                  <a:pt x="182427" y="277968"/>
                  <a:pt x="179139" y="302351"/>
                  <a:pt x="177391" y="326869"/>
                </a:cubicBezTo>
                <a:cubicBezTo>
                  <a:pt x="160297" y="330653"/>
                  <a:pt x="146774" y="343711"/>
                  <a:pt x="142393" y="360662"/>
                </a:cubicBezTo>
                <a:lnTo>
                  <a:pt x="67668" y="360662"/>
                </a:lnTo>
                <a:cubicBezTo>
                  <a:pt x="64824" y="352707"/>
                  <a:pt x="59187" y="346056"/>
                  <a:pt x="51806" y="341947"/>
                </a:cubicBezTo>
                <a:cubicBezTo>
                  <a:pt x="65781" y="300625"/>
                  <a:pt x="107995" y="263078"/>
                  <a:pt x="170740" y="236506"/>
                </a:cubicBezTo>
                <a:close/>
                <a:moveTo>
                  <a:pt x="341922" y="51762"/>
                </a:moveTo>
                <a:cubicBezTo>
                  <a:pt x="346029" y="59164"/>
                  <a:pt x="352690" y="64818"/>
                  <a:pt x="360661" y="67668"/>
                </a:cubicBezTo>
                <a:lnTo>
                  <a:pt x="360661" y="129635"/>
                </a:lnTo>
                <a:cubicBezTo>
                  <a:pt x="340168" y="134909"/>
                  <a:pt x="325822" y="153358"/>
                  <a:pt x="325759" y="174519"/>
                </a:cubicBezTo>
                <a:cubicBezTo>
                  <a:pt x="325759" y="175501"/>
                  <a:pt x="325990" y="176421"/>
                  <a:pt x="326050" y="177389"/>
                </a:cubicBezTo>
                <a:cubicBezTo>
                  <a:pt x="300409" y="179250"/>
                  <a:pt x="274918" y="182805"/>
                  <a:pt x="249746" y="188029"/>
                </a:cubicBezTo>
                <a:cubicBezTo>
                  <a:pt x="245873" y="182469"/>
                  <a:pt x="240838" y="177817"/>
                  <a:pt x="234989" y="174397"/>
                </a:cubicBezTo>
                <a:cubicBezTo>
                  <a:pt x="261614" y="109543"/>
                  <a:pt x="299678" y="66047"/>
                  <a:pt x="341922" y="51762"/>
                </a:cubicBezTo>
                <a:lnTo>
                  <a:pt x="341922" y="51762"/>
                </a:lnTo>
                <a:close/>
                <a:moveTo>
                  <a:pt x="402667" y="51766"/>
                </a:moveTo>
                <a:cubicBezTo>
                  <a:pt x="445181" y="66175"/>
                  <a:pt x="483563" y="110384"/>
                  <a:pt x="510226" y="176085"/>
                </a:cubicBezTo>
                <a:cubicBezTo>
                  <a:pt x="505148" y="179327"/>
                  <a:pt x="500745" y="183519"/>
                  <a:pt x="497258" y="188431"/>
                </a:cubicBezTo>
                <a:cubicBezTo>
                  <a:pt x="471302" y="182956"/>
                  <a:pt x="445002" y="179262"/>
                  <a:pt x="418542" y="177374"/>
                </a:cubicBezTo>
                <a:cubicBezTo>
                  <a:pt x="418602" y="176411"/>
                  <a:pt x="418831" y="175496"/>
                  <a:pt x="418831" y="174519"/>
                </a:cubicBezTo>
                <a:cubicBezTo>
                  <a:pt x="418768" y="153358"/>
                  <a:pt x="404423" y="134909"/>
                  <a:pt x="383929" y="129635"/>
                </a:cubicBezTo>
                <a:lnTo>
                  <a:pt x="383929" y="67669"/>
                </a:lnTo>
                <a:cubicBezTo>
                  <a:pt x="391899" y="64819"/>
                  <a:pt x="398560" y="59166"/>
                  <a:pt x="402667" y="51766"/>
                </a:cubicBezTo>
                <a:close/>
                <a:moveTo>
                  <a:pt x="692913" y="341878"/>
                </a:moveTo>
                <a:cubicBezTo>
                  <a:pt x="685471" y="345980"/>
                  <a:pt x="679784" y="352661"/>
                  <a:pt x="676922" y="360662"/>
                </a:cubicBezTo>
                <a:lnTo>
                  <a:pt x="602197" y="360662"/>
                </a:lnTo>
                <a:cubicBezTo>
                  <a:pt x="597818" y="343712"/>
                  <a:pt x="584295" y="330654"/>
                  <a:pt x="567202" y="326870"/>
                </a:cubicBezTo>
                <a:cubicBezTo>
                  <a:pt x="565495" y="302974"/>
                  <a:pt x="562325" y="279206"/>
                  <a:pt x="557709" y="255698"/>
                </a:cubicBezTo>
                <a:cubicBezTo>
                  <a:pt x="565376" y="251413"/>
                  <a:pt x="571674" y="245044"/>
                  <a:pt x="575874" y="237330"/>
                </a:cubicBezTo>
                <a:cubicBezTo>
                  <a:pt x="637614" y="263827"/>
                  <a:pt x="679058" y="300866"/>
                  <a:pt x="692913" y="341878"/>
                </a:cubicBezTo>
                <a:close/>
                <a:moveTo>
                  <a:pt x="556691" y="494157"/>
                </a:moveTo>
                <a:cubicBezTo>
                  <a:pt x="561879" y="468940"/>
                  <a:pt x="565390" y="443406"/>
                  <a:pt x="567201" y="417724"/>
                </a:cubicBezTo>
                <a:cubicBezTo>
                  <a:pt x="584295" y="413939"/>
                  <a:pt x="597818" y="400881"/>
                  <a:pt x="602198" y="383930"/>
                </a:cubicBezTo>
                <a:lnTo>
                  <a:pt x="676923" y="383930"/>
                </a:lnTo>
                <a:cubicBezTo>
                  <a:pt x="679778" y="391915"/>
                  <a:pt x="685447" y="398585"/>
                  <a:pt x="692867" y="402690"/>
                </a:cubicBezTo>
                <a:cubicBezTo>
                  <a:pt x="678755" y="444215"/>
                  <a:pt x="636295" y="481811"/>
                  <a:pt x="573080" y="508361"/>
                </a:cubicBezTo>
                <a:cubicBezTo>
                  <a:pt x="568808" y="502404"/>
                  <a:pt x="563193" y="497539"/>
                  <a:pt x="556690" y="494157"/>
                </a:cubicBezTo>
                <a:lnTo>
                  <a:pt x="556691" y="494157"/>
                </a:lnTo>
                <a:close/>
                <a:moveTo>
                  <a:pt x="402670" y="692831"/>
                </a:moveTo>
                <a:cubicBezTo>
                  <a:pt x="398563" y="685428"/>
                  <a:pt x="391901" y="679773"/>
                  <a:pt x="383929" y="676923"/>
                </a:cubicBezTo>
                <a:lnTo>
                  <a:pt x="383929" y="614958"/>
                </a:lnTo>
                <a:cubicBezTo>
                  <a:pt x="404423" y="609683"/>
                  <a:pt x="418768" y="591235"/>
                  <a:pt x="418831" y="570074"/>
                </a:cubicBezTo>
                <a:cubicBezTo>
                  <a:pt x="418831" y="569050"/>
                  <a:pt x="418594" y="568091"/>
                  <a:pt x="418529" y="567084"/>
                </a:cubicBezTo>
                <a:cubicBezTo>
                  <a:pt x="443931" y="565256"/>
                  <a:pt x="469187" y="561770"/>
                  <a:pt x="494135" y="556650"/>
                </a:cubicBezTo>
                <a:cubicBezTo>
                  <a:pt x="497522" y="563181"/>
                  <a:pt x="502405" y="568820"/>
                  <a:pt x="508386" y="573104"/>
                </a:cubicBezTo>
                <a:cubicBezTo>
                  <a:pt x="481809" y="636272"/>
                  <a:pt x="444179" y="678749"/>
                  <a:pt x="402669" y="692830"/>
                </a:cubicBezTo>
                <a:lnTo>
                  <a:pt x="402670" y="692831"/>
                </a:lnTo>
                <a:close/>
                <a:moveTo>
                  <a:pt x="341925" y="692826"/>
                </a:moveTo>
                <a:cubicBezTo>
                  <a:pt x="300515" y="678770"/>
                  <a:pt x="262900" y="636352"/>
                  <a:pt x="236332" y="573339"/>
                </a:cubicBezTo>
                <a:cubicBezTo>
                  <a:pt x="242745" y="569193"/>
                  <a:pt x="248041" y="563535"/>
                  <a:pt x="251755" y="556863"/>
                </a:cubicBezTo>
                <a:cubicBezTo>
                  <a:pt x="276281" y="561850"/>
                  <a:pt x="301101" y="565260"/>
                  <a:pt x="326063" y="567070"/>
                </a:cubicBezTo>
                <a:cubicBezTo>
                  <a:pt x="325997" y="568082"/>
                  <a:pt x="325759" y="569045"/>
                  <a:pt x="325759" y="570074"/>
                </a:cubicBezTo>
                <a:cubicBezTo>
                  <a:pt x="325822" y="591235"/>
                  <a:pt x="340168" y="609683"/>
                  <a:pt x="360661" y="614958"/>
                </a:cubicBezTo>
                <a:lnTo>
                  <a:pt x="360661" y="676923"/>
                </a:lnTo>
                <a:cubicBezTo>
                  <a:pt x="352692" y="679772"/>
                  <a:pt x="346032" y="685425"/>
                  <a:pt x="341925" y="692825"/>
                </a:cubicBezTo>
                <a:lnTo>
                  <a:pt x="341925" y="692826"/>
                </a:lnTo>
                <a:close/>
                <a:moveTo>
                  <a:pt x="172517" y="508691"/>
                </a:moveTo>
                <a:cubicBezTo>
                  <a:pt x="108852" y="482115"/>
                  <a:pt x="66006" y="444334"/>
                  <a:pt x="51841" y="402626"/>
                </a:cubicBezTo>
                <a:cubicBezTo>
                  <a:pt x="59206" y="398515"/>
                  <a:pt x="64829" y="391872"/>
                  <a:pt x="67668" y="383930"/>
                </a:cubicBezTo>
                <a:lnTo>
                  <a:pt x="142393" y="383930"/>
                </a:lnTo>
                <a:cubicBezTo>
                  <a:pt x="146774" y="400883"/>
                  <a:pt x="160300" y="413942"/>
                  <a:pt x="177396" y="417725"/>
                </a:cubicBezTo>
                <a:cubicBezTo>
                  <a:pt x="179227" y="443425"/>
                  <a:pt x="182757" y="468975"/>
                  <a:pt x="187963" y="494208"/>
                </a:cubicBezTo>
                <a:cubicBezTo>
                  <a:pt x="181773" y="497789"/>
                  <a:pt x="176488" y="502744"/>
                  <a:pt x="172517" y="508691"/>
                </a:cubicBezTo>
                <a:close/>
                <a:moveTo>
                  <a:pt x="211363" y="260802"/>
                </a:moveTo>
                <a:cubicBezTo>
                  <a:pt x="237052" y="260775"/>
                  <a:pt x="257871" y="239956"/>
                  <a:pt x="257899" y="214266"/>
                </a:cubicBezTo>
                <a:cubicBezTo>
                  <a:pt x="257899" y="212872"/>
                  <a:pt x="257608" y="211559"/>
                  <a:pt x="257487" y="210195"/>
                </a:cubicBezTo>
                <a:cubicBezTo>
                  <a:pt x="282574" y="205128"/>
                  <a:pt x="307976" y="201774"/>
                  <a:pt x="333519" y="200155"/>
                </a:cubicBezTo>
                <a:cubicBezTo>
                  <a:pt x="339887" y="209695"/>
                  <a:pt x="349552" y="216549"/>
                  <a:pt x="360661" y="219403"/>
                </a:cubicBezTo>
                <a:lnTo>
                  <a:pt x="360661" y="303543"/>
                </a:lnTo>
                <a:cubicBezTo>
                  <a:pt x="331429" y="308531"/>
                  <a:pt x="308531" y="331430"/>
                  <a:pt x="303542" y="360662"/>
                </a:cubicBezTo>
                <a:lnTo>
                  <a:pt x="232160" y="360662"/>
                </a:lnTo>
                <a:cubicBezTo>
                  <a:pt x="228069" y="345013"/>
                  <a:pt x="216129" y="332620"/>
                  <a:pt x="200642" y="327951"/>
                </a:cubicBezTo>
                <a:cubicBezTo>
                  <a:pt x="202275" y="305349"/>
                  <a:pt x="205275" y="282866"/>
                  <a:pt x="209626" y="260627"/>
                </a:cubicBezTo>
                <a:cubicBezTo>
                  <a:pt x="210215" y="260649"/>
                  <a:pt x="210767" y="260802"/>
                  <a:pt x="211363" y="260802"/>
                </a:cubicBezTo>
                <a:close/>
                <a:moveTo>
                  <a:pt x="372295" y="151251"/>
                </a:moveTo>
                <a:cubicBezTo>
                  <a:pt x="385146" y="151251"/>
                  <a:pt x="395563" y="161668"/>
                  <a:pt x="395563" y="174519"/>
                </a:cubicBezTo>
                <a:cubicBezTo>
                  <a:pt x="395563" y="187369"/>
                  <a:pt x="385146" y="197787"/>
                  <a:pt x="372295" y="197787"/>
                </a:cubicBezTo>
                <a:cubicBezTo>
                  <a:pt x="359445" y="197787"/>
                  <a:pt x="349027" y="187369"/>
                  <a:pt x="349027" y="174519"/>
                </a:cubicBezTo>
                <a:cubicBezTo>
                  <a:pt x="349042" y="161674"/>
                  <a:pt x="359451" y="151265"/>
                  <a:pt x="372295" y="151251"/>
                </a:cubicBezTo>
                <a:close/>
                <a:moveTo>
                  <a:pt x="411070" y="200159"/>
                </a:moveTo>
                <a:cubicBezTo>
                  <a:pt x="437294" y="201794"/>
                  <a:pt x="463371" y="205262"/>
                  <a:pt x="489110" y="210538"/>
                </a:cubicBezTo>
                <a:cubicBezTo>
                  <a:pt x="488870" y="212095"/>
                  <a:pt x="488712" y="213664"/>
                  <a:pt x="488635" y="215238"/>
                </a:cubicBezTo>
                <a:cubicBezTo>
                  <a:pt x="488662" y="240927"/>
                  <a:pt x="509481" y="261746"/>
                  <a:pt x="535171" y="261773"/>
                </a:cubicBezTo>
                <a:lnTo>
                  <a:pt x="535191" y="261771"/>
                </a:lnTo>
                <a:cubicBezTo>
                  <a:pt x="539420" y="283637"/>
                  <a:pt x="542348" y="305735"/>
                  <a:pt x="543959" y="327948"/>
                </a:cubicBezTo>
                <a:cubicBezTo>
                  <a:pt x="528467" y="332615"/>
                  <a:pt x="516522" y="345010"/>
                  <a:pt x="512431" y="360663"/>
                </a:cubicBezTo>
                <a:lnTo>
                  <a:pt x="441048" y="360663"/>
                </a:lnTo>
                <a:cubicBezTo>
                  <a:pt x="436060" y="331430"/>
                  <a:pt x="413162" y="308532"/>
                  <a:pt x="383929" y="303543"/>
                </a:cubicBezTo>
                <a:lnTo>
                  <a:pt x="383929" y="219403"/>
                </a:lnTo>
                <a:cubicBezTo>
                  <a:pt x="395037" y="216550"/>
                  <a:pt x="404702" y="209697"/>
                  <a:pt x="411070" y="200159"/>
                </a:cubicBezTo>
                <a:close/>
                <a:moveTo>
                  <a:pt x="534040" y="488750"/>
                </a:moveTo>
                <a:cubicBezTo>
                  <a:pt x="509306" y="489367"/>
                  <a:pt x="489395" y="509259"/>
                  <a:pt x="488754" y="533992"/>
                </a:cubicBezTo>
                <a:cubicBezTo>
                  <a:pt x="463100" y="539221"/>
                  <a:pt x="437113" y="542656"/>
                  <a:pt x="410982" y="544272"/>
                </a:cubicBezTo>
                <a:cubicBezTo>
                  <a:pt x="404606" y="534813"/>
                  <a:pt x="394980" y="528023"/>
                  <a:pt x="383929" y="525190"/>
                </a:cubicBezTo>
                <a:lnTo>
                  <a:pt x="383929" y="441049"/>
                </a:lnTo>
                <a:cubicBezTo>
                  <a:pt x="413162" y="436061"/>
                  <a:pt x="436060" y="413162"/>
                  <a:pt x="441048" y="383930"/>
                </a:cubicBezTo>
                <a:lnTo>
                  <a:pt x="512431" y="383930"/>
                </a:lnTo>
                <a:cubicBezTo>
                  <a:pt x="516523" y="399584"/>
                  <a:pt x="528468" y="411978"/>
                  <a:pt x="543960" y="416645"/>
                </a:cubicBezTo>
                <a:cubicBezTo>
                  <a:pt x="542221" y="440870"/>
                  <a:pt x="538908" y="464956"/>
                  <a:pt x="534040" y="488750"/>
                </a:cubicBezTo>
                <a:close/>
                <a:moveTo>
                  <a:pt x="372295" y="593342"/>
                </a:moveTo>
                <a:cubicBezTo>
                  <a:pt x="359445" y="593342"/>
                  <a:pt x="349027" y="582924"/>
                  <a:pt x="349027" y="570074"/>
                </a:cubicBezTo>
                <a:cubicBezTo>
                  <a:pt x="349027" y="557223"/>
                  <a:pt x="359445" y="546806"/>
                  <a:pt x="372295" y="546806"/>
                </a:cubicBezTo>
                <a:cubicBezTo>
                  <a:pt x="385146" y="546806"/>
                  <a:pt x="395563" y="557223"/>
                  <a:pt x="395563" y="570074"/>
                </a:cubicBezTo>
                <a:cubicBezTo>
                  <a:pt x="395549" y="582918"/>
                  <a:pt x="385140" y="593327"/>
                  <a:pt x="372295" y="593342"/>
                </a:cubicBezTo>
                <a:close/>
                <a:moveTo>
                  <a:pt x="333591" y="544304"/>
                </a:moveTo>
                <a:cubicBezTo>
                  <a:pt x="308159" y="542702"/>
                  <a:pt x="282865" y="539378"/>
                  <a:pt x="257883" y="534354"/>
                </a:cubicBezTo>
                <a:lnTo>
                  <a:pt x="257898" y="534200"/>
                </a:lnTo>
                <a:cubicBezTo>
                  <a:pt x="257871" y="508510"/>
                  <a:pt x="237052" y="487691"/>
                  <a:pt x="211363" y="487664"/>
                </a:cubicBezTo>
                <a:cubicBezTo>
                  <a:pt x="211030" y="487664"/>
                  <a:pt x="210723" y="487755"/>
                  <a:pt x="210392" y="487762"/>
                </a:cubicBezTo>
                <a:cubicBezTo>
                  <a:pt x="205627" y="464288"/>
                  <a:pt x="202368" y="440533"/>
                  <a:pt x="200635" y="416644"/>
                </a:cubicBezTo>
                <a:cubicBezTo>
                  <a:pt x="216125" y="411976"/>
                  <a:pt x="228068" y="399582"/>
                  <a:pt x="232160" y="383930"/>
                </a:cubicBezTo>
                <a:lnTo>
                  <a:pt x="303542" y="383930"/>
                </a:lnTo>
                <a:cubicBezTo>
                  <a:pt x="308531" y="413162"/>
                  <a:pt x="331429" y="436061"/>
                  <a:pt x="360661" y="441049"/>
                </a:cubicBezTo>
                <a:lnTo>
                  <a:pt x="360661" y="525190"/>
                </a:lnTo>
                <a:cubicBezTo>
                  <a:pt x="349600" y="528028"/>
                  <a:pt x="339966" y="534830"/>
                  <a:pt x="333591" y="544304"/>
                </a:cubicBezTo>
                <a:close/>
                <a:moveTo>
                  <a:pt x="372295" y="325760"/>
                </a:moveTo>
                <a:cubicBezTo>
                  <a:pt x="397996" y="325760"/>
                  <a:pt x="418831" y="346595"/>
                  <a:pt x="418831" y="372296"/>
                </a:cubicBezTo>
                <a:cubicBezTo>
                  <a:pt x="418831" y="397997"/>
                  <a:pt x="397996" y="418832"/>
                  <a:pt x="372295" y="418832"/>
                </a:cubicBezTo>
                <a:cubicBezTo>
                  <a:pt x="346594" y="418832"/>
                  <a:pt x="325759" y="397997"/>
                  <a:pt x="325759" y="372296"/>
                </a:cubicBezTo>
                <a:cubicBezTo>
                  <a:pt x="325787" y="346607"/>
                  <a:pt x="346606" y="325788"/>
                  <a:pt x="372295" y="325760"/>
                </a:cubicBezTo>
                <a:close/>
                <a:moveTo>
                  <a:pt x="557314" y="395564"/>
                </a:moveTo>
                <a:cubicBezTo>
                  <a:pt x="544464" y="395564"/>
                  <a:pt x="534046" y="385147"/>
                  <a:pt x="534046" y="372296"/>
                </a:cubicBezTo>
                <a:cubicBezTo>
                  <a:pt x="534046" y="359446"/>
                  <a:pt x="544464" y="349028"/>
                  <a:pt x="557314" y="349028"/>
                </a:cubicBezTo>
                <a:cubicBezTo>
                  <a:pt x="570165" y="349028"/>
                  <a:pt x="580582" y="359446"/>
                  <a:pt x="580582" y="372296"/>
                </a:cubicBezTo>
                <a:cubicBezTo>
                  <a:pt x="580567" y="385141"/>
                  <a:pt x="570159" y="395549"/>
                  <a:pt x="557314" y="395564"/>
                </a:cubicBezTo>
                <a:close/>
                <a:moveTo>
                  <a:pt x="187277" y="349028"/>
                </a:moveTo>
                <a:cubicBezTo>
                  <a:pt x="200127" y="349028"/>
                  <a:pt x="210545" y="359446"/>
                  <a:pt x="210545" y="372296"/>
                </a:cubicBezTo>
                <a:cubicBezTo>
                  <a:pt x="210545" y="385147"/>
                  <a:pt x="200127" y="395564"/>
                  <a:pt x="187277" y="395564"/>
                </a:cubicBezTo>
                <a:cubicBezTo>
                  <a:pt x="174426" y="395564"/>
                  <a:pt x="164009" y="385147"/>
                  <a:pt x="164009" y="372296"/>
                </a:cubicBezTo>
                <a:cubicBezTo>
                  <a:pt x="164023" y="359452"/>
                  <a:pt x="174432" y="349043"/>
                  <a:pt x="187277" y="349028"/>
                </a:cubicBezTo>
                <a:close/>
                <a:moveTo>
                  <a:pt x="211363" y="510932"/>
                </a:moveTo>
                <a:cubicBezTo>
                  <a:pt x="224213" y="510932"/>
                  <a:pt x="234631" y="521350"/>
                  <a:pt x="234631" y="534200"/>
                </a:cubicBezTo>
                <a:cubicBezTo>
                  <a:pt x="234631" y="547051"/>
                  <a:pt x="224213" y="557468"/>
                  <a:pt x="211363" y="557468"/>
                </a:cubicBezTo>
                <a:cubicBezTo>
                  <a:pt x="198512" y="557468"/>
                  <a:pt x="188095" y="547051"/>
                  <a:pt x="188095" y="534200"/>
                </a:cubicBezTo>
                <a:cubicBezTo>
                  <a:pt x="188109" y="521356"/>
                  <a:pt x="198518" y="510947"/>
                  <a:pt x="211363" y="510932"/>
                </a:cubicBezTo>
                <a:close/>
                <a:moveTo>
                  <a:pt x="535171" y="558440"/>
                </a:moveTo>
                <a:cubicBezTo>
                  <a:pt x="522320" y="558440"/>
                  <a:pt x="511903" y="548022"/>
                  <a:pt x="511903" y="535172"/>
                </a:cubicBezTo>
                <a:cubicBezTo>
                  <a:pt x="511903" y="522321"/>
                  <a:pt x="522320" y="511904"/>
                  <a:pt x="535171" y="511904"/>
                </a:cubicBezTo>
                <a:cubicBezTo>
                  <a:pt x="548021" y="511904"/>
                  <a:pt x="558439" y="522321"/>
                  <a:pt x="558439" y="535172"/>
                </a:cubicBezTo>
                <a:cubicBezTo>
                  <a:pt x="558424" y="548016"/>
                  <a:pt x="548015" y="558425"/>
                  <a:pt x="535171" y="558440"/>
                </a:cubicBezTo>
                <a:close/>
                <a:moveTo>
                  <a:pt x="535171" y="238506"/>
                </a:moveTo>
                <a:cubicBezTo>
                  <a:pt x="522320" y="238506"/>
                  <a:pt x="511903" y="228088"/>
                  <a:pt x="511903" y="215238"/>
                </a:cubicBezTo>
                <a:cubicBezTo>
                  <a:pt x="511903" y="202387"/>
                  <a:pt x="522320" y="191970"/>
                  <a:pt x="535171" y="191970"/>
                </a:cubicBezTo>
                <a:cubicBezTo>
                  <a:pt x="548021" y="191970"/>
                  <a:pt x="558439" y="202387"/>
                  <a:pt x="558439" y="215238"/>
                </a:cubicBezTo>
                <a:cubicBezTo>
                  <a:pt x="558424" y="228082"/>
                  <a:pt x="548015" y="238491"/>
                  <a:pt x="535171" y="238506"/>
                </a:cubicBezTo>
                <a:close/>
                <a:moveTo>
                  <a:pt x="211363" y="190998"/>
                </a:moveTo>
                <a:cubicBezTo>
                  <a:pt x="224213" y="190998"/>
                  <a:pt x="234631" y="201416"/>
                  <a:pt x="234631" y="214266"/>
                </a:cubicBezTo>
                <a:cubicBezTo>
                  <a:pt x="234631" y="227117"/>
                  <a:pt x="224213" y="237534"/>
                  <a:pt x="211363" y="237534"/>
                </a:cubicBezTo>
                <a:cubicBezTo>
                  <a:pt x="198512" y="237534"/>
                  <a:pt x="188095" y="227117"/>
                  <a:pt x="188095" y="214266"/>
                </a:cubicBezTo>
                <a:cubicBezTo>
                  <a:pt x="188109" y="201422"/>
                  <a:pt x="198518" y="191013"/>
                  <a:pt x="211363" y="190998"/>
                </a:cubicBezTo>
                <a:close/>
                <a:moveTo>
                  <a:pt x="58020" y="458193"/>
                </a:moveTo>
                <a:cubicBezTo>
                  <a:pt x="87593" y="490411"/>
                  <a:pt x="124285" y="515274"/>
                  <a:pt x="165171" y="530797"/>
                </a:cubicBezTo>
                <a:cubicBezTo>
                  <a:pt x="165087" y="531941"/>
                  <a:pt x="164827" y="533036"/>
                  <a:pt x="164827" y="534201"/>
                </a:cubicBezTo>
                <a:cubicBezTo>
                  <a:pt x="164854" y="559890"/>
                  <a:pt x="185673" y="580709"/>
                  <a:pt x="211363" y="580737"/>
                </a:cubicBezTo>
                <a:cubicBezTo>
                  <a:pt x="212310" y="580737"/>
                  <a:pt x="213197" y="580513"/>
                  <a:pt x="214131" y="580457"/>
                </a:cubicBezTo>
                <a:cubicBezTo>
                  <a:pt x="229635" y="620918"/>
                  <a:pt x="254317" y="657228"/>
                  <a:pt x="286234" y="686531"/>
                </a:cubicBezTo>
                <a:cubicBezTo>
                  <a:pt x="175084" y="656222"/>
                  <a:pt x="88269" y="569360"/>
                  <a:pt x="58020" y="458193"/>
                </a:cubicBezTo>
                <a:close/>
                <a:moveTo>
                  <a:pt x="372295" y="721315"/>
                </a:moveTo>
                <a:cubicBezTo>
                  <a:pt x="365870" y="721315"/>
                  <a:pt x="360661" y="716107"/>
                  <a:pt x="360661" y="709681"/>
                </a:cubicBezTo>
                <a:cubicBezTo>
                  <a:pt x="360661" y="703256"/>
                  <a:pt x="365870" y="698047"/>
                  <a:pt x="372295" y="698047"/>
                </a:cubicBezTo>
                <a:cubicBezTo>
                  <a:pt x="378721" y="698047"/>
                  <a:pt x="383929" y="703256"/>
                  <a:pt x="383929" y="709681"/>
                </a:cubicBezTo>
                <a:cubicBezTo>
                  <a:pt x="383923" y="716104"/>
                  <a:pt x="378718" y="721309"/>
                  <a:pt x="372295" y="721315"/>
                </a:cubicBezTo>
                <a:close/>
                <a:moveTo>
                  <a:pt x="458415" y="686503"/>
                </a:moveTo>
                <a:cubicBezTo>
                  <a:pt x="490127" y="657398"/>
                  <a:pt x="514687" y="621361"/>
                  <a:pt x="530180" y="581203"/>
                </a:cubicBezTo>
                <a:cubicBezTo>
                  <a:pt x="531833" y="581463"/>
                  <a:pt x="533499" y="581631"/>
                  <a:pt x="535171" y="581708"/>
                </a:cubicBezTo>
                <a:cubicBezTo>
                  <a:pt x="560861" y="581680"/>
                  <a:pt x="581679" y="560861"/>
                  <a:pt x="581707" y="535172"/>
                </a:cubicBezTo>
                <a:cubicBezTo>
                  <a:pt x="581631" y="533488"/>
                  <a:pt x="581461" y="531810"/>
                  <a:pt x="581198" y="530146"/>
                </a:cubicBezTo>
                <a:cubicBezTo>
                  <a:pt x="621345" y="514678"/>
                  <a:pt x="657378" y="490148"/>
                  <a:pt x="686490" y="458469"/>
                </a:cubicBezTo>
                <a:cubicBezTo>
                  <a:pt x="656163" y="569478"/>
                  <a:pt x="569430" y="656196"/>
                  <a:pt x="458415" y="686503"/>
                </a:cubicBezTo>
                <a:close/>
                <a:moveTo>
                  <a:pt x="709680" y="383930"/>
                </a:moveTo>
                <a:cubicBezTo>
                  <a:pt x="703255" y="383930"/>
                  <a:pt x="698046" y="378721"/>
                  <a:pt x="698046" y="372296"/>
                </a:cubicBezTo>
                <a:cubicBezTo>
                  <a:pt x="698046" y="365871"/>
                  <a:pt x="703255" y="360662"/>
                  <a:pt x="709680" y="360662"/>
                </a:cubicBezTo>
                <a:cubicBezTo>
                  <a:pt x="716106" y="360662"/>
                  <a:pt x="721314" y="365871"/>
                  <a:pt x="721314" y="372296"/>
                </a:cubicBezTo>
                <a:cubicBezTo>
                  <a:pt x="721308" y="378719"/>
                  <a:pt x="716103" y="383924"/>
                  <a:pt x="709680" y="383930"/>
                </a:cubicBezTo>
                <a:close/>
                <a:moveTo>
                  <a:pt x="686373" y="285781"/>
                </a:moveTo>
                <a:cubicBezTo>
                  <a:pt x="657388" y="254289"/>
                  <a:pt x="621549" y="229884"/>
                  <a:pt x="581627" y="214454"/>
                </a:cubicBezTo>
                <a:cubicBezTo>
                  <a:pt x="581197" y="189092"/>
                  <a:pt x="560537" y="168744"/>
                  <a:pt x="535171" y="168702"/>
                </a:cubicBezTo>
                <a:cubicBezTo>
                  <a:pt x="534231" y="168702"/>
                  <a:pt x="533352" y="168924"/>
                  <a:pt x="532425" y="168979"/>
                </a:cubicBezTo>
                <a:cubicBezTo>
                  <a:pt x="516925" y="126721"/>
                  <a:pt x="491607" y="88749"/>
                  <a:pt x="458556" y="58192"/>
                </a:cubicBezTo>
                <a:cubicBezTo>
                  <a:pt x="569204" y="88764"/>
                  <a:pt x="655690" y="175163"/>
                  <a:pt x="686373" y="285781"/>
                </a:cubicBezTo>
                <a:close/>
                <a:moveTo>
                  <a:pt x="372295" y="23277"/>
                </a:moveTo>
                <a:cubicBezTo>
                  <a:pt x="378721" y="23277"/>
                  <a:pt x="383929" y="28486"/>
                  <a:pt x="383929" y="34911"/>
                </a:cubicBezTo>
                <a:cubicBezTo>
                  <a:pt x="383929" y="41336"/>
                  <a:pt x="378721" y="46545"/>
                  <a:pt x="372295" y="46545"/>
                </a:cubicBezTo>
                <a:cubicBezTo>
                  <a:pt x="365870" y="46545"/>
                  <a:pt x="360661" y="41336"/>
                  <a:pt x="360661" y="34911"/>
                </a:cubicBezTo>
                <a:cubicBezTo>
                  <a:pt x="360668" y="28489"/>
                  <a:pt x="365873" y="23284"/>
                  <a:pt x="372295" y="23277"/>
                </a:cubicBezTo>
                <a:close/>
                <a:moveTo>
                  <a:pt x="286128" y="58047"/>
                </a:moveTo>
                <a:cubicBezTo>
                  <a:pt x="253285" y="88327"/>
                  <a:pt x="228082" y="125957"/>
                  <a:pt x="212584" y="167854"/>
                </a:cubicBezTo>
                <a:cubicBezTo>
                  <a:pt x="212169" y="167842"/>
                  <a:pt x="211781" y="167730"/>
                  <a:pt x="211363" y="167730"/>
                </a:cubicBezTo>
                <a:cubicBezTo>
                  <a:pt x="185871" y="167768"/>
                  <a:pt x="165148" y="188298"/>
                  <a:pt x="164875" y="213789"/>
                </a:cubicBezTo>
                <a:cubicBezTo>
                  <a:pt x="124086" y="229322"/>
                  <a:pt x="87486" y="254161"/>
                  <a:pt x="57987" y="286330"/>
                </a:cubicBezTo>
                <a:cubicBezTo>
                  <a:pt x="88198" y="175178"/>
                  <a:pt x="174995" y="88327"/>
                  <a:pt x="286128" y="58047"/>
                </a:cubicBezTo>
                <a:close/>
                <a:moveTo>
                  <a:pt x="34910" y="360662"/>
                </a:moveTo>
                <a:cubicBezTo>
                  <a:pt x="41335" y="360662"/>
                  <a:pt x="46544" y="365871"/>
                  <a:pt x="46544" y="372296"/>
                </a:cubicBezTo>
                <a:cubicBezTo>
                  <a:pt x="46544" y="378721"/>
                  <a:pt x="41335" y="383930"/>
                  <a:pt x="34910" y="383930"/>
                </a:cubicBezTo>
                <a:cubicBezTo>
                  <a:pt x="28485" y="383930"/>
                  <a:pt x="23276" y="378721"/>
                  <a:pt x="23276" y="372296"/>
                </a:cubicBezTo>
                <a:cubicBezTo>
                  <a:pt x="23283" y="365874"/>
                  <a:pt x="28488" y="360669"/>
                  <a:pt x="34910" y="360662"/>
                </a:cubicBezTo>
                <a:close/>
              </a:path>
            </a:pathLst>
          </a:custGeom>
          <a:solidFill>
            <a:srgbClr val="4D576B"/>
          </a:solidFill>
          <a:ln w="12799" cap="flat">
            <a:noFill/>
            <a:prstDash val="solid"/>
            <a:miter/>
          </a:ln>
        </p:spPr>
        <p:txBody>
          <a:bodyPr rtlCol="0" anchor="ctr"/>
          <a:p>
            <a:pPr>
              <a:lnSpc>
                <a:spcPct val="120000"/>
              </a:lnSpc>
            </a:pPr>
            <a:endParaRPr lang="zh-CN" altLang="en-US"/>
          </a:p>
        </p:txBody>
      </p:sp>
      <p:sp>
        <p:nvSpPr>
          <p:cNvPr id="34" name="任意形状 8"/>
          <p:cNvSpPr/>
          <p:nvPr>
            <p:custDataLst>
              <p:tags r:id="rId9"/>
            </p:custDataLst>
          </p:nvPr>
        </p:nvSpPr>
        <p:spPr>
          <a:xfrm>
            <a:off x="7145020" y="2585085"/>
            <a:ext cx="991235" cy="271780"/>
          </a:xfrm>
          <a:custGeom>
            <a:avLst/>
            <a:gdLst>
              <a:gd name="connsiteX0" fmla="*/ 17145 w 1377315"/>
              <a:gd name="connsiteY0" fmla="*/ 315468 h 331470"/>
              <a:gd name="connsiteX1" fmla="*/ 623507 w 1377315"/>
              <a:gd name="connsiteY1" fmla="*/ 315468 h 331470"/>
              <a:gd name="connsiteX2" fmla="*/ 921829 w 1377315"/>
              <a:gd name="connsiteY2" fmla="*/ 17145 h 331470"/>
              <a:gd name="connsiteX3" fmla="*/ 1362456 w 1377315"/>
              <a:gd name="connsiteY3" fmla="*/ 17145 h 331470"/>
            </a:gdLst>
            <a:ahLst/>
            <a:cxnLst>
              <a:cxn ang="0">
                <a:pos x="connsiteX0" y="connsiteY0"/>
              </a:cxn>
              <a:cxn ang="0">
                <a:pos x="connsiteX1" y="connsiteY1"/>
              </a:cxn>
              <a:cxn ang="0">
                <a:pos x="connsiteX2" y="connsiteY2"/>
              </a:cxn>
              <a:cxn ang="0">
                <a:pos x="connsiteX3" y="connsiteY3"/>
              </a:cxn>
            </a:cxnLst>
            <a:rect l="l" t="t" r="r" b="b"/>
            <a:pathLst>
              <a:path w="1377315" h="331470">
                <a:moveTo>
                  <a:pt x="17145" y="315468"/>
                </a:moveTo>
                <a:lnTo>
                  <a:pt x="623507" y="315468"/>
                </a:lnTo>
                <a:lnTo>
                  <a:pt x="921829" y="17145"/>
                </a:lnTo>
                <a:lnTo>
                  <a:pt x="1362456" y="17145"/>
                </a:lnTo>
              </a:path>
            </a:pathLst>
          </a:custGeom>
          <a:noFill/>
          <a:ln w="19050" cap="flat">
            <a:solidFill>
              <a:srgbClr val="3498DB"/>
            </a:solidFill>
            <a:prstDash val="solid"/>
            <a:miter/>
          </a:ln>
        </p:spPr>
        <p:txBody>
          <a:bodyPr rtlCol="0" anchor="ctr"/>
          <a:p>
            <a:pPr>
              <a:lnSpc>
                <a:spcPct val="120000"/>
              </a:lnSpc>
            </a:pPr>
            <a:endParaRPr lang="zh-CN" altLang="en-US"/>
          </a:p>
        </p:txBody>
      </p:sp>
      <p:sp>
        <p:nvSpPr>
          <p:cNvPr id="35" name="任意形状 9"/>
          <p:cNvSpPr/>
          <p:nvPr>
            <p:custDataLst>
              <p:tags r:id="rId10"/>
            </p:custDataLst>
          </p:nvPr>
        </p:nvSpPr>
        <p:spPr>
          <a:xfrm>
            <a:off x="7034530" y="2774315"/>
            <a:ext cx="135890" cy="135890"/>
          </a:xfrm>
          <a:custGeom>
            <a:avLst/>
            <a:gdLst>
              <a:gd name="connsiteX0" fmla="*/ 152019 w 165735"/>
              <a:gd name="connsiteY0" fmla="*/ 84582 h 165735"/>
              <a:gd name="connsiteX1" fmla="*/ 84582 w 165735"/>
              <a:gd name="connsiteY1" fmla="*/ 152019 h 165735"/>
              <a:gd name="connsiteX2" fmla="*/ 17145 w 165735"/>
              <a:gd name="connsiteY2" fmla="*/ 84582 h 165735"/>
              <a:gd name="connsiteX3" fmla="*/ 84582 w 165735"/>
              <a:gd name="connsiteY3" fmla="*/ 17145 h 165735"/>
              <a:gd name="connsiteX4" fmla="*/ 152019 w 165735"/>
              <a:gd name="connsiteY4" fmla="*/ 84582 h 1657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735" h="165735">
                <a:moveTo>
                  <a:pt x="152019" y="84582"/>
                </a:moveTo>
                <a:cubicBezTo>
                  <a:pt x="152019" y="121826"/>
                  <a:pt x="121826" y="152019"/>
                  <a:pt x="84582" y="152019"/>
                </a:cubicBezTo>
                <a:cubicBezTo>
                  <a:pt x="47338" y="152019"/>
                  <a:pt x="17145" y="121826"/>
                  <a:pt x="17145" y="84582"/>
                </a:cubicBezTo>
                <a:cubicBezTo>
                  <a:pt x="17145" y="47337"/>
                  <a:pt x="47338" y="17145"/>
                  <a:pt x="84582" y="17145"/>
                </a:cubicBezTo>
                <a:cubicBezTo>
                  <a:pt x="121826" y="17145"/>
                  <a:pt x="152019" y="47338"/>
                  <a:pt x="152019" y="84582"/>
                </a:cubicBezTo>
                <a:close/>
              </a:path>
            </a:pathLst>
          </a:custGeom>
          <a:noFill/>
          <a:ln w="19050" cap="flat">
            <a:solidFill>
              <a:srgbClr val="3498DB"/>
            </a:solidFill>
            <a:prstDash val="solid"/>
            <a:miter/>
          </a:ln>
        </p:spPr>
        <p:txBody>
          <a:bodyPr rtlCol="0" anchor="ctr"/>
          <a:p>
            <a:pPr>
              <a:lnSpc>
                <a:spcPct val="120000"/>
              </a:lnSpc>
            </a:pPr>
            <a:endParaRPr lang="zh-CN" altLang="en-US"/>
          </a:p>
        </p:txBody>
      </p:sp>
      <p:sp>
        <p:nvSpPr>
          <p:cNvPr id="36" name="任意形状 10"/>
          <p:cNvSpPr/>
          <p:nvPr>
            <p:custDataLst>
              <p:tags r:id="rId11"/>
            </p:custDataLst>
          </p:nvPr>
        </p:nvSpPr>
        <p:spPr>
          <a:xfrm>
            <a:off x="7074535" y="2814320"/>
            <a:ext cx="56515" cy="56515"/>
          </a:xfrm>
          <a:custGeom>
            <a:avLst/>
            <a:gdLst>
              <a:gd name="connsiteX0" fmla="*/ 64865 w 68580"/>
              <a:gd name="connsiteY0" fmla="*/ 34576 h 68580"/>
              <a:gd name="connsiteX1" fmla="*/ 34576 w 68580"/>
              <a:gd name="connsiteY1" fmla="*/ 64865 h 68580"/>
              <a:gd name="connsiteX2" fmla="*/ 4286 w 68580"/>
              <a:gd name="connsiteY2" fmla="*/ 34576 h 68580"/>
              <a:gd name="connsiteX3" fmla="*/ 34576 w 68580"/>
              <a:gd name="connsiteY3" fmla="*/ 4286 h 68580"/>
              <a:gd name="connsiteX4" fmla="*/ 64865 w 68580"/>
              <a:gd name="connsiteY4" fmla="*/ 34576 h 68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 h="68580">
                <a:moveTo>
                  <a:pt x="64865" y="34576"/>
                </a:moveTo>
                <a:cubicBezTo>
                  <a:pt x="64865" y="51304"/>
                  <a:pt x="51304" y="64865"/>
                  <a:pt x="34576" y="64865"/>
                </a:cubicBezTo>
                <a:cubicBezTo>
                  <a:pt x="17847" y="64865"/>
                  <a:pt x="4286" y="51304"/>
                  <a:pt x="4286" y="34576"/>
                </a:cubicBezTo>
                <a:cubicBezTo>
                  <a:pt x="4286" y="17847"/>
                  <a:pt x="17847" y="4286"/>
                  <a:pt x="34576" y="4286"/>
                </a:cubicBezTo>
                <a:cubicBezTo>
                  <a:pt x="51304" y="4286"/>
                  <a:pt x="64865" y="17847"/>
                  <a:pt x="64865" y="34576"/>
                </a:cubicBezTo>
                <a:close/>
              </a:path>
            </a:pathLst>
          </a:custGeom>
          <a:solidFill>
            <a:srgbClr val="3498DB"/>
          </a:solidFill>
          <a:ln w="9525" cap="flat">
            <a:noFill/>
            <a:prstDash val="solid"/>
            <a:miter/>
          </a:ln>
        </p:spPr>
        <p:txBody>
          <a:bodyPr rtlCol="0" anchor="ctr"/>
          <a:p>
            <a:pPr>
              <a:lnSpc>
                <a:spcPct val="120000"/>
              </a:lnSpc>
            </a:pPr>
            <a:endParaRPr lang="zh-CN" altLang="en-US"/>
          </a:p>
        </p:txBody>
      </p:sp>
      <p:sp>
        <p:nvSpPr>
          <p:cNvPr id="37" name="任意形状 19"/>
          <p:cNvSpPr/>
          <p:nvPr>
            <p:custDataLst>
              <p:tags r:id="rId12"/>
            </p:custDataLst>
          </p:nvPr>
        </p:nvSpPr>
        <p:spPr>
          <a:xfrm>
            <a:off x="8155645" y="2232388"/>
            <a:ext cx="3240000" cy="828000"/>
          </a:xfrm>
          <a:custGeom>
            <a:avLst/>
            <a:gdLst>
              <a:gd name="connsiteX0" fmla="*/ 7361778 w 7795260"/>
              <a:gd name="connsiteY0" fmla="*/ 4286 h 868680"/>
              <a:gd name="connsiteX1" fmla="*/ 7361778 w 7795260"/>
              <a:gd name="connsiteY1" fmla="*/ 4286 h 868680"/>
              <a:gd name="connsiteX2" fmla="*/ 7361778 w 7795260"/>
              <a:gd name="connsiteY2" fmla="*/ 4286 h 868680"/>
              <a:gd name="connsiteX3" fmla="*/ 435197 w 7795260"/>
              <a:gd name="connsiteY3" fmla="*/ 4286 h 868680"/>
              <a:gd name="connsiteX4" fmla="*/ 4286 w 7795260"/>
              <a:gd name="connsiteY4" fmla="*/ 435197 h 868680"/>
              <a:gd name="connsiteX5" fmla="*/ 435197 w 7795260"/>
              <a:gd name="connsiteY5" fmla="*/ 866108 h 868680"/>
              <a:gd name="connsiteX6" fmla="*/ 7361778 w 7795260"/>
              <a:gd name="connsiteY6" fmla="*/ 866108 h 868680"/>
              <a:gd name="connsiteX7" fmla="*/ 7361778 w 7795260"/>
              <a:gd name="connsiteY7" fmla="*/ 866108 h 868680"/>
              <a:gd name="connsiteX8" fmla="*/ 7361778 w 7795260"/>
              <a:gd name="connsiteY8" fmla="*/ 866108 h 868680"/>
              <a:gd name="connsiteX9" fmla="*/ 7792689 w 7795260"/>
              <a:gd name="connsiteY9" fmla="*/ 435197 h 868680"/>
              <a:gd name="connsiteX10" fmla="*/ 7361778 w 7795260"/>
              <a:gd name="connsiteY10" fmla="*/ 4286 h 868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95260" h="868680">
                <a:moveTo>
                  <a:pt x="7361778" y="4286"/>
                </a:moveTo>
                <a:lnTo>
                  <a:pt x="7361778" y="4286"/>
                </a:lnTo>
                <a:lnTo>
                  <a:pt x="7361778" y="4286"/>
                </a:lnTo>
                <a:lnTo>
                  <a:pt x="435197" y="4286"/>
                </a:lnTo>
                <a:cubicBezTo>
                  <a:pt x="197454" y="4286"/>
                  <a:pt x="4286" y="197453"/>
                  <a:pt x="4286" y="435197"/>
                </a:cubicBezTo>
                <a:cubicBezTo>
                  <a:pt x="4286" y="672941"/>
                  <a:pt x="197454" y="866108"/>
                  <a:pt x="435197" y="866108"/>
                </a:cubicBezTo>
                <a:lnTo>
                  <a:pt x="7361778" y="866108"/>
                </a:lnTo>
                <a:lnTo>
                  <a:pt x="7361778" y="866108"/>
                </a:lnTo>
                <a:lnTo>
                  <a:pt x="7361778" y="866108"/>
                </a:lnTo>
                <a:cubicBezTo>
                  <a:pt x="7599521" y="866108"/>
                  <a:pt x="7792689" y="672941"/>
                  <a:pt x="7792689" y="435197"/>
                </a:cubicBezTo>
                <a:cubicBezTo>
                  <a:pt x="7792689" y="197453"/>
                  <a:pt x="7599521" y="4286"/>
                  <a:pt x="7361778" y="4286"/>
                </a:cubicBezTo>
                <a:close/>
              </a:path>
            </a:pathLst>
          </a:custGeom>
          <a:solidFill>
            <a:srgbClr val="3498DB"/>
          </a:solidFill>
          <a:ln w="8068" cap="flat">
            <a:noFill/>
            <a:prstDash val="solid"/>
            <a:miter/>
          </a:ln>
        </p:spPr>
        <p:txBody>
          <a:bodyPr rtlCol="0" anchor="ctr"/>
          <a:p>
            <a:pPr algn="r">
              <a:lnSpc>
                <a:spcPct val="120000"/>
              </a:lnSpc>
            </a:pPr>
            <a:endParaRPr lang="zh-CN" altLang="en-US"/>
          </a:p>
        </p:txBody>
      </p:sp>
      <p:sp>
        <p:nvSpPr>
          <p:cNvPr id="38" name="文本框 37"/>
          <p:cNvSpPr txBox="1"/>
          <p:nvPr>
            <p:custDataLst>
              <p:tags r:id="rId13"/>
            </p:custDataLst>
          </p:nvPr>
        </p:nvSpPr>
        <p:spPr>
          <a:xfrm>
            <a:off x="8335645" y="2279650"/>
            <a:ext cx="2880000" cy="625475"/>
          </a:xfrm>
          <a:prstGeom prst="rect">
            <a:avLst/>
          </a:prstGeom>
          <a:noFill/>
        </p:spPr>
        <p:txBody>
          <a:bodyPr wrap="square" rtlCol="0" anchor="ctr" anchorCtr="0">
            <a:noAutofit/>
          </a:bodyPr>
          <a:p>
            <a:pPr algn="r">
              <a:lnSpc>
                <a:spcPct val="120000"/>
              </a:lnSpc>
            </a:pPr>
            <a:r>
              <a:rPr lang="zh-CN" altLang="en-US" spc="150">
                <a:solidFill>
                  <a:sysClr val="window" lastClr="FFFFFF"/>
                </a:solidFill>
                <a:latin typeface="Arial" panose="020B0604020202090204" pitchFamily="34" charset="0"/>
                <a:ea typeface="微软雅黑" panose="020B0503020204020204" charset="-122"/>
              </a:rPr>
              <a:t>2. 要使学生具有相应的知识准备</a:t>
            </a:r>
            <a:endParaRPr lang="zh-CN" altLang="en-US" spc="150">
              <a:solidFill>
                <a:sysClr val="window" lastClr="FFFFFF"/>
              </a:solidFill>
              <a:latin typeface="Arial" panose="020B0604020202090204" pitchFamily="34" charset="0"/>
              <a:ea typeface="微软雅黑" panose="020B0503020204020204" charset="-122"/>
            </a:endParaRPr>
          </a:p>
        </p:txBody>
      </p:sp>
      <p:sp>
        <p:nvSpPr>
          <p:cNvPr id="54" name="任意形状 12"/>
          <p:cNvSpPr/>
          <p:nvPr>
            <p:custDataLst>
              <p:tags r:id="rId14"/>
            </p:custDataLst>
          </p:nvPr>
        </p:nvSpPr>
        <p:spPr>
          <a:xfrm>
            <a:off x="7067550" y="4908550"/>
            <a:ext cx="135890" cy="135890"/>
          </a:xfrm>
          <a:custGeom>
            <a:avLst/>
            <a:gdLst>
              <a:gd name="connsiteX0" fmla="*/ 152019 w 165735"/>
              <a:gd name="connsiteY0" fmla="*/ 84582 h 165735"/>
              <a:gd name="connsiteX1" fmla="*/ 84582 w 165735"/>
              <a:gd name="connsiteY1" fmla="*/ 152019 h 165735"/>
              <a:gd name="connsiteX2" fmla="*/ 17145 w 165735"/>
              <a:gd name="connsiteY2" fmla="*/ 84582 h 165735"/>
              <a:gd name="connsiteX3" fmla="*/ 84582 w 165735"/>
              <a:gd name="connsiteY3" fmla="*/ 17145 h 165735"/>
              <a:gd name="connsiteX4" fmla="*/ 152019 w 165735"/>
              <a:gd name="connsiteY4" fmla="*/ 84582 h 1657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735" h="165735">
                <a:moveTo>
                  <a:pt x="152019" y="84582"/>
                </a:moveTo>
                <a:cubicBezTo>
                  <a:pt x="152019" y="121826"/>
                  <a:pt x="121826" y="152019"/>
                  <a:pt x="84582" y="152019"/>
                </a:cubicBezTo>
                <a:cubicBezTo>
                  <a:pt x="47338" y="152019"/>
                  <a:pt x="17145" y="121826"/>
                  <a:pt x="17145" y="84582"/>
                </a:cubicBezTo>
                <a:cubicBezTo>
                  <a:pt x="17145" y="47337"/>
                  <a:pt x="47338" y="17145"/>
                  <a:pt x="84582" y="17145"/>
                </a:cubicBezTo>
                <a:cubicBezTo>
                  <a:pt x="121826" y="17145"/>
                  <a:pt x="152019" y="47337"/>
                  <a:pt x="152019" y="84582"/>
                </a:cubicBezTo>
                <a:close/>
              </a:path>
            </a:pathLst>
          </a:custGeom>
          <a:noFill/>
          <a:ln w="19050" cap="flat">
            <a:solidFill>
              <a:srgbClr val="FFC000"/>
            </a:solidFill>
            <a:prstDash val="solid"/>
            <a:miter/>
          </a:ln>
        </p:spPr>
        <p:txBody>
          <a:bodyPr rtlCol="0" anchor="ctr"/>
          <a:p>
            <a:pPr>
              <a:lnSpc>
                <a:spcPct val="120000"/>
              </a:lnSpc>
            </a:pPr>
            <a:endParaRPr lang="zh-CN" altLang="en-US"/>
          </a:p>
        </p:txBody>
      </p:sp>
      <p:sp>
        <p:nvSpPr>
          <p:cNvPr id="53" name="任意形状 11"/>
          <p:cNvSpPr/>
          <p:nvPr>
            <p:custDataLst>
              <p:tags r:id="rId15"/>
            </p:custDataLst>
          </p:nvPr>
        </p:nvSpPr>
        <p:spPr>
          <a:xfrm>
            <a:off x="7185025" y="4970145"/>
            <a:ext cx="991235" cy="271780"/>
          </a:xfrm>
          <a:custGeom>
            <a:avLst/>
            <a:gdLst>
              <a:gd name="connsiteX0" fmla="*/ 17145 w 1377315"/>
              <a:gd name="connsiteY0" fmla="*/ 17145 h 331470"/>
              <a:gd name="connsiteX1" fmla="*/ 623507 w 1377315"/>
              <a:gd name="connsiteY1" fmla="*/ 17145 h 331470"/>
              <a:gd name="connsiteX2" fmla="*/ 921829 w 1377315"/>
              <a:gd name="connsiteY2" fmla="*/ 315468 h 331470"/>
              <a:gd name="connsiteX3" fmla="*/ 1362456 w 1377315"/>
              <a:gd name="connsiteY3" fmla="*/ 315468 h 331470"/>
            </a:gdLst>
            <a:ahLst/>
            <a:cxnLst>
              <a:cxn ang="0">
                <a:pos x="connsiteX0" y="connsiteY0"/>
              </a:cxn>
              <a:cxn ang="0">
                <a:pos x="connsiteX1" y="connsiteY1"/>
              </a:cxn>
              <a:cxn ang="0">
                <a:pos x="connsiteX2" y="connsiteY2"/>
              </a:cxn>
              <a:cxn ang="0">
                <a:pos x="connsiteX3" y="connsiteY3"/>
              </a:cxn>
            </a:cxnLst>
            <a:rect l="l" t="t" r="r" b="b"/>
            <a:pathLst>
              <a:path w="1377315" h="331470">
                <a:moveTo>
                  <a:pt x="17145" y="17145"/>
                </a:moveTo>
                <a:lnTo>
                  <a:pt x="623507" y="17145"/>
                </a:lnTo>
                <a:lnTo>
                  <a:pt x="921829" y="315468"/>
                </a:lnTo>
                <a:lnTo>
                  <a:pt x="1362456" y="315468"/>
                </a:lnTo>
              </a:path>
            </a:pathLst>
          </a:custGeom>
          <a:noFill/>
          <a:ln w="19050" cap="flat">
            <a:solidFill>
              <a:srgbClr val="FFC000"/>
            </a:solidFill>
            <a:prstDash val="solid"/>
            <a:miter/>
          </a:ln>
        </p:spPr>
        <p:txBody>
          <a:bodyPr rtlCol="0" anchor="ctr"/>
          <a:p>
            <a:pPr>
              <a:lnSpc>
                <a:spcPct val="120000"/>
              </a:lnSpc>
            </a:pPr>
            <a:endParaRPr lang="zh-CN" altLang="en-US"/>
          </a:p>
        </p:txBody>
      </p:sp>
      <p:sp>
        <p:nvSpPr>
          <p:cNvPr id="55" name="任意形状 13"/>
          <p:cNvSpPr/>
          <p:nvPr>
            <p:custDataLst>
              <p:tags r:id="rId16"/>
            </p:custDataLst>
          </p:nvPr>
        </p:nvSpPr>
        <p:spPr>
          <a:xfrm>
            <a:off x="7113905" y="4954905"/>
            <a:ext cx="56515" cy="56515"/>
          </a:xfrm>
          <a:custGeom>
            <a:avLst/>
            <a:gdLst>
              <a:gd name="connsiteX0" fmla="*/ 64865 w 68580"/>
              <a:gd name="connsiteY0" fmla="*/ 34576 h 68580"/>
              <a:gd name="connsiteX1" fmla="*/ 34576 w 68580"/>
              <a:gd name="connsiteY1" fmla="*/ 64865 h 68580"/>
              <a:gd name="connsiteX2" fmla="*/ 4286 w 68580"/>
              <a:gd name="connsiteY2" fmla="*/ 34576 h 68580"/>
              <a:gd name="connsiteX3" fmla="*/ 34576 w 68580"/>
              <a:gd name="connsiteY3" fmla="*/ 4286 h 68580"/>
              <a:gd name="connsiteX4" fmla="*/ 64865 w 68580"/>
              <a:gd name="connsiteY4" fmla="*/ 34576 h 68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 h="68580">
                <a:moveTo>
                  <a:pt x="64865" y="34576"/>
                </a:moveTo>
                <a:cubicBezTo>
                  <a:pt x="64865" y="51304"/>
                  <a:pt x="51304" y="64865"/>
                  <a:pt x="34576" y="64865"/>
                </a:cubicBezTo>
                <a:cubicBezTo>
                  <a:pt x="17847" y="64865"/>
                  <a:pt x="4286" y="51304"/>
                  <a:pt x="4286" y="34576"/>
                </a:cubicBezTo>
                <a:cubicBezTo>
                  <a:pt x="4286" y="17847"/>
                  <a:pt x="17847" y="4286"/>
                  <a:pt x="34576" y="4286"/>
                </a:cubicBezTo>
                <a:cubicBezTo>
                  <a:pt x="51304" y="4286"/>
                  <a:pt x="64865" y="17847"/>
                  <a:pt x="64865" y="34576"/>
                </a:cubicBezTo>
                <a:close/>
              </a:path>
            </a:pathLst>
          </a:custGeom>
          <a:solidFill>
            <a:srgbClr val="FFC000"/>
          </a:solidFill>
          <a:ln w="9525" cap="flat">
            <a:noFill/>
            <a:prstDash val="solid"/>
            <a:miter/>
          </a:ln>
        </p:spPr>
        <p:txBody>
          <a:bodyPr rtlCol="0" anchor="ctr"/>
          <a:p>
            <a:pPr>
              <a:lnSpc>
                <a:spcPct val="120000"/>
              </a:lnSpc>
            </a:pPr>
            <a:endParaRPr lang="zh-CN" altLang="en-US"/>
          </a:p>
        </p:txBody>
      </p:sp>
      <p:sp>
        <p:nvSpPr>
          <p:cNvPr id="61" name="任意形状 19"/>
          <p:cNvSpPr/>
          <p:nvPr>
            <p:custDataLst>
              <p:tags r:id="rId17"/>
            </p:custDataLst>
          </p:nvPr>
        </p:nvSpPr>
        <p:spPr>
          <a:xfrm>
            <a:off x="8182950" y="4861923"/>
            <a:ext cx="3240000" cy="828000"/>
          </a:xfrm>
          <a:custGeom>
            <a:avLst/>
            <a:gdLst>
              <a:gd name="connsiteX0" fmla="*/ 7361778 w 7795260"/>
              <a:gd name="connsiteY0" fmla="*/ 4286 h 868680"/>
              <a:gd name="connsiteX1" fmla="*/ 7361778 w 7795260"/>
              <a:gd name="connsiteY1" fmla="*/ 4286 h 868680"/>
              <a:gd name="connsiteX2" fmla="*/ 7361778 w 7795260"/>
              <a:gd name="connsiteY2" fmla="*/ 4286 h 868680"/>
              <a:gd name="connsiteX3" fmla="*/ 435197 w 7795260"/>
              <a:gd name="connsiteY3" fmla="*/ 4286 h 868680"/>
              <a:gd name="connsiteX4" fmla="*/ 4286 w 7795260"/>
              <a:gd name="connsiteY4" fmla="*/ 435197 h 868680"/>
              <a:gd name="connsiteX5" fmla="*/ 435197 w 7795260"/>
              <a:gd name="connsiteY5" fmla="*/ 866108 h 868680"/>
              <a:gd name="connsiteX6" fmla="*/ 7361778 w 7795260"/>
              <a:gd name="connsiteY6" fmla="*/ 866108 h 868680"/>
              <a:gd name="connsiteX7" fmla="*/ 7361778 w 7795260"/>
              <a:gd name="connsiteY7" fmla="*/ 866108 h 868680"/>
              <a:gd name="connsiteX8" fmla="*/ 7361778 w 7795260"/>
              <a:gd name="connsiteY8" fmla="*/ 866108 h 868680"/>
              <a:gd name="connsiteX9" fmla="*/ 7792689 w 7795260"/>
              <a:gd name="connsiteY9" fmla="*/ 435197 h 868680"/>
              <a:gd name="connsiteX10" fmla="*/ 7361778 w 7795260"/>
              <a:gd name="connsiteY10" fmla="*/ 4286 h 868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95260" h="868680">
                <a:moveTo>
                  <a:pt x="7361778" y="4286"/>
                </a:moveTo>
                <a:lnTo>
                  <a:pt x="7361778" y="4286"/>
                </a:lnTo>
                <a:lnTo>
                  <a:pt x="7361778" y="4286"/>
                </a:lnTo>
                <a:lnTo>
                  <a:pt x="435197" y="4286"/>
                </a:lnTo>
                <a:cubicBezTo>
                  <a:pt x="197454" y="4286"/>
                  <a:pt x="4286" y="197453"/>
                  <a:pt x="4286" y="435197"/>
                </a:cubicBezTo>
                <a:cubicBezTo>
                  <a:pt x="4286" y="672941"/>
                  <a:pt x="197454" y="866108"/>
                  <a:pt x="435197" y="866108"/>
                </a:cubicBezTo>
                <a:lnTo>
                  <a:pt x="7361778" y="866108"/>
                </a:lnTo>
                <a:lnTo>
                  <a:pt x="7361778" y="866108"/>
                </a:lnTo>
                <a:lnTo>
                  <a:pt x="7361778" y="866108"/>
                </a:lnTo>
                <a:cubicBezTo>
                  <a:pt x="7599521" y="866108"/>
                  <a:pt x="7792689" y="672941"/>
                  <a:pt x="7792689" y="435197"/>
                </a:cubicBezTo>
                <a:cubicBezTo>
                  <a:pt x="7792689" y="197453"/>
                  <a:pt x="7599521" y="4286"/>
                  <a:pt x="7361778" y="4286"/>
                </a:cubicBezTo>
                <a:close/>
              </a:path>
            </a:pathLst>
          </a:custGeom>
          <a:solidFill>
            <a:srgbClr val="FFC000"/>
          </a:solidFill>
          <a:ln w="8068" cap="flat">
            <a:noFill/>
            <a:prstDash val="solid"/>
            <a:miter/>
          </a:ln>
        </p:spPr>
        <p:txBody>
          <a:bodyPr rtlCol="0" anchor="ctr"/>
          <a:p>
            <a:pPr algn="r">
              <a:lnSpc>
                <a:spcPct val="120000"/>
              </a:lnSpc>
            </a:pPr>
            <a:endParaRPr lang="zh-CN" altLang="en-US"/>
          </a:p>
        </p:txBody>
      </p:sp>
      <p:sp>
        <p:nvSpPr>
          <p:cNvPr id="62" name="文本框 61"/>
          <p:cNvSpPr txBox="1"/>
          <p:nvPr>
            <p:custDataLst>
              <p:tags r:id="rId18"/>
            </p:custDataLst>
          </p:nvPr>
        </p:nvSpPr>
        <p:spPr>
          <a:xfrm>
            <a:off x="8362950" y="4909185"/>
            <a:ext cx="2880000" cy="625475"/>
          </a:xfrm>
          <a:prstGeom prst="rect">
            <a:avLst/>
          </a:prstGeom>
          <a:noFill/>
        </p:spPr>
        <p:txBody>
          <a:bodyPr wrap="square" rtlCol="0" anchor="ctr" anchorCtr="0">
            <a:noAutofit/>
          </a:bodyPr>
          <a:p>
            <a:pPr algn="r">
              <a:lnSpc>
                <a:spcPct val="120000"/>
              </a:lnSpc>
            </a:pPr>
            <a:r>
              <a:rPr lang="zh-CN" altLang="en-US" spc="150">
                <a:solidFill>
                  <a:sysClr val="window" lastClr="FFFFFF"/>
                </a:solidFill>
                <a:latin typeface="Arial" panose="020B0604020202090204" pitchFamily="34" charset="0"/>
                <a:ea typeface="微软雅黑" panose="020B0503020204020204" charset="-122"/>
              </a:rPr>
              <a:t>3. 指导学生观察的方法，培养观察的技能</a:t>
            </a:r>
            <a:endParaRPr lang="zh-CN" altLang="en-US" spc="150">
              <a:solidFill>
                <a:sysClr val="window" lastClr="FFFFFF"/>
              </a:solidFill>
              <a:latin typeface="Arial" panose="020B0604020202090204" pitchFamily="34" charset="0"/>
              <a:ea typeface="微软雅黑" panose="020B0503020204020204" charset="-122"/>
            </a:endParaRPr>
          </a:p>
        </p:txBody>
      </p:sp>
      <p:sp>
        <p:nvSpPr>
          <p:cNvPr id="66" name="任意形状 19"/>
          <p:cNvSpPr/>
          <p:nvPr>
            <p:custDataLst>
              <p:tags r:id="rId19"/>
            </p:custDataLst>
          </p:nvPr>
        </p:nvSpPr>
        <p:spPr>
          <a:xfrm>
            <a:off x="770890" y="2256790"/>
            <a:ext cx="3240000" cy="828000"/>
          </a:xfrm>
          <a:custGeom>
            <a:avLst/>
            <a:gdLst>
              <a:gd name="connsiteX0" fmla="*/ 7361778 w 7795260"/>
              <a:gd name="connsiteY0" fmla="*/ 4286 h 868680"/>
              <a:gd name="connsiteX1" fmla="*/ 7361778 w 7795260"/>
              <a:gd name="connsiteY1" fmla="*/ 4286 h 868680"/>
              <a:gd name="connsiteX2" fmla="*/ 7361778 w 7795260"/>
              <a:gd name="connsiteY2" fmla="*/ 4286 h 868680"/>
              <a:gd name="connsiteX3" fmla="*/ 435197 w 7795260"/>
              <a:gd name="connsiteY3" fmla="*/ 4286 h 868680"/>
              <a:gd name="connsiteX4" fmla="*/ 4286 w 7795260"/>
              <a:gd name="connsiteY4" fmla="*/ 435197 h 868680"/>
              <a:gd name="connsiteX5" fmla="*/ 435197 w 7795260"/>
              <a:gd name="connsiteY5" fmla="*/ 866108 h 868680"/>
              <a:gd name="connsiteX6" fmla="*/ 7361778 w 7795260"/>
              <a:gd name="connsiteY6" fmla="*/ 866108 h 868680"/>
              <a:gd name="connsiteX7" fmla="*/ 7361778 w 7795260"/>
              <a:gd name="connsiteY7" fmla="*/ 866108 h 868680"/>
              <a:gd name="connsiteX8" fmla="*/ 7361778 w 7795260"/>
              <a:gd name="connsiteY8" fmla="*/ 866108 h 868680"/>
              <a:gd name="connsiteX9" fmla="*/ 7792689 w 7795260"/>
              <a:gd name="connsiteY9" fmla="*/ 435197 h 868680"/>
              <a:gd name="connsiteX10" fmla="*/ 7361778 w 7795260"/>
              <a:gd name="connsiteY10" fmla="*/ 4286 h 868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95260" h="868680">
                <a:moveTo>
                  <a:pt x="7361778" y="4286"/>
                </a:moveTo>
                <a:lnTo>
                  <a:pt x="7361778" y="4286"/>
                </a:lnTo>
                <a:lnTo>
                  <a:pt x="7361778" y="4286"/>
                </a:lnTo>
                <a:lnTo>
                  <a:pt x="435197" y="4286"/>
                </a:lnTo>
                <a:cubicBezTo>
                  <a:pt x="197454" y="4286"/>
                  <a:pt x="4286" y="197453"/>
                  <a:pt x="4286" y="435197"/>
                </a:cubicBezTo>
                <a:cubicBezTo>
                  <a:pt x="4286" y="672941"/>
                  <a:pt x="197454" y="866108"/>
                  <a:pt x="435197" y="866108"/>
                </a:cubicBezTo>
                <a:lnTo>
                  <a:pt x="7361778" y="866108"/>
                </a:lnTo>
                <a:lnTo>
                  <a:pt x="7361778" y="866108"/>
                </a:lnTo>
                <a:lnTo>
                  <a:pt x="7361778" y="866108"/>
                </a:lnTo>
                <a:cubicBezTo>
                  <a:pt x="7599521" y="866108"/>
                  <a:pt x="7792689" y="672941"/>
                  <a:pt x="7792689" y="435197"/>
                </a:cubicBezTo>
                <a:cubicBezTo>
                  <a:pt x="7792689" y="197453"/>
                  <a:pt x="7599521" y="4286"/>
                  <a:pt x="7361778" y="4286"/>
                </a:cubicBezTo>
                <a:close/>
              </a:path>
            </a:pathLst>
          </a:custGeom>
          <a:solidFill>
            <a:srgbClr val="1F74AD"/>
          </a:solidFill>
          <a:ln w="8068" cap="flat">
            <a:noFill/>
            <a:prstDash val="solid"/>
            <a:miter/>
          </a:ln>
        </p:spPr>
        <p:txBody>
          <a:bodyPr rtlCol="0" anchor="ctr"/>
          <a:p>
            <a:pPr>
              <a:lnSpc>
                <a:spcPct val="120000"/>
              </a:lnSpc>
            </a:pPr>
            <a:endParaRPr lang="zh-CN" altLang="en-US"/>
          </a:p>
        </p:txBody>
      </p:sp>
      <p:sp>
        <p:nvSpPr>
          <p:cNvPr id="67" name="文本框 66"/>
          <p:cNvSpPr txBox="1"/>
          <p:nvPr>
            <p:custDataLst>
              <p:tags r:id="rId20"/>
            </p:custDataLst>
          </p:nvPr>
        </p:nvSpPr>
        <p:spPr>
          <a:xfrm>
            <a:off x="939800" y="2303780"/>
            <a:ext cx="2880000" cy="625475"/>
          </a:xfrm>
          <a:prstGeom prst="rect">
            <a:avLst/>
          </a:prstGeom>
          <a:noFill/>
        </p:spPr>
        <p:txBody>
          <a:bodyPr wrap="square" rtlCol="0" anchor="ctr" anchorCtr="0">
            <a:noAutofit/>
          </a:bodyPr>
          <a:p>
            <a:pPr>
              <a:lnSpc>
                <a:spcPct val="120000"/>
              </a:lnSpc>
            </a:pPr>
            <a:r>
              <a:rPr lang="zh-CN" altLang="en-US" spc="150">
                <a:solidFill>
                  <a:sysClr val="window" lastClr="FFFFFF"/>
                </a:solidFill>
                <a:latin typeface="Arial" panose="020B0604020202090204" pitchFamily="34" charset="0"/>
                <a:ea typeface="微软雅黑" panose="020B0503020204020204" charset="-122"/>
              </a:rPr>
              <a:t>1. 要使学生明确观察的目的和任务</a:t>
            </a:r>
            <a:endParaRPr lang="zh-CN" altLang="en-US" spc="150">
              <a:solidFill>
                <a:sysClr val="window" lastClr="FFFFFF"/>
              </a:solidFill>
              <a:latin typeface="Arial" panose="020B0604020202090204" pitchFamily="34" charset="0"/>
              <a:ea typeface="微软雅黑" panose="020B0503020204020204" charset="-122"/>
            </a:endParaRPr>
          </a:p>
        </p:txBody>
      </p:sp>
      <p:sp>
        <p:nvSpPr>
          <p:cNvPr id="76" name="任意形状 8"/>
          <p:cNvSpPr/>
          <p:nvPr>
            <p:custDataLst>
              <p:tags r:id="rId21"/>
            </p:custDataLst>
          </p:nvPr>
        </p:nvSpPr>
        <p:spPr>
          <a:xfrm flipH="1">
            <a:off x="4015105" y="2585085"/>
            <a:ext cx="991235" cy="271780"/>
          </a:xfrm>
          <a:custGeom>
            <a:avLst/>
            <a:gdLst>
              <a:gd name="connsiteX0" fmla="*/ 17145 w 1377315"/>
              <a:gd name="connsiteY0" fmla="*/ 315468 h 331470"/>
              <a:gd name="connsiteX1" fmla="*/ 623507 w 1377315"/>
              <a:gd name="connsiteY1" fmla="*/ 315468 h 331470"/>
              <a:gd name="connsiteX2" fmla="*/ 921829 w 1377315"/>
              <a:gd name="connsiteY2" fmla="*/ 17145 h 331470"/>
              <a:gd name="connsiteX3" fmla="*/ 1362456 w 1377315"/>
              <a:gd name="connsiteY3" fmla="*/ 17145 h 331470"/>
            </a:gdLst>
            <a:ahLst/>
            <a:cxnLst>
              <a:cxn ang="0">
                <a:pos x="connsiteX0" y="connsiteY0"/>
              </a:cxn>
              <a:cxn ang="0">
                <a:pos x="connsiteX1" y="connsiteY1"/>
              </a:cxn>
              <a:cxn ang="0">
                <a:pos x="connsiteX2" y="connsiteY2"/>
              </a:cxn>
              <a:cxn ang="0">
                <a:pos x="connsiteX3" y="connsiteY3"/>
              </a:cxn>
            </a:cxnLst>
            <a:rect l="l" t="t" r="r" b="b"/>
            <a:pathLst>
              <a:path w="1377315" h="331470">
                <a:moveTo>
                  <a:pt x="17145" y="315468"/>
                </a:moveTo>
                <a:lnTo>
                  <a:pt x="623507" y="315468"/>
                </a:lnTo>
                <a:lnTo>
                  <a:pt x="921829" y="17145"/>
                </a:lnTo>
                <a:lnTo>
                  <a:pt x="1362456" y="17145"/>
                </a:lnTo>
              </a:path>
            </a:pathLst>
          </a:custGeom>
          <a:noFill/>
          <a:ln w="19050" cap="flat">
            <a:solidFill>
              <a:srgbClr val="1F74AD"/>
            </a:solidFill>
            <a:prstDash val="solid"/>
            <a:miter/>
          </a:ln>
        </p:spPr>
        <p:txBody>
          <a:bodyPr rtlCol="0" anchor="ctr"/>
          <a:p>
            <a:pPr>
              <a:lnSpc>
                <a:spcPct val="120000"/>
              </a:lnSpc>
            </a:pPr>
            <a:endParaRPr lang="zh-CN" altLang="en-US"/>
          </a:p>
        </p:txBody>
      </p:sp>
      <p:sp>
        <p:nvSpPr>
          <p:cNvPr id="77" name="任意形状 9"/>
          <p:cNvSpPr/>
          <p:nvPr>
            <p:custDataLst>
              <p:tags r:id="rId22"/>
            </p:custDataLst>
          </p:nvPr>
        </p:nvSpPr>
        <p:spPr>
          <a:xfrm flipH="1">
            <a:off x="4981575" y="2774315"/>
            <a:ext cx="135890" cy="135890"/>
          </a:xfrm>
          <a:custGeom>
            <a:avLst/>
            <a:gdLst>
              <a:gd name="connsiteX0" fmla="*/ 152019 w 165735"/>
              <a:gd name="connsiteY0" fmla="*/ 84582 h 165735"/>
              <a:gd name="connsiteX1" fmla="*/ 84582 w 165735"/>
              <a:gd name="connsiteY1" fmla="*/ 152019 h 165735"/>
              <a:gd name="connsiteX2" fmla="*/ 17145 w 165735"/>
              <a:gd name="connsiteY2" fmla="*/ 84582 h 165735"/>
              <a:gd name="connsiteX3" fmla="*/ 84582 w 165735"/>
              <a:gd name="connsiteY3" fmla="*/ 17145 h 165735"/>
              <a:gd name="connsiteX4" fmla="*/ 152019 w 165735"/>
              <a:gd name="connsiteY4" fmla="*/ 84582 h 1657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735" h="165735">
                <a:moveTo>
                  <a:pt x="152019" y="84582"/>
                </a:moveTo>
                <a:cubicBezTo>
                  <a:pt x="152019" y="121826"/>
                  <a:pt x="121826" y="152019"/>
                  <a:pt x="84582" y="152019"/>
                </a:cubicBezTo>
                <a:cubicBezTo>
                  <a:pt x="47338" y="152019"/>
                  <a:pt x="17145" y="121826"/>
                  <a:pt x="17145" y="84582"/>
                </a:cubicBezTo>
                <a:cubicBezTo>
                  <a:pt x="17145" y="47337"/>
                  <a:pt x="47338" y="17145"/>
                  <a:pt x="84582" y="17145"/>
                </a:cubicBezTo>
                <a:cubicBezTo>
                  <a:pt x="121826" y="17145"/>
                  <a:pt x="152019" y="47338"/>
                  <a:pt x="152019" y="84582"/>
                </a:cubicBezTo>
                <a:close/>
              </a:path>
            </a:pathLst>
          </a:custGeom>
          <a:noFill/>
          <a:ln w="19050" cap="flat">
            <a:solidFill>
              <a:srgbClr val="1F74AD"/>
            </a:solidFill>
            <a:prstDash val="solid"/>
            <a:miter/>
          </a:ln>
        </p:spPr>
        <p:txBody>
          <a:bodyPr rtlCol="0" anchor="ctr"/>
          <a:p>
            <a:pPr>
              <a:lnSpc>
                <a:spcPct val="120000"/>
              </a:lnSpc>
            </a:pPr>
            <a:endParaRPr lang="zh-CN" altLang="en-US"/>
          </a:p>
        </p:txBody>
      </p:sp>
      <p:sp>
        <p:nvSpPr>
          <p:cNvPr id="78" name="任意形状 10"/>
          <p:cNvSpPr/>
          <p:nvPr>
            <p:custDataLst>
              <p:tags r:id="rId23"/>
            </p:custDataLst>
          </p:nvPr>
        </p:nvSpPr>
        <p:spPr>
          <a:xfrm flipH="1">
            <a:off x="5021580" y="2814320"/>
            <a:ext cx="56515" cy="56515"/>
          </a:xfrm>
          <a:custGeom>
            <a:avLst/>
            <a:gdLst>
              <a:gd name="connsiteX0" fmla="*/ 64865 w 68580"/>
              <a:gd name="connsiteY0" fmla="*/ 34576 h 68580"/>
              <a:gd name="connsiteX1" fmla="*/ 34576 w 68580"/>
              <a:gd name="connsiteY1" fmla="*/ 64865 h 68580"/>
              <a:gd name="connsiteX2" fmla="*/ 4286 w 68580"/>
              <a:gd name="connsiteY2" fmla="*/ 34576 h 68580"/>
              <a:gd name="connsiteX3" fmla="*/ 34576 w 68580"/>
              <a:gd name="connsiteY3" fmla="*/ 4286 h 68580"/>
              <a:gd name="connsiteX4" fmla="*/ 64865 w 68580"/>
              <a:gd name="connsiteY4" fmla="*/ 34576 h 68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 h="68580">
                <a:moveTo>
                  <a:pt x="64865" y="34576"/>
                </a:moveTo>
                <a:cubicBezTo>
                  <a:pt x="64865" y="51304"/>
                  <a:pt x="51304" y="64865"/>
                  <a:pt x="34576" y="64865"/>
                </a:cubicBezTo>
                <a:cubicBezTo>
                  <a:pt x="17847" y="64865"/>
                  <a:pt x="4286" y="51304"/>
                  <a:pt x="4286" y="34576"/>
                </a:cubicBezTo>
                <a:cubicBezTo>
                  <a:pt x="4286" y="17847"/>
                  <a:pt x="17847" y="4286"/>
                  <a:pt x="34576" y="4286"/>
                </a:cubicBezTo>
                <a:cubicBezTo>
                  <a:pt x="51304" y="4286"/>
                  <a:pt x="64865" y="17847"/>
                  <a:pt x="64865" y="34576"/>
                </a:cubicBezTo>
                <a:close/>
              </a:path>
            </a:pathLst>
          </a:custGeom>
          <a:solidFill>
            <a:srgbClr val="1F74AD"/>
          </a:solidFill>
          <a:ln w="9525" cap="flat">
            <a:noFill/>
            <a:prstDash val="solid"/>
            <a:miter/>
          </a:ln>
        </p:spPr>
        <p:txBody>
          <a:bodyPr rtlCol="0" anchor="ctr"/>
          <a:p>
            <a:pPr>
              <a:lnSpc>
                <a:spcPct val="120000"/>
              </a:lnSpc>
            </a:pPr>
            <a:endParaRPr lang="zh-CN" altLang="en-US"/>
          </a:p>
        </p:txBody>
      </p:sp>
      <p:sp>
        <p:nvSpPr>
          <p:cNvPr id="70" name="任意形状 19"/>
          <p:cNvSpPr/>
          <p:nvPr>
            <p:custDataLst>
              <p:tags r:id="rId24"/>
            </p:custDataLst>
          </p:nvPr>
        </p:nvSpPr>
        <p:spPr>
          <a:xfrm>
            <a:off x="813435" y="4882243"/>
            <a:ext cx="3240000" cy="720000"/>
          </a:xfrm>
          <a:custGeom>
            <a:avLst/>
            <a:gdLst>
              <a:gd name="connsiteX0" fmla="*/ 7361778 w 7795260"/>
              <a:gd name="connsiteY0" fmla="*/ 4286 h 868680"/>
              <a:gd name="connsiteX1" fmla="*/ 7361778 w 7795260"/>
              <a:gd name="connsiteY1" fmla="*/ 4286 h 868680"/>
              <a:gd name="connsiteX2" fmla="*/ 7361778 w 7795260"/>
              <a:gd name="connsiteY2" fmla="*/ 4286 h 868680"/>
              <a:gd name="connsiteX3" fmla="*/ 435197 w 7795260"/>
              <a:gd name="connsiteY3" fmla="*/ 4286 h 868680"/>
              <a:gd name="connsiteX4" fmla="*/ 4286 w 7795260"/>
              <a:gd name="connsiteY4" fmla="*/ 435197 h 868680"/>
              <a:gd name="connsiteX5" fmla="*/ 435197 w 7795260"/>
              <a:gd name="connsiteY5" fmla="*/ 866108 h 868680"/>
              <a:gd name="connsiteX6" fmla="*/ 7361778 w 7795260"/>
              <a:gd name="connsiteY6" fmla="*/ 866108 h 868680"/>
              <a:gd name="connsiteX7" fmla="*/ 7361778 w 7795260"/>
              <a:gd name="connsiteY7" fmla="*/ 866108 h 868680"/>
              <a:gd name="connsiteX8" fmla="*/ 7361778 w 7795260"/>
              <a:gd name="connsiteY8" fmla="*/ 866108 h 868680"/>
              <a:gd name="connsiteX9" fmla="*/ 7792689 w 7795260"/>
              <a:gd name="connsiteY9" fmla="*/ 435197 h 868680"/>
              <a:gd name="connsiteX10" fmla="*/ 7361778 w 7795260"/>
              <a:gd name="connsiteY10" fmla="*/ 4286 h 868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95260" h="868680">
                <a:moveTo>
                  <a:pt x="7361778" y="4286"/>
                </a:moveTo>
                <a:lnTo>
                  <a:pt x="7361778" y="4286"/>
                </a:lnTo>
                <a:lnTo>
                  <a:pt x="7361778" y="4286"/>
                </a:lnTo>
                <a:lnTo>
                  <a:pt x="435197" y="4286"/>
                </a:lnTo>
                <a:cubicBezTo>
                  <a:pt x="197454" y="4286"/>
                  <a:pt x="4286" y="197453"/>
                  <a:pt x="4286" y="435197"/>
                </a:cubicBezTo>
                <a:cubicBezTo>
                  <a:pt x="4286" y="672941"/>
                  <a:pt x="197454" y="866108"/>
                  <a:pt x="435197" y="866108"/>
                </a:cubicBezTo>
                <a:lnTo>
                  <a:pt x="7361778" y="866108"/>
                </a:lnTo>
                <a:lnTo>
                  <a:pt x="7361778" y="866108"/>
                </a:lnTo>
                <a:lnTo>
                  <a:pt x="7361778" y="866108"/>
                </a:lnTo>
                <a:cubicBezTo>
                  <a:pt x="7599521" y="866108"/>
                  <a:pt x="7792689" y="672941"/>
                  <a:pt x="7792689" y="435197"/>
                </a:cubicBezTo>
                <a:cubicBezTo>
                  <a:pt x="7792689" y="197453"/>
                  <a:pt x="7599521" y="4286"/>
                  <a:pt x="7361778" y="4286"/>
                </a:cubicBezTo>
                <a:close/>
              </a:path>
            </a:pathLst>
          </a:custGeom>
          <a:solidFill>
            <a:srgbClr val="9BBB59"/>
          </a:solidFill>
          <a:ln w="8068" cap="flat">
            <a:noFill/>
            <a:prstDash val="solid"/>
            <a:miter/>
          </a:ln>
        </p:spPr>
        <p:txBody>
          <a:bodyPr rtlCol="0" anchor="ctr"/>
          <a:p>
            <a:pPr>
              <a:lnSpc>
                <a:spcPct val="120000"/>
              </a:lnSpc>
            </a:pPr>
            <a:endParaRPr lang="zh-CN" altLang="en-US"/>
          </a:p>
        </p:txBody>
      </p:sp>
      <p:sp>
        <p:nvSpPr>
          <p:cNvPr id="71" name="文本框 70"/>
          <p:cNvSpPr txBox="1"/>
          <p:nvPr>
            <p:custDataLst>
              <p:tags r:id="rId25"/>
            </p:custDataLst>
          </p:nvPr>
        </p:nvSpPr>
        <p:spPr>
          <a:xfrm>
            <a:off x="993775" y="4929505"/>
            <a:ext cx="2880000" cy="625475"/>
          </a:xfrm>
          <a:prstGeom prst="rect">
            <a:avLst/>
          </a:prstGeom>
          <a:noFill/>
        </p:spPr>
        <p:txBody>
          <a:bodyPr wrap="square" rtlCol="0" anchor="ctr" anchorCtr="0">
            <a:noAutofit/>
          </a:bodyPr>
          <a:p>
            <a:pPr>
              <a:lnSpc>
                <a:spcPct val="120000"/>
              </a:lnSpc>
            </a:pPr>
            <a:r>
              <a:rPr lang="zh-CN" altLang="en-US" spc="150">
                <a:solidFill>
                  <a:sysClr val="window" lastClr="FFFFFF"/>
                </a:solidFill>
                <a:latin typeface="Arial" panose="020B0604020202090204" pitchFamily="34" charset="0"/>
                <a:ea typeface="微软雅黑" panose="020B0503020204020204" charset="-122"/>
              </a:rPr>
              <a:t>4. 要重视观察结果的处理和运用</a:t>
            </a:r>
            <a:endParaRPr lang="zh-CN" altLang="en-US" spc="150">
              <a:solidFill>
                <a:sysClr val="window" lastClr="FFFFFF"/>
              </a:solidFill>
              <a:latin typeface="Arial" panose="020B0604020202090204" pitchFamily="34" charset="0"/>
              <a:ea typeface="微软雅黑" panose="020B0503020204020204" charset="-122"/>
            </a:endParaRPr>
          </a:p>
        </p:txBody>
      </p:sp>
      <p:sp>
        <p:nvSpPr>
          <p:cNvPr id="84" name="任意形状 11"/>
          <p:cNvSpPr/>
          <p:nvPr>
            <p:custDataLst>
              <p:tags r:id="rId26"/>
            </p:custDataLst>
          </p:nvPr>
        </p:nvSpPr>
        <p:spPr>
          <a:xfrm flipH="1">
            <a:off x="4055110" y="4970145"/>
            <a:ext cx="991235" cy="271780"/>
          </a:xfrm>
          <a:custGeom>
            <a:avLst/>
            <a:gdLst>
              <a:gd name="connsiteX0" fmla="*/ 17145 w 1377315"/>
              <a:gd name="connsiteY0" fmla="*/ 17145 h 331470"/>
              <a:gd name="connsiteX1" fmla="*/ 623507 w 1377315"/>
              <a:gd name="connsiteY1" fmla="*/ 17145 h 331470"/>
              <a:gd name="connsiteX2" fmla="*/ 921829 w 1377315"/>
              <a:gd name="connsiteY2" fmla="*/ 315468 h 331470"/>
              <a:gd name="connsiteX3" fmla="*/ 1362456 w 1377315"/>
              <a:gd name="connsiteY3" fmla="*/ 315468 h 331470"/>
            </a:gdLst>
            <a:ahLst/>
            <a:cxnLst>
              <a:cxn ang="0">
                <a:pos x="connsiteX0" y="connsiteY0"/>
              </a:cxn>
              <a:cxn ang="0">
                <a:pos x="connsiteX1" y="connsiteY1"/>
              </a:cxn>
              <a:cxn ang="0">
                <a:pos x="connsiteX2" y="connsiteY2"/>
              </a:cxn>
              <a:cxn ang="0">
                <a:pos x="connsiteX3" y="connsiteY3"/>
              </a:cxn>
            </a:cxnLst>
            <a:rect l="l" t="t" r="r" b="b"/>
            <a:pathLst>
              <a:path w="1377315" h="331470">
                <a:moveTo>
                  <a:pt x="17145" y="17145"/>
                </a:moveTo>
                <a:lnTo>
                  <a:pt x="623507" y="17145"/>
                </a:lnTo>
                <a:lnTo>
                  <a:pt x="921829" y="315468"/>
                </a:lnTo>
                <a:lnTo>
                  <a:pt x="1362456" y="315468"/>
                </a:lnTo>
              </a:path>
            </a:pathLst>
          </a:custGeom>
          <a:noFill/>
          <a:ln w="19050" cap="flat">
            <a:solidFill>
              <a:srgbClr val="9BBB59"/>
            </a:solidFill>
            <a:prstDash val="solid"/>
            <a:miter/>
          </a:ln>
        </p:spPr>
        <p:txBody>
          <a:bodyPr rtlCol="0" anchor="ctr"/>
          <a:p>
            <a:pPr>
              <a:lnSpc>
                <a:spcPct val="120000"/>
              </a:lnSpc>
            </a:pPr>
            <a:endParaRPr lang="zh-CN" altLang="en-US"/>
          </a:p>
        </p:txBody>
      </p:sp>
      <p:sp>
        <p:nvSpPr>
          <p:cNvPr id="85" name="任意形状 12"/>
          <p:cNvSpPr/>
          <p:nvPr>
            <p:custDataLst>
              <p:tags r:id="rId27"/>
            </p:custDataLst>
          </p:nvPr>
        </p:nvSpPr>
        <p:spPr>
          <a:xfrm flipH="1">
            <a:off x="5021580" y="4914900"/>
            <a:ext cx="135890" cy="135890"/>
          </a:xfrm>
          <a:custGeom>
            <a:avLst/>
            <a:gdLst>
              <a:gd name="connsiteX0" fmla="*/ 152019 w 165735"/>
              <a:gd name="connsiteY0" fmla="*/ 84582 h 165735"/>
              <a:gd name="connsiteX1" fmla="*/ 84582 w 165735"/>
              <a:gd name="connsiteY1" fmla="*/ 152019 h 165735"/>
              <a:gd name="connsiteX2" fmla="*/ 17145 w 165735"/>
              <a:gd name="connsiteY2" fmla="*/ 84582 h 165735"/>
              <a:gd name="connsiteX3" fmla="*/ 84582 w 165735"/>
              <a:gd name="connsiteY3" fmla="*/ 17145 h 165735"/>
              <a:gd name="connsiteX4" fmla="*/ 152019 w 165735"/>
              <a:gd name="connsiteY4" fmla="*/ 84582 h 1657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735" h="165735">
                <a:moveTo>
                  <a:pt x="152019" y="84582"/>
                </a:moveTo>
                <a:cubicBezTo>
                  <a:pt x="152019" y="121826"/>
                  <a:pt x="121826" y="152019"/>
                  <a:pt x="84582" y="152019"/>
                </a:cubicBezTo>
                <a:cubicBezTo>
                  <a:pt x="47338" y="152019"/>
                  <a:pt x="17145" y="121826"/>
                  <a:pt x="17145" y="84582"/>
                </a:cubicBezTo>
                <a:cubicBezTo>
                  <a:pt x="17145" y="47337"/>
                  <a:pt x="47338" y="17145"/>
                  <a:pt x="84582" y="17145"/>
                </a:cubicBezTo>
                <a:cubicBezTo>
                  <a:pt x="121826" y="17145"/>
                  <a:pt x="152019" y="47337"/>
                  <a:pt x="152019" y="84582"/>
                </a:cubicBezTo>
                <a:close/>
              </a:path>
            </a:pathLst>
          </a:custGeom>
          <a:noFill/>
          <a:ln w="19050" cap="flat">
            <a:solidFill>
              <a:srgbClr val="9BBB59"/>
            </a:solidFill>
            <a:prstDash val="solid"/>
            <a:miter/>
          </a:ln>
        </p:spPr>
        <p:txBody>
          <a:bodyPr rtlCol="0" anchor="ctr"/>
          <a:p>
            <a:pPr>
              <a:lnSpc>
                <a:spcPct val="120000"/>
              </a:lnSpc>
            </a:pPr>
            <a:endParaRPr lang="zh-CN" altLang="en-US"/>
          </a:p>
        </p:txBody>
      </p:sp>
      <p:sp>
        <p:nvSpPr>
          <p:cNvPr id="86" name="任意形状 13"/>
          <p:cNvSpPr/>
          <p:nvPr>
            <p:custDataLst>
              <p:tags r:id="rId28"/>
            </p:custDataLst>
          </p:nvPr>
        </p:nvSpPr>
        <p:spPr>
          <a:xfrm flipH="1">
            <a:off x="5060950" y="4954905"/>
            <a:ext cx="56515" cy="56515"/>
          </a:xfrm>
          <a:custGeom>
            <a:avLst/>
            <a:gdLst>
              <a:gd name="connsiteX0" fmla="*/ 64865 w 68580"/>
              <a:gd name="connsiteY0" fmla="*/ 34576 h 68580"/>
              <a:gd name="connsiteX1" fmla="*/ 34576 w 68580"/>
              <a:gd name="connsiteY1" fmla="*/ 64865 h 68580"/>
              <a:gd name="connsiteX2" fmla="*/ 4286 w 68580"/>
              <a:gd name="connsiteY2" fmla="*/ 34576 h 68580"/>
              <a:gd name="connsiteX3" fmla="*/ 34576 w 68580"/>
              <a:gd name="connsiteY3" fmla="*/ 4286 h 68580"/>
              <a:gd name="connsiteX4" fmla="*/ 64865 w 68580"/>
              <a:gd name="connsiteY4" fmla="*/ 34576 h 68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 h="68580">
                <a:moveTo>
                  <a:pt x="64865" y="34576"/>
                </a:moveTo>
                <a:cubicBezTo>
                  <a:pt x="64865" y="51304"/>
                  <a:pt x="51304" y="64865"/>
                  <a:pt x="34576" y="64865"/>
                </a:cubicBezTo>
                <a:cubicBezTo>
                  <a:pt x="17847" y="64865"/>
                  <a:pt x="4286" y="51304"/>
                  <a:pt x="4286" y="34576"/>
                </a:cubicBezTo>
                <a:cubicBezTo>
                  <a:pt x="4286" y="17847"/>
                  <a:pt x="17847" y="4286"/>
                  <a:pt x="34576" y="4286"/>
                </a:cubicBezTo>
                <a:cubicBezTo>
                  <a:pt x="51304" y="4286"/>
                  <a:pt x="64865" y="17847"/>
                  <a:pt x="64865" y="34576"/>
                </a:cubicBezTo>
                <a:close/>
              </a:path>
            </a:pathLst>
          </a:custGeom>
          <a:solidFill>
            <a:srgbClr val="9BBB59"/>
          </a:solidFill>
          <a:ln w="9525" cap="flat">
            <a:noFill/>
            <a:prstDash val="solid"/>
            <a:miter/>
          </a:ln>
        </p:spPr>
        <p:txBody>
          <a:bodyPr rtlCol="0" anchor="ctr"/>
          <a:p>
            <a:pPr>
              <a:lnSpc>
                <a:spcPct val="120000"/>
              </a:lnSpc>
            </a:pPr>
            <a:endParaRPr lang="zh-CN" altLang="en-US"/>
          </a:p>
        </p:txBody>
      </p:sp>
      <p:sp>
        <p:nvSpPr>
          <p:cNvPr id="15" name="文本框 14"/>
          <p:cNvSpPr txBox="1"/>
          <p:nvPr/>
        </p:nvSpPr>
        <p:spPr>
          <a:xfrm>
            <a:off x="1379855" y="780415"/>
            <a:ext cx="8181975" cy="583565"/>
          </a:xfrm>
          <a:prstGeom prst="rect">
            <a:avLst/>
          </a:prstGeom>
          <a:noFill/>
          <a:effectLst/>
        </p:spPr>
        <p:txBody>
          <a:bodyPr wrap="square" rtlCol="0">
            <a:spAutoFit/>
          </a:bodyPr>
          <a:p>
            <a:pPr marL="0" marR="0" lvl="0" indent="0" algn="l" defTabSz="914400" rtl="0" eaLnBrk="1" fontAlgn="base" latinLnBrk="0" hangingPunct="1">
              <a:lnSpc>
                <a:spcPct val="100000"/>
              </a:lnSpc>
              <a:spcBef>
                <a:spcPct val="0"/>
              </a:spcBef>
              <a:spcAft>
                <a:spcPct val="0"/>
              </a:spcAft>
              <a:buClrTx/>
              <a:buSzTx/>
              <a:buFontTx/>
              <a:buNone/>
              <a:defRPr/>
            </a:pPr>
            <a:r>
              <a:rPr sz="3200">
                <a:ln>
                  <a:noFill/>
                </a:ln>
                <a:solidFill>
                  <a:schemeClr val="dk1">
                    <a:lumMod val="85000"/>
                    <a:lumOff val="15000"/>
                  </a:schemeClr>
                </a:solidFill>
                <a:effectLst/>
                <a:uLnTx/>
                <a:uFillTx/>
                <a:latin typeface="+mj-lt"/>
                <a:ea typeface="+mj-lt"/>
                <a:cs typeface="+mj-lt"/>
                <a:sym typeface="+mn-ea"/>
              </a:rPr>
              <a:t>（四）小学生观察力的培养</a:t>
            </a:r>
            <a:endParaRPr sz="3200">
              <a:ln>
                <a:noFill/>
              </a:ln>
              <a:solidFill>
                <a:schemeClr val="dk1">
                  <a:lumMod val="85000"/>
                  <a:lumOff val="15000"/>
                </a:schemeClr>
              </a:solidFill>
              <a:effectLst/>
              <a:uLnTx/>
              <a:uFillTx/>
              <a:latin typeface="+mj-lt"/>
              <a:ea typeface="+mj-lt"/>
              <a:cs typeface="+mj-lt"/>
              <a:sym typeface="+mn-ea"/>
            </a:endParaRPr>
          </a:p>
        </p:txBody>
      </p:sp>
      <p:pic>
        <p:nvPicPr>
          <p:cNvPr id="16" name="图形 15"/>
          <p:cNvPicPr>
            <a:picLocks noChangeAspect="1"/>
          </p:cNvPicPr>
          <p:nvPr/>
        </p:nvPicPr>
        <p:blipFill>
          <a:blip r:embed="rId29"/>
          <a:stretch>
            <a:fillRect/>
          </a:stretch>
        </p:blipFill>
        <p:spPr>
          <a:xfrm>
            <a:off x="518739" y="730474"/>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9181699" y="702347"/>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11215537" y="1802127"/>
            <a:ext cx="501660" cy="501660"/>
          </a:xfrm>
          <a:prstGeom prst="rect">
            <a:avLst/>
          </a:prstGeom>
          <a:effectLst>
            <a:outerShdw blurRad="12700" dist="12700" dir="2700000" algn="tl" rotWithShape="0">
              <a:prstClr val="black">
                <a:alpha val="40000"/>
              </a:prstClr>
            </a:outerShdw>
          </a:effectLst>
        </p:spPr>
      </p:pic>
      <p:sp>
        <p:nvSpPr>
          <p:cNvPr id="2" name="文本框 1"/>
          <p:cNvSpPr txBox="1"/>
          <p:nvPr/>
        </p:nvSpPr>
        <p:spPr>
          <a:xfrm>
            <a:off x="3387090" y="1614170"/>
            <a:ext cx="5426710" cy="368300"/>
          </a:xfrm>
          <a:prstGeom prst="rect">
            <a:avLst/>
          </a:prstGeom>
          <a:noFill/>
        </p:spPr>
        <p:txBody>
          <a:bodyPr wrap="square" rtlCol="0" anchor="t">
            <a:spAutoFit/>
          </a:bodyPr>
          <a:p>
            <a:pPr algn="ctr"/>
            <a:r>
              <a:rPr lang="zh-CN" altLang="en-US"/>
              <a:t>要提高小学生的观察能力，宜从以下几个方面着手。</a:t>
            </a:r>
            <a:endParaRPr lang="zh-CN" altLang="en-US"/>
          </a:p>
        </p:txBody>
      </p:sp>
    </p:spTree>
    <p:custDataLst>
      <p:tags r:id="rId3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rotWithShape="1">
          <a:blip r:embed="rId1">
            <a:extLst>
              <a:ext uri="{28A0092B-C50C-407E-A947-70E740481C1C}">
                <a14:useLocalDpi xmlns:a14="http://schemas.microsoft.com/office/drawing/2010/main" val="0"/>
              </a:ext>
            </a:extLst>
          </a:blip>
          <a:srcRect l="9825" t="3299" r="3909" b="9157"/>
          <a:stretch>
            <a:fillRect/>
          </a:stretch>
        </p:blipFill>
        <p:spPr>
          <a:xfrm rot="20879545">
            <a:off x="445770" y="3512185"/>
            <a:ext cx="2948305" cy="2992120"/>
          </a:xfrm>
          <a:prstGeom prst="rect">
            <a:avLst/>
          </a:prstGeom>
        </p:spPr>
      </p:pic>
      <p:pic>
        <p:nvPicPr>
          <p:cNvPr id="60" name="图片 59"/>
          <p:cNvPicPr>
            <a:picLocks noChangeAspect="1"/>
          </p:cNvPicPr>
          <p:nvPr/>
        </p:nvPicPr>
        <p:blipFill>
          <a:blip r:embed="rId2">
            <a:extLst>
              <a:ext uri="{28A0092B-C50C-407E-A947-70E740481C1C}">
                <a14:useLocalDpi xmlns:a14="http://schemas.microsoft.com/office/drawing/2010/main" val="0"/>
              </a:ext>
            </a:extLst>
          </a:blip>
          <a:srcRect l="8290" t="11008" r="8926" b="13822"/>
          <a:stretch>
            <a:fillRect/>
          </a:stretch>
        </p:blipFill>
        <p:spPr>
          <a:xfrm>
            <a:off x="9230995" y="3641725"/>
            <a:ext cx="2809240" cy="2883535"/>
          </a:xfrm>
          <a:prstGeom prst="rect">
            <a:avLst/>
          </a:prstGeom>
        </p:spPr>
      </p:pic>
      <p:grpSp>
        <p:nvGrpSpPr>
          <p:cNvPr id="32" name="组合 31"/>
          <p:cNvGrpSpPr/>
          <p:nvPr/>
        </p:nvGrpSpPr>
        <p:grpSpPr>
          <a:xfrm>
            <a:off x="2250440" y="418465"/>
            <a:ext cx="7691120" cy="4248785"/>
            <a:chOff x="58899" y="1564448"/>
            <a:chExt cx="6858000" cy="396000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t="20952" b="21429"/>
            <a:stretch>
              <a:fillRect/>
            </a:stretch>
          </p:blipFill>
          <p:spPr>
            <a:xfrm>
              <a:off x="58899" y="1564448"/>
              <a:ext cx="6858000" cy="3960000"/>
            </a:xfrm>
            <a:prstGeom prst="rect">
              <a:avLst/>
            </a:prstGeom>
          </p:spPr>
        </p:pic>
        <p:sp>
          <p:nvSpPr>
            <p:cNvPr id="5" name="文本框 4"/>
            <p:cNvSpPr txBox="1"/>
            <p:nvPr/>
          </p:nvSpPr>
          <p:spPr>
            <a:xfrm>
              <a:off x="1327519" y="4192806"/>
              <a:ext cx="4320000" cy="658718"/>
            </a:xfrm>
            <a:prstGeom prst="rect">
              <a:avLst/>
            </a:prstGeom>
            <a:noFill/>
          </p:spPr>
          <p:txBody>
            <a:bodyPr wrap="square" rtlCol="0" anchor="ctr">
              <a:spAutoFit/>
            </a:bodyPr>
            <a:p>
              <a:pPr algn="ctr"/>
              <a:r>
                <a:rPr lang="zh-CN" altLang="en-US" sz="4000" dirty="0">
                  <a:ln w="12700">
                    <a:solidFill>
                      <a:srgbClr val="3E270A"/>
                    </a:solidFill>
                  </a:ln>
                  <a:solidFill>
                    <a:schemeClr val="dk1">
                      <a:lumMod val="85000"/>
                      <a:lumOff val="15000"/>
                    </a:schemeClr>
                  </a:solidFill>
                  <a:latin typeface="Arial" panose="020B0604020202090204" pitchFamily="34" charset="0"/>
                  <a:ea typeface="汉仪旗黑-55简" panose="00020600040101010101" charset="-122"/>
                  <a:cs typeface="黑体" panose="02010609060101010101" charset="-122"/>
                </a:rPr>
                <a:t>小学生的感觉和知觉</a:t>
              </a:r>
              <a:endParaRPr lang="zh-CN" altLang="en-US" sz="4000" dirty="0">
                <a:ln w="12700">
                  <a:solidFill>
                    <a:srgbClr val="3E270A"/>
                  </a:solidFill>
                </a:ln>
                <a:solidFill>
                  <a:schemeClr val="dk1">
                    <a:lumMod val="85000"/>
                    <a:lumOff val="15000"/>
                  </a:schemeClr>
                </a:solidFill>
                <a:latin typeface="Arial" panose="020B0604020202090204" pitchFamily="34" charset="0"/>
                <a:ea typeface="汉仪旗黑-55简" panose="00020600040101010101" charset="-122"/>
                <a:cs typeface="黑体" panose="02010609060101010101" charset="-122"/>
              </a:endParaRPr>
            </a:p>
          </p:txBody>
        </p:sp>
        <p:sp>
          <p:nvSpPr>
            <p:cNvPr id="6" name="文本框 5"/>
            <p:cNvSpPr txBox="1"/>
            <p:nvPr>
              <p:custDataLst>
                <p:tags r:id="rId4"/>
              </p:custDataLst>
            </p:nvPr>
          </p:nvSpPr>
          <p:spPr>
            <a:xfrm>
              <a:off x="1707121" y="3092873"/>
              <a:ext cx="3420000" cy="658718"/>
            </a:xfrm>
            <a:prstGeom prst="rect">
              <a:avLst/>
            </a:prstGeom>
            <a:noFill/>
          </p:spPr>
          <p:txBody>
            <a:bodyPr wrap="square" rtlCol="0">
              <a:spAutoFit/>
            </a:bodyPr>
            <a:p>
              <a:pPr algn="ctr"/>
              <a:r>
                <a:rPr lang="zh-CN" altLang="en-US" sz="4000" b="1" spc="600" dirty="0">
                  <a:ln w="6600">
                    <a:solidFill>
                      <a:schemeClr val="dk1"/>
                    </a:solidFill>
                    <a:prstDash val="solid"/>
                  </a:ln>
                  <a:solidFill>
                    <a:srgbClr val="FFFFFF"/>
                  </a:solidFill>
                  <a:effectLst>
                    <a:outerShdw dist="38100" dir="2700000" algn="tl" rotWithShape="0">
                      <a:schemeClr val="accent2"/>
                    </a:outerShdw>
                  </a:effectLst>
                  <a:latin typeface="Arial" panose="020B0604020202090204" pitchFamily="34" charset="0"/>
                  <a:ea typeface="汉仪旗黑-55简" panose="00020600040101010101" charset="-122"/>
                  <a:cs typeface="黑体" panose="02010609060101010101" charset="-122"/>
                </a:rPr>
                <a:t>任务一</a:t>
              </a:r>
              <a:endParaRPr lang="zh-CN" altLang="en-US" sz="4000" b="1" spc="600" dirty="0">
                <a:ln w="6600">
                  <a:solidFill>
                    <a:schemeClr val="dk1"/>
                  </a:solidFill>
                  <a:prstDash val="solid"/>
                </a:ln>
                <a:solidFill>
                  <a:srgbClr val="FFFFFF"/>
                </a:solidFill>
                <a:effectLst>
                  <a:outerShdw dist="38100" dir="2700000" algn="tl" rotWithShape="0">
                    <a:schemeClr val="accent2"/>
                  </a:outerShdw>
                </a:effectLst>
                <a:latin typeface="Arial" panose="020B0604020202090204" pitchFamily="34" charset="0"/>
                <a:ea typeface="汉仪旗黑-55简" panose="00020600040101010101" charset="-122"/>
                <a:cs typeface="黑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barn(inVertical)">
                                      <p:cBhvr>
                                        <p:cTn id="7" dur="500"/>
                                        <p:tgtEl>
                                          <p:spTgt spid="60"/>
                                        </p:tgtEl>
                                      </p:cBhvr>
                                    </p:animEffect>
                                  </p:childTnLst>
                                </p:cTn>
                              </p:par>
                              <p:par>
                                <p:cTn id="8" presetID="16" presetClass="entr" presetSubtype="21"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barn(inVertical)">
                                      <p:cBhvr>
                                        <p:cTn id="10" dur="500"/>
                                        <p:tgtEl>
                                          <p:spTgt spid="32"/>
                                        </p:tgtEl>
                                      </p:cBhvr>
                                    </p:animEffect>
                                  </p:childTnLst>
                                </p:cTn>
                              </p:par>
                              <p:par>
                                <p:cTn id="11" presetID="16" presetClass="entr" presetSubtype="21" fill="hold"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inVertical)">
                                      <p:cBhvr>
                                        <p:cTn id="1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rotWithShape="1">
          <a:blip r:embed="rId1">
            <a:extLst>
              <a:ext uri="{28A0092B-C50C-407E-A947-70E740481C1C}">
                <a14:useLocalDpi xmlns:a14="http://schemas.microsoft.com/office/drawing/2010/main" val="0"/>
              </a:ext>
            </a:extLst>
          </a:blip>
          <a:srcRect l="9825" t="3299" r="3909" b="9157"/>
          <a:stretch>
            <a:fillRect/>
          </a:stretch>
        </p:blipFill>
        <p:spPr>
          <a:xfrm rot="20879545">
            <a:off x="445770" y="3512185"/>
            <a:ext cx="2948305" cy="2992120"/>
          </a:xfrm>
          <a:prstGeom prst="rect">
            <a:avLst/>
          </a:prstGeom>
        </p:spPr>
      </p:pic>
      <p:pic>
        <p:nvPicPr>
          <p:cNvPr id="60" name="图片 59"/>
          <p:cNvPicPr>
            <a:picLocks noChangeAspect="1"/>
          </p:cNvPicPr>
          <p:nvPr/>
        </p:nvPicPr>
        <p:blipFill>
          <a:blip r:embed="rId2">
            <a:extLst>
              <a:ext uri="{28A0092B-C50C-407E-A947-70E740481C1C}">
                <a14:useLocalDpi xmlns:a14="http://schemas.microsoft.com/office/drawing/2010/main" val="0"/>
              </a:ext>
            </a:extLst>
          </a:blip>
          <a:srcRect l="8290" t="11008" r="8926" b="13822"/>
          <a:stretch>
            <a:fillRect/>
          </a:stretch>
        </p:blipFill>
        <p:spPr>
          <a:xfrm>
            <a:off x="9230995" y="3641725"/>
            <a:ext cx="2809240" cy="2883535"/>
          </a:xfrm>
          <a:prstGeom prst="rect">
            <a:avLst/>
          </a:prstGeom>
        </p:spPr>
      </p:pic>
      <p:grpSp>
        <p:nvGrpSpPr>
          <p:cNvPr id="32" name="组合 31"/>
          <p:cNvGrpSpPr/>
          <p:nvPr/>
        </p:nvGrpSpPr>
        <p:grpSpPr>
          <a:xfrm>
            <a:off x="2250440" y="418465"/>
            <a:ext cx="7691120" cy="4248785"/>
            <a:chOff x="58899" y="1564448"/>
            <a:chExt cx="6858000" cy="396000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t="20952" b="21429"/>
            <a:stretch>
              <a:fillRect/>
            </a:stretch>
          </p:blipFill>
          <p:spPr>
            <a:xfrm>
              <a:off x="58899" y="1564448"/>
              <a:ext cx="6858000" cy="3960000"/>
            </a:xfrm>
            <a:prstGeom prst="rect">
              <a:avLst/>
            </a:prstGeom>
          </p:spPr>
        </p:pic>
        <p:sp>
          <p:nvSpPr>
            <p:cNvPr id="5" name="文本框 4"/>
            <p:cNvSpPr txBox="1"/>
            <p:nvPr/>
          </p:nvSpPr>
          <p:spPr>
            <a:xfrm>
              <a:off x="1326953" y="4240154"/>
              <a:ext cx="4320000" cy="658718"/>
            </a:xfrm>
            <a:prstGeom prst="rect">
              <a:avLst/>
            </a:prstGeom>
            <a:noFill/>
          </p:spPr>
          <p:txBody>
            <a:bodyPr wrap="square" rtlCol="0" anchor="ctr" anchorCtr="0">
              <a:spAutoFit/>
            </a:bodyPr>
            <a:p>
              <a:pPr algn="ctr" fontAlgn="auto">
                <a:lnSpc>
                  <a:spcPct val="100000"/>
                </a:lnSpc>
              </a:pPr>
              <a:r>
                <a:rPr lang="zh-CN" altLang="en-US" sz="4000" dirty="0">
                  <a:ln w="12700">
                    <a:solidFill>
                      <a:srgbClr val="3E270A"/>
                    </a:solidFill>
                  </a:ln>
                  <a:solidFill>
                    <a:schemeClr val="dk1">
                      <a:lumMod val="85000"/>
                      <a:lumOff val="15000"/>
                    </a:schemeClr>
                  </a:solidFill>
                  <a:latin typeface="Arial" panose="020B0604020202090204" pitchFamily="34" charset="0"/>
                  <a:ea typeface="汉仪旗黑-55简" panose="00020600040101010101" charset="-122"/>
                  <a:cs typeface="黑体" panose="02010609060101010101" charset="-122"/>
                </a:rPr>
                <a:t>小学生的注意</a:t>
              </a:r>
              <a:endParaRPr lang="zh-CN" altLang="en-US" sz="4000" dirty="0">
                <a:ln w="12700">
                  <a:solidFill>
                    <a:srgbClr val="3E270A"/>
                  </a:solidFill>
                </a:ln>
                <a:solidFill>
                  <a:schemeClr val="dk1">
                    <a:lumMod val="85000"/>
                    <a:lumOff val="15000"/>
                  </a:schemeClr>
                </a:solidFill>
                <a:latin typeface="Arial" panose="020B0604020202090204" pitchFamily="34" charset="0"/>
                <a:ea typeface="汉仪旗黑-55简" panose="00020600040101010101" charset="-122"/>
                <a:cs typeface="黑体" panose="02010609060101010101" charset="-122"/>
              </a:endParaRPr>
            </a:p>
          </p:txBody>
        </p:sp>
        <p:sp>
          <p:nvSpPr>
            <p:cNvPr id="6" name="文本框 5"/>
            <p:cNvSpPr txBox="1"/>
            <p:nvPr>
              <p:custDataLst>
                <p:tags r:id="rId4"/>
              </p:custDataLst>
            </p:nvPr>
          </p:nvSpPr>
          <p:spPr>
            <a:xfrm>
              <a:off x="1707121" y="3092873"/>
              <a:ext cx="3420000" cy="658718"/>
            </a:xfrm>
            <a:prstGeom prst="rect">
              <a:avLst/>
            </a:prstGeom>
            <a:noFill/>
          </p:spPr>
          <p:txBody>
            <a:bodyPr wrap="square" rtlCol="0">
              <a:spAutoFit/>
            </a:bodyPr>
            <a:p>
              <a:pPr algn="ctr"/>
              <a:r>
                <a:rPr lang="zh-CN" altLang="en-US" sz="4000" b="1" spc="600" dirty="0">
                  <a:ln w="6600">
                    <a:solidFill>
                      <a:schemeClr val="dk1"/>
                    </a:solidFill>
                    <a:prstDash val="solid"/>
                  </a:ln>
                  <a:solidFill>
                    <a:srgbClr val="FFFFFF"/>
                  </a:solidFill>
                  <a:effectLst>
                    <a:outerShdw dist="38100" dir="2700000" algn="tl" rotWithShape="0">
                      <a:schemeClr val="accent2"/>
                    </a:outerShdw>
                  </a:effectLst>
                  <a:latin typeface="Arial" panose="020B0604020202090204" pitchFamily="34" charset="0"/>
                  <a:ea typeface="汉仪旗黑-55简" panose="00020600040101010101" charset="-122"/>
                  <a:cs typeface="黑体" panose="02010609060101010101" charset="-122"/>
                </a:rPr>
                <a:t>任务二</a:t>
              </a:r>
              <a:endParaRPr lang="zh-CN" altLang="en-US" sz="4000" b="1" spc="600" dirty="0">
                <a:ln w="6600">
                  <a:solidFill>
                    <a:schemeClr val="dk1"/>
                  </a:solidFill>
                  <a:prstDash val="solid"/>
                </a:ln>
                <a:solidFill>
                  <a:srgbClr val="FFFFFF"/>
                </a:solidFill>
                <a:effectLst>
                  <a:outerShdw dist="38100" dir="2700000" algn="tl" rotWithShape="0">
                    <a:schemeClr val="accent2"/>
                  </a:outerShdw>
                </a:effectLst>
                <a:latin typeface="Arial" panose="020B0604020202090204" pitchFamily="34" charset="0"/>
                <a:ea typeface="汉仪旗黑-55简" panose="00020600040101010101" charset="-122"/>
                <a:cs typeface="黑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barn(inVertical)">
                                      <p:cBhvr>
                                        <p:cTn id="7" dur="500"/>
                                        <p:tgtEl>
                                          <p:spTgt spid="60"/>
                                        </p:tgtEl>
                                      </p:cBhvr>
                                    </p:animEffect>
                                  </p:childTnLst>
                                </p:cTn>
                              </p:par>
                              <p:par>
                                <p:cTn id="8" presetID="16" presetClass="entr" presetSubtype="21"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barn(inVertical)">
                                      <p:cBhvr>
                                        <p:cTn id="10" dur="500"/>
                                        <p:tgtEl>
                                          <p:spTgt spid="32"/>
                                        </p:tgtEl>
                                      </p:cBhvr>
                                    </p:animEffect>
                                  </p:childTnLst>
                                </p:cTn>
                              </p:par>
                              <p:par>
                                <p:cTn id="11" presetID="16" presetClass="entr" presetSubtype="21" fill="hold"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inVertical)">
                                      <p:cBhvr>
                                        <p:cTn id="1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custDataLst>
              <p:tags r:id="rId1"/>
            </p:custDataLst>
          </p:nvPr>
        </p:nvSpPr>
        <p:spPr bwMode="auto">
          <a:xfrm>
            <a:off x="6336030" y="2148205"/>
            <a:ext cx="4466590" cy="1568450"/>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90204" pitchFamily="34" charset="0"/>
                <a:ea typeface="汉仪旗黑-55简" panose="00020600040101010101" charset="-122"/>
                <a:cs typeface="黑体" panose="02010609060101010101" charset="-122"/>
                <a:sym typeface="+mn-lt"/>
              </a:rPr>
              <a:t>1. 了解注意的外部表现，理解并掌握注意的品质及分类。</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90204" pitchFamily="34" charset="0"/>
              <a:ea typeface="汉仪旗黑-55简" panose="00020600040101010101" charset="-122"/>
              <a:cs typeface="黑体" panose="02010609060101010101" charset="-122"/>
              <a:sym typeface="+mn-lt"/>
            </a:endParaRPr>
          </a:p>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90204" pitchFamily="34" charset="0"/>
                <a:ea typeface="汉仪旗黑-55简" panose="00020600040101010101" charset="-122"/>
                <a:cs typeface="黑体" panose="02010609060101010101" charset="-122"/>
                <a:sym typeface="+mn-lt"/>
              </a:rPr>
              <a:t>2. 重点掌握小学生注意的发展特点及小学生良好注意力的培养方法。</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90204" pitchFamily="34" charset="0"/>
              <a:ea typeface="汉仪旗黑-55简" panose="00020600040101010101" charset="-122"/>
              <a:cs typeface="黑体" panose="02010609060101010101" charset="-122"/>
              <a:sym typeface="+mn-lt"/>
            </a:endParaRPr>
          </a:p>
        </p:txBody>
      </p:sp>
      <p:sp>
        <p:nvSpPr>
          <p:cNvPr id="62" name="矩形 61"/>
          <p:cNvSpPr/>
          <p:nvPr>
            <p:custDataLst>
              <p:tags r:id="rId2"/>
            </p:custDataLst>
          </p:nvPr>
        </p:nvSpPr>
        <p:spPr bwMode="auto">
          <a:xfrm>
            <a:off x="6336030" y="4364355"/>
            <a:ext cx="4465955" cy="82994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90204" pitchFamily="34" charset="0"/>
                <a:ea typeface="汉仪旗黑-55简" panose="00020600040101010101" charset="-122"/>
                <a:cs typeface="+mn-ea"/>
                <a:sym typeface="+mn-lt"/>
              </a:rPr>
              <a:t>实地调研本地区的一所小学，观察小学生注意的特点。</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90204" pitchFamily="34" charset="0"/>
              <a:ea typeface="汉仪旗黑-55简" panose="00020600040101010101" charset="-122"/>
              <a:cs typeface="+mn-ea"/>
              <a:sym typeface="+mn-lt"/>
            </a:endParaRPr>
          </a:p>
        </p:txBody>
      </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b="8963"/>
          <a:stretch>
            <a:fillRect/>
          </a:stretch>
        </p:blipFill>
        <p:spPr>
          <a:xfrm>
            <a:off x="735965" y="1076325"/>
            <a:ext cx="5168900" cy="4705350"/>
          </a:xfrm>
          <a:prstGeom prst="rect">
            <a:avLst/>
          </a:prstGeom>
        </p:spPr>
      </p:pic>
      <p:sp>
        <p:nvSpPr>
          <p:cNvPr id="16" name="文本框 15"/>
          <p:cNvSpPr txBox="1"/>
          <p:nvPr>
            <p:custDataLst>
              <p:tags r:id="rId4"/>
            </p:custDataLst>
          </p:nvPr>
        </p:nvSpPr>
        <p:spPr>
          <a:xfrm>
            <a:off x="6396990" y="3898900"/>
            <a:ext cx="1466215" cy="429895"/>
          </a:xfrm>
          <a:prstGeom prst="rect">
            <a:avLst/>
          </a:prstGeom>
          <a:solidFill>
            <a:srgbClr val="B1CD5E"/>
          </a:solidFill>
        </p:spPr>
        <p:txBody>
          <a:bodyPr wrap="square" rtlCol="0">
            <a:spAutoFit/>
          </a:bodyPr>
          <a:p>
            <a:pPr algn="ctr"/>
            <a:r>
              <a:rPr lang="zh-CN" altLang="en-US" sz="2200" b="1" dirty="0">
                <a:solidFill>
                  <a:schemeClr val="dk1"/>
                </a:solidFill>
                <a:latin typeface="Arial" panose="020B0604020202090204" pitchFamily="34" charset="0"/>
                <a:ea typeface="汉仪旗黑-55简" panose="00020600040101010101" charset="-122"/>
                <a:cs typeface="黑体" panose="02010609060101010101" charset="-122"/>
                <a:sym typeface="黑体" panose="02010609060101010101" charset="-122"/>
              </a:rPr>
              <a:t>学习任务</a:t>
            </a:r>
            <a:endParaRPr lang="zh-CN" altLang="en-US" sz="2200" b="1" dirty="0">
              <a:solidFill>
                <a:schemeClr val="dk1"/>
              </a:solidFill>
              <a:latin typeface="Arial" panose="020B0604020202090204" pitchFamily="34" charset="0"/>
              <a:ea typeface="汉仪旗黑-55简" panose="00020600040101010101" charset="-122"/>
              <a:cs typeface="黑体" panose="02010609060101010101" charset="-122"/>
              <a:sym typeface="黑体" panose="02010609060101010101" charset="-122"/>
            </a:endParaRPr>
          </a:p>
        </p:txBody>
      </p:sp>
      <p:sp>
        <p:nvSpPr>
          <p:cNvPr id="17" name="文本框 16"/>
          <p:cNvSpPr txBox="1"/>
          <p:nvPr/>
        </p:nvSpPr>
        <p:spPr>
          <a:xfrm>
            <a:off x="6396990" y="1671955"/>
            <a:ext cx="1466215" cy="429895"/>
          </a:xfrm>
          <a:prstGeom prst="rect">
            <a:avLst/>
          </a:prstGeom>
          <a:solidFill>
            <a:srgbClr val="FF8A86"/>
          </a:solidFill>
        </p:spPr>
        <p:txBody>
          <a:bodyPr wrap="square" rtlCol="0">
            <a:spAutoFit/>
          </a:bodyPr>
          <a:p>
            <a:pPr algn="ctr"/>
            <a:r>
              <a:rPr lang="zh-CN" altLang="en-US" sz="2200" b="1" dirty="0">
                <a:solidFill>
                  <a:schemeClr val="dk1">
                    <a:lumMod val="85000"/>
                    <a:lumOff val="15000"/>
                  </a:schemeClr>
                </a:solidFill>
                <a:latin typeface="Arial" panose="020B0604020202090204" pitchFamily="34" charset="0"/>
                <a:ea typeface="汉仪旗黑-55简" panose="00020600040101010101" charset="-122"/>
                <a:cs typeface="黑体" panose="02010609060101010101" charset="-122"/>
                <a:sym typeface="黑体" panose="02010609060101010101" charset="-122"/>
              </a:rPr>
              <a:t>教学目标</a:t>
            </a:r>
            <a:endParaRPr lang="zh-CN" altLang="en-US" sz="2200" b="1" dirty="0">
              <a:solidFill>
                <a:schemeClr val="dk1">
                  <a:lumMod val="85000"/>
                  <a:lumOff val="15000"/>
                </a:schemeClr>
              </a:solidFill>
              <a:latin typeface="Arial" panose="020B0604020202090204" pitchFamily="34" charset="0"/>
              <a:ea typeface="汉仪旗黑-55简" panose="00020600040101010101" charset="-122"/>
              <a:cs typeface="黑体" panose="02010609060101010101" charset="-122"/>
              <a:sym typeface="黑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diamond(in)">
                                      <p:cBhvr>
                                        <p:cTn id="7" dur="2000"/>
                                        <p:tgtEl>
                                          <p:spTgt spid="52"/>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diamond(in)">
                                      <p:cBhvr>
                                        <p:cTn id="10" dur="2000"/>
                                        <p:tgtEl>
                                          <p:spTgt spid="62"/>
                                        </p:tgtEl>
                                      </p:cBhvr>
                                    </p:animEffect>
                                  </p:childTnLst>
                                </p:cTn>
                              </p:par>
                              <p:par>
                                <p:cTn id="11" presetID="8" presetClass="entr" presetSubtype="16"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amond(in)">
                                      <p:cBhvr>
                                        <p:cTn id="13" dur="2000"/>
                                        <p:tgtEl>
                                          <p:spTgt spid="4"/>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diamond(in)">
                                      <p:cBhvr>
                                        <p:cTn id="16" dur="2000"/>
                                        <p:tgtEl>
                                          <p:spTgt spid="16"/>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diamond(in)">
                                      <p:cBhvr>
                                        <p:cTn id="19"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62" grpId="0"/>
      <p:bldP spid="16" grpId="0" bldLvl="0" animBg="1"/>
      <p:bldP spid="17" grpId="0" bldLvl="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custDataLst>
              <p:tags r:id="rId1"/>
            </p:custDataLst>
          </p:nvPr>
        </p:nvSpPr>
        <p:spPr>
          <a:xfrm>
            <a:off x="688975" y="716915"/>
            <a:ext cx="10821035" cy="5424805"/>
          </a:xfrm>
          <a:prstGeom prst="rect">
            <a:avLst/>
          </a:prstGeom>
          <a:solidFill>
            <a:schemeClr val="lt1"/>
          </a:solidFill>
          <a:ln>
            <a:noFill/>
          </a:ln>
          <a:effectLst>
            <a:outerShdw blurRad="2032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黑体" panose="02010609060101010101" charset="-122"/>
              <a:ea typeface="黑体" panose="02010609060101010101" charset="-122"/>
              <a:cs typeface="黑体" panose="02010609060101010101" charset="-122"/>
            </a:endParaRPr>
          </a:p>
        </p:txBody>
      </p:sp>
      <p:grpSp>
        <p:nvGrpSpPr>
          <p:cNvPr id="9" name="组合 8"/>
          <p:cNvGrpSpPr/>
          <p:nvPr/>
        </p:nvGrpSpPr>
        <p:grpSpPr>
          <a:xfrm>
            <a:off x="124460" y="830580"/>
            <a:ext cx="1751965" cy="5097780"/>
            <a:chOff x="14795" y="-27"/>
            <a:chExt cx="2759" cy="8028"/>
          </a:xfrm>
        </p:grpSpPr>
        <p:sp>
          <p:nvSpPr>
            <p:cNvPr id="14" name="矩形 13"/>
            <p:cNvSpPr/>
            <p:nvPr>
              <p:custDataLst>
                <p:tags r:id="rId2"/>
              </p:custDataLst>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黑体" panose="02010609060101010101" charset="-122"/>
                <a:ea typeface="黑体" panose="02010609060101010101" charset="-122"/>
                <a:cs typeface="黑体" panose="02010609060101010101" charset="-122"/>
              </a:endParaRPr>
            </a:p>
          </p:txBody>
        </p:sp>
        <p:pic>
          <p:nvPicPr>
            <p:cNvPr id="27" name="图片 26" descr="商用美食甜点 (50)"/>
            <p:cNvPicPr>
              <a:picLocks noChangeAspect="1"/>
            </p:cNvPicPr>
            <p:nvPr/>
          </p:nvPicPr>
          <p:blipFill>
            <a:blip r:embed="rId3"/>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28" name="文本框 27"/>
            <p:cNvSpPr txBox="1"/>
            <p:nvPr>
              <p:custDataLst>
                <p:tags r:id="rId4"/>
              </p:custDataLst>
            </p:nvPr>
          </p:nvSpPr>
          <p:spPr>
            <a:xfrm>
              <a:off x="16112" y="616"/>
              <a:ext cx="101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ctr">
                <a:lnSpc>
                  <a:spcPct val="100000"/>
                </a:lnSpc>
              </a:pPr>
              <a:r>
                <a:rPr kumimoji="1" lang="zh-CN" altLang="en-US" sz="3000" dirty="0">
                  <a:solidFill>
                    <a:schemeClr val="lt1"/>
                  </a:solidFill>
                  <a:latin typeface="Arial" panose="020B0604020202090204" pitchFamily="34" charset="0"/>
                  <a:ea typeface="汉仪旗黑-55简" panose="00020600040101010101" charset="-122"/>
                  <a:cs typeface="黑体" panose="02010609060101010101" charset="-122"/>
                </a:rPr>
                <a:t>本任务知识结构</a:t>
              </a:r>
              <a:endParaRPr kumimoji="1" lang="zh-CN" altLang="en-US" sz="3000" dirty="0">
                <a:solidFill>
                  <a:schemeClr val="lt1"/>
                </a:solidFill>
                <a:latin typeface="Arial" panose="020B0604020202090204" pitchFamily="34" charset="0"/>
                <a:ea typeface="汉仪旗黑-55简" panose="00020600040101010101" charset="-122"/>
                <a:cs typeface="黑体" panose="02010609060101010101" charset="-122"/>
              </a:endParaRPr>
            </a:p>
          </p:txBody>
        </p:sp>
      </p:grpSp>
      <p:grpSp>
        <p:nvGrpSpPr>
          <p:cNvPr id="6" name="组合 5"/>
          <p:cNvGrpSpPr/>
          <p:nvPr/>
        </p:nvGrpSpPr>
        <p:grpSpPr>
          <a:xfrm>
            <a:off x="3432810" y="2542540"/>
            <a:ext cx="5527675" cy="688975"/>
            <a:chOff x="2596" y="2230"/>
            <a:chExt cx="8705" cy="1085"/>
          </a:xfrm>
        </p:grpSpPr>
        <p:sp>
          <p:nvSpPr>
            <p:cNvPr id="7" name="圆角矩形 6"/>
            <p:cNvSpPr/>
            <p:nvPr>
              <p:custDataLst>
                <p:tags r:id="rId5"/>
              </p:custDataLst>
            </p:nvPr>
          </p:nvSpPr>
          <p:spPr>
            <a:xfrm>
              <a:off x="2879" y="2230"/>
              <a:ext cx="8422" cy="1085"/>
            </a:xfrm>
            <a:prstGeom prst="roundRect">
              <a:avLst>
                <a:gd name="adj" fmla="val 37158"/>
              </a:avLst>
            </a:prstGeom>
            <a:solidFill>
              <a:schemeClr val="lt1"/>
            </a:solidFill>
            <a:ln w="66675">
              <a:solidFill>
                <a:srgbClr val="F8B0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0" name="矩形 9"/>
            <p:cNvSpPr/>
            <p:nvPr>
              <p:custDataLst>
                <p:tags r:id="rId6"/>
              </p:custDataLst>
            </p:nvPr>
          </p:nvSpPr>
          <p:spPr>
            <a:xfrm>
              <a:off x="3383" y="2342"/>
              <a:ext cx="7918" cy="822"/>
            </a:xfrm>
            <a:prstGeom prst="rect">
              <a:avLst/>
            </a:prstGeom>
          </p:spPr>
          <p:txBody>
            <a:bodyPr wrap="square">
              <a:spAutoFit/>
            </a:bodyPr>
            <a:p>
              <a:pPr algn="l">
                <a:defRPr/>
              </a:pPr>
              <a:r>
                <a:rPr lang="en-US" altLang="zh-CN" sz="2800" b="1" kern="100" dirty="0">
                  <a:solidFill>
                    <a:schemeClr val="dk1"/>
                  </a:solidFill>
                  <a:ea typeface="+mn-lt"/>
                  <a:cs typeface="Times New Roman" panose="02020603050405020304" pitchFamily="18" charset="0"/>
                </a:rPr>
                <a:t>一、注意的概述</a:t>
              </a:r>
              <a:endParaRPr lang="en-US" altLang="zh-CN" sz="2800" b="1" kern="100" dirty="0">
                <a:solidFill>
                  <a:schemeClr val="dk1"/>
                </a:solidFill>
                <a:ea typeface="+mn-lt"/>
                <a:cs typeface="Times New Roman" panose="02020603050405020304" pitchFamily="18" charset="0"/>
              </a:endParaRPr>
            </a:p>
          </p:txBody>
        </p:sp>
        <p:sp>
          <p:nvSpPr>
            <p:cNvPr id="11" name="椭圆 10"/>
            <p:cNvSpPr/>
            <p:nvPr>
              <p:custDataLst>
                <p:tags r:id="rId7"/>
              </p:custDataLst>
            </p:nvPr>
          </p:nvSpPr>
          <p:spPr>
            <a:xfrm>
              <a:off x="2596" y="2478"/>
              <a:ext cx="589" cy="589"/>
            </a:xfrm>
            <a:prstGeom prst="ellipse">
              <a:avLst/>
            </a:prstGeom>
            <a:solidFill>
              <a:srgbClr val="F8B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grpSp>
        <p:nvGrpSpPr>
          <p:cNvPr id="12" name="组合 11"/>
          <p:cNvGrpSpPr/>
          <p:nvPr/>
        </p:nvGrpSpPr>
        <p:grpSpPr>
          <a:xfrm>
            <a:off x="3432810" y="3664585"/>
            <a:ext cx="5527675" cy="688975"/>
            <a:chOff x="2596" y="2230"/>
            <a:chExt cx="8705" cy="1085"/>
          </a:xfrm>
        </p:grpSpPr>
        <p:sp>
          <p:nvSpPr>
            <p:cNvPr id="13" name="圆角矩形 12"/>
            <p:cNvSpPr/>
            <p:nvPr>
              <p:custDataLst>
                <p:tags r:id="rId8"/>
              </p:custDataLst>
            </p:nvPr>
          </p:nvSpPr>
          <p:spPr>
            <a:xfrm>
              <a:off x="2879" y="2230"/>
              <a:ext cx="8422" cy="1085"/>
            </a:xfrm>
            <a:prstGeom prst="roundRect">
              <a:avLst>
                <a:gd name="adj" fmla="val 37158"/>
              </a:avLst>
            </a:prstGeom>
            <a:solidFill>
              <a:schemeClr val="lt1"/>
            </a:solidFill>
            <a:ln w="66675">
              <a:solidFill>
                <a:srgbClr val="E27D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9" name="矩形 18"/>
            <p:cNvSpPr/>
            <p:nvPr>
              <p:custDataLst>
                <p:tags r:id="rId9"/>
              </p:custDataLst>
            </p:nvPr>
          </p:nvSpPr>
          <p:spPr>
            <a:xfrm>
              <a:off x="3383" y="2326"/>
              <a:ext cx="7918" cy="822"/>
            </a:xfrm>
            <a:prstGeom prst="rect">
              <a:avLst/>
            </a:prstGeom>
          </p:spPr>
          <p:txBody>
            <a:bodyPr wrap="square">
              <a:spAutoFit/>
            </a:bodyPr>
            <a:p>
              <a:pPr algn="l">
                <a:defRPr/>
              </a:pPr>
              <a:r>
                <a:rPr lang="en-US" altLang="zh-CN" sz="2800" b="1" kern="100" dirty="0">
                  <a:solidFill>
                    <a:schemeClr val="dk1"/>
                  </a:solidFill>
                  <a:ea typeface="+mn-lt"/>
                  <a:cs typeface="Times New Roman" panose="02020603050405020304" pitchFamily="18" charset="0"/>
                </a:rPr>
                <a:t>二、小学生注意的发展与培养</a:t>
              </a:r>
              <a:endParaRPr lang="en-US" altLang="zh-CN" sz="2800" b="1" kern="100" dirty="0">
                <a:solidFill>
                  <a:schemeClr val="dk1"/>
                </a:solidFill>
                <a:ea typeface="+mn-lt"/>
                <a:cs typeface="Times New Roman" panose="02020603050405020304" pitchFamily="18" charset="0"/>
              </a:endParaRPr>
            </a:p>
          </p:txBody>
        </p:sp>
        <p:sp>
          <p:nvSpPr>
            <p:cNvPr id="23" name="椭圆 22"/>
            <p:cNvSpPr/>
            <p:nvPr>
              <p:custDataLst>
                <p:tags r:id="rId10"/>
              </p:custDataLst>
            </p:nvPr>
          </p:nvSpPr>
          <p:spPr>
            <a:xfrm>
              <a:off x="2596" y="2478"/>
              <a:ext cx="589" cy="589"/>
            </a:xfrm>
            <a:prstGeom prst="ellipse">
              <a:avLst/>
            </a:prstGeom>
            <a:solidFill>
              <a:srgbClr val="E27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par>
                                <p:cTn id="9" presetID="2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par>
                                <p:cTn id="12" presetID="22" presetClass="entr" presetSubtype="4" fill="hold"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down)">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Rectangle 3"/>
          <p:cNvSpPr>
            <a:spLocks noGrp="1"/>
          </p:cNvSpPr>
          <p:nvPr>
            <p:ph idx="1"/>
          </p:nvPr>
        </p:nvSpPr>
        <p:spPr>
          <a:xfrm>
            <a:off x="838200" y="1335405"/>
            <a:ext cx="10515600" cy="2251075"/>
          </a:xfrm>
        </p:spPr>
        <p:txBody>
          <a:bodyPr vert="horz" wrap="square" lIns="91440" tIns="45720" rIns="91440" bIns="45720" anchor="t"/>
          <a:p>
            <a:pPr eaLnBrk="1" hangingPunct="1">
              <a:buNone/>
            </a:pPr>
            <a:r>
              <a:rPr lang="en-US" altLang="zh-CN" dirty="0"/>
              <a:t> </a:t>
            </a:r>
            <a:endParaRPr lang="en-US" altLang="zh-CN" dirty="0"/>
          </a:p>
        </p:txBody>
      </p:sp>
      <p:sp>
        <p:nvSpPr>
          <p:cNvPr id="43011" name="Rectangle 4"/>
          <p:cNvSpPr/>
          <p:nvPr/>
        </p:nvSpPr>
        <p:spPr>
          <a:xfrm>
            <a:off x="1911985" y="2108835"/>
            <a:ext cx="8367395" cy="2273935"/>
          </a:xfrm>
          <a:prstGeom prst="rect">
            <a:avLst/>
          </a:prstGeom>
          <a:noFill/>
          <a:ln w="9525">
            <a:noFill/>
          </a:ln>
        </p:spPr>
        <p:txBody>
          <a:bodyPr anchor="t"/>
          <a:p>
            <a:pPr indent="914400" algn="just" fontAlgn="auto">
              <a:lnSpc>
                <a:spcPct val="120000"/>
              </a:lnSpc>
              <a:spcBef>
                <a:spcPts val="0"/>
              </a:spcBef>
              <a:spcAft>
                <a:spcPts val="0"/>
              </a:spcAft>
              <a:extLst>
                <a:ext uri="{35155182-B16C-46BC-9424-99874614C6A1}">
                  <wpsdc:indentchars xmlns:wpsdc="http://www.wps.cn/officeDocument/2017/drawingmlCustomData" val="200" checksum="797548545"/>
                </a:ext>
              </a:extLst>
            </a:pPr>
            <a:r>
              <a:rPr lang="zh-CN" altLang="en-US" sz="3600" dirty="0">
                <a:latin typeface="华文新魏" pitchFamily="2" charset="-122"/>
                <a:ea typeface="华文新魏" pitchFamily="2" charset="-122"/>
              </a:rPr>
              <a:t>注意是心灵唯一的门户，意识中的一切东西都要经过它才能进来。</a:t>
            </a:r>
            <a:endParaRPr lang="zh-CN" altLang="en-US" sz="3600" dirty="0">
              <a:latin typeface="华文新魏" pitchFamily="2" charset="-122"/>
              <a:ea typeface="华文新魏" pitchFamily="2" charset="-122"/>
            </a:endParaRPr>
          </a:p>
          <a:p>
            <a:pPr marL="342900" indent="-342900" algn="r">
              <a:spcBef>
                <a:spcPct val="20000"/>
              </a:spcBef>
            </a:pPr>
            <a:r>
              <a:rPr lang="en-US" altLang="zh-CN" sz="3600" dirty="0">
                <a:latin typeface="Arial" panose="020B0604020202090204" pitchFamily="34" charset="0"/>
                <a:ea typeface="华文新魏" pitchFamily="2" charset="-122"/>
              </a:rPr>
              <a:t>——</a:t>
            </a:r>
            <a:r>
              <a:rPr lang="zh-CN" altLang="en-US" sz="3600" dirty="0">
                <a:latin typeface="华文新魏" pitchFamily="2" charset="-122"/>
                <a:ea typeface="华文新魏" pitchFamily="2" charset="-122"/>
              </a:rPr>
              <a:t>乌申斯基</a:t>
            </a:r>
            <a:endParaRPr lang="zh-CN" altLang="en-US" sz="3600" dirty="0">
              <a:latin typeface="Arial" panose="020B0604020202090204" pitchFamily="34" charset="0"/>
              <a:ea typeface="宋体" panose="02010600030101010101" pitchFamily="2" charset="-122"/>
            </a:endParaRPr>
          </a:p>
        </p:txBody>
      </p:sp>
      <p:pic>
        <p:nvPicPr>
          <p:cNvPr id="43012" name="Picture 5" descr="2779618"/>
          <p:cNvPicPr>
            <a:picLocks noChangeAspect="1"/>
          </p:cNvPicPr>
          <p:nvPr/>
        </p:nvPicPr>
        <p:blipFill>
          <a:blip r:embed="rId1"/>
          <a:stretch>
            <a:fillRect/>
          </a:stretch>
        </p:blipFill>
        <p:spPr>
          <a:xfrm>
            <a:off x="2696845" y="4013200"/>
            <a:ext cx="2180590" cy="21113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矩形 10"/>
          <p:cNvSpPr/>
          <p:nvPr>
            <p:custDataLst>
              <p:tags r:id="rId1"/>
            </p:custDataLst>
          </p:nvPr>
        </p:nvSpPr>
        <p:spPr>
          <a:xfrm>
            <a:off x="-49" y="1536700"/>
            <a:ext cx="12192098" cy="5003800"/>
          </a:xfrm>
          <a:prstGeom prst="rect">
            <a:avLst/>
          </a:prstGeom>
          <a:solidFill>
            <a:schemeClr val="accent5">
              <a:lumMod val="50000"/>
              <a:alpha val="8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Wingdings" panose="05000000000000000000" charset="0"/>
              <a:buChar char="l"/>
            </a:pPr>
            <a:endParaRPr lang="zh-CN" altLang="en-US">
              <a:latin typeface="Arial" panose="020B0604020202090204" pitchFamily="34" charset="0"/>
              <a:ea typeface="微软雅黑" panose="020B0503020204020204" charset="-122"/>
              <a:sym typeface="Arial" panose="020B0604020202090204" pitchFamily="34" charset="0"/>
            </a:endParaRPr>
          </a:p>
        </p:txBody>
      </p:sp>
      <p:sp>
        <p:nvSpPr>
          <p:cNvPr id="7" name="标题 1"/>
          <p:cNvSpPr>
            <a:spLocks noGrp="1"/>
          </p:cNvSpPr>
          <p:nvPr>
            <p:custDataLst>
              <p:tags r:id="rId2"/>
            </p:custDataLst>
          </p:nvPr>
        </p:nvSpPr>
        <p:spPr>
          <a:xfrm>
            <a:off x="1528445" y="392430"/>
            <a:ext cx="9634855" cy="78803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微软雅黑" panose="020B0503020204020204" charset="-122"/>
                <a:ea typeface="微软雅黑" panose="020B0503020204020204" charset="-122"/>
                <a:cs typeface="+mj-cs"/>
              </a:defRPr>
            </a:lvl1pPr>
          </a:lstStyle>
          <a:p>
            <a:pPr marL="0" indent="0" algn="l">
              <a:lnSpc>
                <a:spcPct val="100000"/>
              </a:lnSpc>
              <a:spcBef>
                <a:spcPts val="0"/>
              </a:spcBef>
              <a:spcAft>
                <a:spcPts val="0"/>
              </a:spcAft>
              <a:buSzPct val="100000"/>
              <a:buNone/>
            </a:pPr>
            <a:r>
              <a:rPr lang="zh-CN" altLang="en-US" sz="4200" spc="260" dirty="0">
                <a:solidFill>
                  <a:schemeClr val="accent1">
                    <a:lumMod val="75000"/>
                  </a:schemeClr>
                </a:solidFill>
                <a:latin typeface="Arial" panose="020B0604020202090204" pitchFamily="34" charset="0"/>
              </a:rPr>
              <a:t>会走路的“黑板”</a:t>
            </a:r>
            <a:endParaRPr lang="zh-CN" altLang="en-US" sz="4200" spc="260" dirty="0">
              <a:solidFill>
                <a:schemeClr val="accent1">
                  <a:lumMod val="75000"/>
                </a:schemeClr>
              </a:solidFill>
              <a:latin typeface="Arial" panose="020B0604020202090204" pitchFamily="34" charset="0"/>
            </a:endParaRPr>
          </a:p>
        </p:txBody>
      </p:sp>
      <p:sp>
        <p:nvSpPr>
          <p:cNvPr id="10" name="文本框 9"/>
          <p:cNvSpPr txBox="1"/>
          <p:nvPr>
            <p:custDataLst>
              <p:tags r:id="rId3"/>
            </p:custDataLst>
          </p:nvPr>
        </p:nvSpPr>
        <p:spPr>
          <a:xfrm>
            <a:off x="1050925" y="1922145"/>
            <a:ext cx="10100945" cy="4233545"/>
          </a:xfrm>
          <a:prstGeom prst="rect">
            <a:avLst/>
          </a:prstGeom>
          <a:noFill/>
        </p:spPr>
        <p:txBody>
          <a:bodyPr vert="horz" lIns="90000" tIns="46800" rIns="90000" bIns="46800" rtlCol="0" anchor="ctr" anchorCtr="0">
            <a:noAutofit/>
          </a:bodyPr>
          <a:lstStyle>
            <a:lvl1pPr marL="285750" indent="-285750" fontAlgn="auto">
              <a:lnSpc>
                <a:spcPct val="150000"/>
              </a:lnSpc>
              <a:spcBef>
                <a:spcPts val="0"/>
              </a:spcBef>
              <a:spcAft>
                <a:spcPts val="800"/>
              </a:spcAft>
              <a:buFont typeface="+mj-ea"/>
              <a:buAutoNum type="ea1JpnChsDbPeriod"/>
              <a:defRPr sz="1100" u="none" strike="noStrike" cap="none" spc="150" normalizeH="0" baseline="0">
                <a:solidFill>
                  <a:schemeClr val="tx1">
                    <a:lumMod val="95000"/>
                    <a:lumOff val="5000"/>
                  </a:scheme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90204" pitchFamily="34" charset="0"/>
              <a:buChar char="•"/>
              <a:tabLst>
                <a:tab pos="1609725" algn="l"/>
              </a:tabLst>
              <a:defRPr sz="1600" u="none" strike="noStrike" cap="none" spc="150" normalizeH="0" baseline="0">
                <a:uFillTx/>
                <a:latin typeface="微软雅黑" panose="020B0503020204020204" charset="-122"/>
                <a:ea typeface="微软雅黑" panose="020B0503020204020204" charset="-122"/>
              </a:defRPr>
            </a:lvl2pPr>
            <a:lvl3pPr marL="1143000" indent="-228600" fontAlgn="auto">
              <a:lnSpc>
                <a:spcPct val="130000"/>
              </a:lnSpc>
              <a:spcBef>
                <a:spcPts val="0"/>
              </a:spcBef>
              <a:spcAft>
                <a:spcPts val="1000"/>
              </a:spcAft>
              <a:buFont typeface="Arial" panose="020B0604020202090204" pitchFamily="34" charset="0"/>
              <a:buChar char="•"/>
              <a:defRPr sz="1600" u="none" strike="noStrike" cap="none" spc="150" normalizeH="0" baseline="0">
                <a:uFillTx/>
                <a:latin typeface="微软雅黑" panose="020B0503020204020204" charset="-122"/>
                <a:ea typeface="微软雅黑" panose="020B0503020204020204" charset="-122"/>
              </a:defRPr>
            </a:lvl3pPr>
            <a:lvl4pPr marL="1600200" indent="-228600" fontAlgn="auto">
              <a:lnSpc>
                <a:spcPct val="130000"/>
              </a:lnSpc>
              <a:spcBef>
                <a:spcPts val="0"/>
              </a:spcBef>
              <a:spcAft>
                <a:spcPts val="1000"/>
              </a:spcAft>
              <a:buFont typeface="Arial" panose="020B0604020202090204" pitchFamily="34" charset="0"/>
              <a:buChar char="•"/>
              <a:defRPr sz="1600" u="none" strike="noStrike" cap="none" spc="150" normalizeH="0" baseline="0">
                <a:uFillTx/>
                <a:latin typeface="微软雅黑" panose="020B0503020204020204" charset="-122"/>
                <a:ea typeface="微软雅黑" panose="020B0503020204020204" charset="-122"/>
              </a:defRPr>
            </a:lvl4pPr>
            <a:lvl5pPr marL="2057400" indent="-228600" fontAlgn="auto">
              <a:lnSpc>
                <a:spcPct val="130000"/>
              </a:lnSpc>
              <a:spcBef>
                <a:spcPts val="0"/>
              </a:spcBef>
              <a:spcAft>
                <a:spcPts val="1000"/>
              </a:spcAft>
              <a:buFont typeface="Arial" panose="020B0604020202090204" pitchFamily="34" charset="0"/>
              <a:buChar char="•"/>
              <a:defRPr sz="1600" u="none" strike="noStrike" cap="none" spc="150" normalizeH="0" baseline="0">
                <a:uFillTx/>
                <a:latin typeface="微软雅黑" panose="020B0503020204020204" charset="-122"/>
                <a:ea typeface="微软雅黑" panose="020B0503020204020204" charset="-122"/>
              </a:defRPr>
            </a:lvl5pPr>
            <a:lvl6pPr marL="2514600" indent="-228600">
              <a:lnSpc>
                <a:spcPct val="90000"/>
              </a:lnSpc>
              <a:spcBef>
                <a:spcPts val="500"/>
              </a:spcBef>
              <a:buFont typeface="Arial" panose="020B0604020202090204" pitchFamily="34" charset="0"/>
              <a:buChar char="•"/>
            </a:lvl6pPr>
            <a:lvl7pPr marL="2971800" indent="-228600">
              <a:lnSpc>
                <a:spcPct val="90000"/>
              </a:lnSpc>
              <a:spcBef>
                <a:spcPts val="500"/>
              </a:spcBef>
              <a:buFont typeface="Arial" panose="020B0604020202090204" pitchFamily="34" charset="0"/>
              <a:buChar char="•"/>
            </a:lvl7pPr>
            <a:lvl8pPr marL="3429000" indent="-228600">
              <a:lnSpc>
                <a:spcPct val="90000"/>
              </a:lnSpc>
              <a:spcBef>
                <a:spcPts val="500"/>
              </a:spcBef>
              <a:buFont typeface="Arial" panose="020B0604020202090204" pitchFamily="34" charset="0"/>
              <a:buChar char="•"/>
            </a:lvl8pPr>
            <a:lvl9pPr marL="3886200" indent="-228600">
              <a:lnSpc>
                <a:spcPct val="90000"/>
              </a:lnSpc>
              <a:spcBef>
                <a:spcPts val="500"/>
              </a:spcBef>
              <a:buFont typeface="Arial" panose="020B0604020202090204" pitchFamily="34" charset="0"/>
              <a:buChar char="•"/>
            </a:lvl9pPr>
          </a:lstStyle>
          <a:p>
            <a:pPr marL="0" lvl="0" indent="-285750" algn="just">
              <a:lnSpc>
                <a:spcPct val="120000"/>
              </a:lnSpc>
              <a:buSzPct val="100000"/>
              <a:buFont typeface="Arial" panose="020B0604020202090204" pitchFamily="34" charset="0"/>
              <a:buNone/>
            </a:pPr>
            <a:r>
              <a:rPr lang="zh-CN" altLang="en-US" sz="2400" spc="160" dirty="0">
                <a:solidFill>
                  <a:schemeClr val="bg1"/>
                </a:solidFill>
                <a:latin typeface="Arial" panose="020B0604020202090204" pitchFamily="34" charset="0"/>
                <a:ea typeface="微软雅黑" panose="020B0503020204020204" charset="-122"/>
              </a:rPr>
              <a:t>物理学家安培，一天傍晚在街上散步，忽然脑子里考虑到一个题目，就向前面一块“黑板”走去，他随手从口袋里掏出粉笔头，在“黑板”上演算起来。可是，“黑板”一下子挪动了，而安培的演算题还没有算完，他不知不觉地追在黑板后面计算。“黑板”越走越快，安培觉得追不上了，这时他看见街上的人都朝他哈哈大笑，他才发现，那块会走动的“黑板”原来是一辆黑色马车车厢的后背。</a:t>
            </a:r>
            <a:endParaRPr lang="zh-CN" altLang="en-US" sz="2400" spc="160" dirty="0">
              <a:solidFill>
                <a:schemeClr val="bg1"/>
              </a:solidFill>
              <a:latin typeface="Arial" panose="020B0604020202090204" pitchFamily="34" charset="0"/>
              <a:ea typeface="微软雅黑" panose="020B0503020204020204" charset="-122"/>
            </a:endParaRPr>
          </a:p>
        </p:txBody>
      </p:sp>
      <p:sp>
        <p:nvSpPr>
          <p:cNvPr id="3" name="矩形 2"/>
          <p:cNvSpPr/>
          <p:nvPr>
            <p:custDataLst>
              <p:tags r:id="rId4"/>
            </p:custDataLst>
          </p:nvPr>
        </p:nvSpPr>
        <p:spPr>
          <a:xfrm>
            <a:off x="1050925" y="527563"/>
            <a:ext cx="191135" cy="634365"/>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90204" pitchFamily="34" charset="0"/>
              <a:ea typeface="微软雅黑" panose="020B0503020204020204" charset="-122"/>
              <a:sym typeface="Arial" panose="020B0604020202090204" pitchFamily="34" charset="0"/>
            </a:endParaRPr>
          </a:p>
        </p:txBody>
      </p:sp>
      <p:grpSp>
        <p:nvGrpSpPr>
          <p:cNvPr id="6" name="组合 5"/>
          <p:cNvGrpSpPr/>
          <p:nvPr>
            <p:custDataLst>
              <p:tags r:id="rId5"/>
            </p:custDataLst>
          </p:nvPr>
        </p:nvGrpSpPr>
        <p:grpSpPr>
          <a:xfrm rot="10800000">
            <a:off x="11370602" y="6003682"/>
            <a:ext cx="602714" cy="348083"/>
            <a:chOff x="10938600" y="1455791"/>
            <a:chExt cx="720000" cy="415819"/>
          </a:xfrm>
          <a:solidFill>
            <a:schemeClr val="bg1">
              <a:lumMod val="95000"/>
            </a:schemeClr>
          </a:solidFill>
        </p:grpSpPr>
        <p:sp>
          <p:nvSpPr>
            <p:cNvPr id="8" name="任意多边形: 形状 7"/>
            <p:cNvSpPr/>
            <p:nvPr>
              <p:custDataLst>
                <p:tags r:id="rId6"/>
              </p:custDataLst>
            </p:nvPr>
          </p:nvSpPr>
          <p:spPr>
            <a:xfrm>
              <a:off x="10938600" y="1455791"/>
              <a:ext cx="340237" cy="415819"/>
            </a:xfrm>
            <a:custGeom>
              <a:avLst/>
              <a:gdLst>
                <a:gd name="connsiteX0" fmla="*/ 58302 w 200540"/>
                <a:gd name="connsiteY0" fmla="*/ 0 h 245089"/>
                <a:gd name="connsiteX1" fmla="*/ 200540 w 200540"/>
                <a:gd name="connsiteY1" fmla="*/ 0 h 245089"/>
                <a:gd name="connsiteX2" fmla="*/ 97518 w 200540"/>
                <a:gd name="connsiteY2" fmla="*/ 245089 h 245089"/>
                <a:gd name="connsiteX3" fmla="*/ 0 w 200540"/>
                <a:gd name="connsiteY3" fmla="*/ 245089 h 245089"/>
              </a:gdLst>
              <a:ahLst/>
              <a:cxnLst>
                <a:cxn ang="0">
                  <a:pos x="connsiteX0" y="connsiteY0"/>
                </a:cxn>
                <a:cxn ang="0">
                  <a:pos x="connsiteX1" y="connsiteY1"/>
                </a:cxn>
                <a:cxn ang="0">
                  <a:pos x="connsiteX2" y="connsiteY2"/>
                </a:cxn>
                <a:cxn ang="0">
                  <a:pos x="connsiteX3" y="connsiteY3"/>
                </a:cxn>
              </a:cxnLst>
              <a:rect l="l" t="t" r="r" b="b"/>
              <a:pathLst>
                <a:path w="200540" h="245089">
                  <a:moveTo>
                    <a:pt x="58302" y="0"/>
                  </a:moveTo>
                  <a:lnTo>
                    <a:pt x="200540" y="0"/>
                  </a:lnTo>
                  <a:lnTo>
                    <a:pt x="97518" y="245089"/>
                  </a:lnTo>
                  <a:lnTo>
                    <a:pt x="0" y="245089"/>
                  </a:lnTo>
                  <a:close/>
                </a:path>
              </a:pathLst>
            </a:cu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9" name="任意多边形: 形状 8"/>
            <p:cNvSpPr/>
            <p:nvPr>
              <p:custDataLst>
                <p:tags r:id="rId7"/>
              </p:custDataLst>
            </p:nvPr>
          </p:nvSpPr>
          <p:spPr>
            <a:xfrm>
              <a:off x="11318363" y="1455791"/>
              <a:ext cx="340237" cy="415819"/>
            </a:xfrm>
            <a:custGeom>
              <a:avLst/>
              <a:gdLst>
                <a:gd name="connsiteX0" fmla="*/ 58302 w 200540"/>
                <a:gd name="connsiteY0" fmla="*/ 0 h 245089"/>
                <a:gd name="connsiteX1" fmla="*/ 200540 w 200540"/>
                <a:gd name="connsiteY1" fmla="*/ 0 h 245089"/>
                <a:gd name="connsiteX2" fmla="*/ 97518 w 200540"/>
                <a:gd name="connsiteY2" fmla="*/ 245089 h 245089"/>
                <a:gd name="connsiteX3" fmla="*/ 0 w 200540"/>
                <a:gd name="connsiteY3" fmla="*/ 245089 h 245089"/>
              </a:gdLst>
              <a:ahLst/>
              <a:cxnLst>
                <a:cxn ang="0">
                  <a:pos x="connsiteX0" y="connsiteY0"/>
                </a:cxn>
                <a:cxn ang="0">
                  <a:pos x="connsiteX1" y="connsiteY1"/>
                </a:cxn>
                <a:cxn ang="0">
                  <a:pos x="connsiteX2" y="connsiteY2"/>
                </a:cxn>
                <a:cxn ang="0">
                  <a:pos x="connsiteX3" y="connsiteY3"/>
                </a:cxn>
              </a:cxnLst>
              <a:rect l="l" t="t" r="r" b="b"/>
              <a:pathLst>
                <a:path w="200540" h="245089">
                  <a:moveTo>
                    <a:pt x="58302" y="0"/>
                  </a:moveTo>
                  <a:lnTo>
                    <a:pt x="200540" y="0"/>
                  </a:lnTo>
                  <a:lnTo>
                    <a:pt x="97518" y="245089"/>
                  </a:lnTo>
                  <a:lnTo>
                    <a:pt x="0" y="245089"/>
                  </a:lnTo>
                  <a:close/>
                </a:path>
              </a:pathLst>
            </a:cu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2" name="Rectangle 2"/>
          <p:cNvSpPr>
            <a:spLocks noGrp="1"/>
          </p:cNvSpPr>
          <p:nvPr>
            <p:custDataLst>
              <p:tags r:id="rId8"/>
            </p:custDataLst>
          </p:nvPr>
        </p:nvSpPr>
        <p:spPr>
          <a:xfrm>
            <a:off x="838200" y="365125"/>
            <a:ext cx="10515600" cy="1325563"/>
          </a:xfrm>
          <a:prstGeom prst="rect">
            <a:avLst/>
          </a:prstGeom>
        </p:spPr>
        <p:txBody>
          <a:bodyPr vert="horz" wrap="square"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a:lstStyle>
          <a:p>
            <a:pPr eaLnBrk="1" hangingPunct="1"/>
            <a:r>
              <a:rPr lang="en-US" altLang="zh-CN" dirty="0">
                <a:solidFill>
                  <a:schemeClr val="tx1"/>
                </a:solidFill>
              </a:rPr>
              <a:t> </a:t>
            </a:r>
            <a:endParaRPr lang="en-US" altLang="zh-CN" dirty="0">
              <a:solidFill>
                <a:schemeClr val="tx1"/>
              </a:solidFill>
            </a:endParaRPr>
          </a:p>
        </p:txBody>
      </p:sp>
    </p:spTree>
    <p:custDataLst>
      <p:tags r:id="rId9"/>
    </p:custDataLst>
  </p:cSld>
  <p:clrMapOvr>
    <a:masterClrMapping/>
  </p:clrMapOvr>
  <p:transition>
    <p:push dir="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29"/>
          <p:cNvSpPr/>
          <p:nvPr>
            <p:custDataLst>
              <p:tags r:id="rId1"/>
            </p:custDataLst>
          </p:nvPr>
        </p:nvSpPr>
        <p:spPr>
          <a:xfrm>
            <a:off x="0" y="-1270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1" name="任意多边形: 形状 11"/>
          <p:cNvSpPr/>
          <p:nvPr>
            <p:custDataLst>
              <p:tags r:id="rId2"/>
            </p:custDataLst>
          </p:nvPr>
        </p:nvSpPr>
        <p:spPr>
          <a:xfrm>
            <a:off x="514350" y="-12700"/>
            <a:ext cx="11163300" cy="6858000"/>
          </a:xfrm>
          <a:custGeom>
            <a:avLst/>
            <a:gdLst>
              <a:gd name="connsiteX0" fmla="*/ 1391964 w 11162996"/>
              <a:gd name="connsiteY0" fmla="*/ 0 h 6841459"/>
              <a:gd name="connsiteX1" fmla="*/ 9771032 w 11162996"/>
              <a:gd name="connsiteY1" fmla="*/ 0 h 6841459"/>
              <a:gd name="connsiteX2" fmla="*/ 9888453 w 11162996"/>
              <a:gd name="connsiteY2" fmla="*/ 135555 h 6841459"/>
              <a:gd name="connsiteX3" fmla="*/ 11162996 w 11162996"/>
              <a:gd name="connsiteY3" fmla="*/ 3685906 h 6841459"/>
              <a:gd name="connsiteX4" fmla="*/ 10209764 w 11162996"/>
              <a:gd name="connsiteY4" fmla="*/ 6806575 h 6841459"/>
              <a:gd name="connsiteX5" fmla="*/ 10184957 w 11162996"/>
              <a:gd name="connsiteY5" fmla="*/ 6841459 h 6841459"/>
              <a:gd name="connsiteX6" fmla="*/ 978039 w 11162996"/>
              <a:gd name="connsiteY6" fmla="*/ 6841459 h 6841459"/>
              <a:gd name="connsiteX7" fmla="*/ 953232 w 11162996"/>
              <a:gd name="connsiteY7" fmla="*/ 6806575 h 6841459"/>
              <a:gd name="connsiteX8" fmla="*/ 0 w 11162996"/>
              <a:gd name="connsiteY8" fmla="*/ 3685906 h 6841459"/>
              <a:gd name="connsiteX9" fmla="*/ 1274543 w 11162996"/>
              <a:gd name="connsiteY9" fmla="*/ 135555 h 684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62996" h="6841459">
                <a:moveTo>
                  <a:pt x="1391964" y="0"/>
                </a:moveTo>
                <a:lnTo>
                  <a:pt x="9771032" y="0"/>
                </a:lnTo>
                <a:lnTo>
                  <a:pt x="9888453" y="135555"/>
                </a:lnTo>
                <a:cubicBezTo>
                  <a:pt x="10684687" y="1100367"/>
                  <a:pt x="11162996" y="2337279"/>
                  <a:pt x="11162996" y="3685906"/>
                </a:cubicBezTo>
                <a:cubicBezTo>
                  <a:pt x="11162996" y="4841872"/>
                  <a:pt x="10811585" y="5915762"/>
                  <a:pt x="10209764" y="6806575"/>
                </a:cubicBezTo>
                <a:lnTo>
                  <a:pt x="10184957" y="6841459"/>
                </a:lnTo>
                <a:lnTo>
                  <a:pt x="978039" y="6841459"/>
                </a:lnTo>
                <a:lnTo>
                  <a:pt x="953232" y="6806575"/>
                </a:lnTo>
                <a:cubicBezTo>
                  <a:pt x="351411" y="5915762"/>
                  <a:pt x="0" y="4841872"/>
                  <a:pt x="0" y="3685906"/>
                </a:cubicBezTo>
                <a:cubicBezTo>
                  <a:pt x="0" y="2337279"/>
                  <a:pt x="478309" y="1100367"/>
                  <a:pt x="1274543" y="135555"/>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charset="-122"/>
              <a:ea typeface="微软雅黑" panose="020B0503020204020204" charset="-122"/>
            </a:endParaRPr>
          </a:p>
        </p:txBody>
      </p:sp>
      <p:sp>
        <p:nvSpPr>
          <p:cNvPr id="32" name="椭圆 31"/>
          <p:cNvSpPr/>
          <p:nvPr>
            <p:custDataLst>
              <p:tags r:id="rId3"/>
            </p:custDataLst>
          </p:nvPr>
        </p:nvSpPr>
        <p:spPr>
          <a:xfrm>
            <a:off x="902970" y="818515"/>
            <a:ext cx="776605" cy="777240"/>
          </a:xfrm>
          <a:prstGeom prst="ellipse">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3" name="椭圆 32"/>
          <p:cNvSpPr/>
          <p:nvPr>
            <p:custDataLst>
              <p:tags r:id="rId4"/>
            </p:custDataLst>
          </p:nvPr>
        </p:nvSpPr>
        <p:spPr>
          <a:xfrm>
            <a:off x="1147445" y="944245"/>
            <a:ext cx="776605" cy="77724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椭圆 35"/>
          <p:cNvSpPr/>
          <p:nvPr>
            <p:custDataLst>
              <p:tags r:id="rId5"/>
            </p:custDataLst>
          </p:nvPr>
        </p:nvSpPr>
        <p:spPr>
          <a:xfrm>
            <a:off x="1315085" y="5896610"/>
            <a:ext cx="765175" cy="765175"/>
          </a:xfrm>
          <a:prstGeom prst="ellipse">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nvGrpSpPr>
          <p:cNvPr id="3" name="组合 2"/>
          <p:cNvGrpSpPr/>
          <p:nvPr>
            <p:custDataLst>
              <p:tags r:id="rId6"/>
            </p:custDataLst>
          </p:nvPr>
        </p:nvGrpSpPr>
        <p:grpSpPr>
          <a:xfrm>
            <a:off x="9820910" y="4904105"/>
            <a:ext cx="1777365" cy="1687830"/>
            <a:chOff x="14021" y="6063"/>
            <a:chExt cx="4548" cy="4318"/>
          </a:xfrm>
        </p:grpSpPr>
        <p:sp>
          <p:nvSpPr>
            <p:cNvPr id="4" name="椭圆 3"/>
            <p:cNvSpPr/>
            <p:nvPr>
              <p:custDataLst>
                <p:tags r:id="rId7"/>
              </p:custDataLst>
            </p:nvPr>
          </p:nvSpPr>
          <p:spPr>
            <a:xfrm>
              <a:off x="14999" y="6811"/>
              <a:ext cx="3571" cy="3571"/>
            </a:xfrm>
            <a:prstGeom prst="ellipse">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5" name="椭圆 4"/>
            <p:cNvSpPr/>
            <p:nvPr>
              <p:custDataLst>
                <p:tags r:id="rId8"/>
              </p:custDataLst>
            </p:nvPr>
          </p:nvSpPr>
          <p:spPr>
            <a:xfrm>
              <a:off x="14021" y="6063"/>
              <a:ext cx="2650" cy="2650"/>
            </a:xfrm>
            <a:prstGeom prst="ellipse">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sp>
        <p:nvSpPr>
          <p:cNvPr id="37" name="矩形 36"/>
          <p:cNvSpPr/>
          <p:nvPr>
            <p:custDataLst>
              <p:tags r:id="rId9"/>
            </p:custDataLst>
          </p:nvPr>
        </p:nvSpPr>
        <p:spPr>
          <a:xfrm>
            <a:off x="2497328" y="2117701"/>
            <a:ext cx="6811275"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6" name="文本框 5"/>
          <p:cNvSpPr txBox="1"/>
          <p:nvPr>
            <p:custDataLst>
              <p:tags r:id="rId10"/>
            </p:custDataLst>
          </p:nvPr>
        </p:nvSpPr>
        <p:spPr>
          <a:xfrm>
            <a:off x="1330928" y="1066785"/>
            <a:ext cx="9144064" cy="792480"/>
          </a:xfrm>
          <a:prstGeom prst="rect">
            <a:avLst/>
          </a:prstGeom>
          <a:noFill/>
        </p:spPr>
        <p:txBody>
          <a:bodyPr wrap="square" lIns="63500" tIns="25400" rIns="63500" bIns="25400" rtlCol="0" anchor="ctr" anchorCtr="0">
            <a:normAutofit lnSpcReduction="10000"/>
          </a:bodyPr>
          <a:p>
            <a:pPr marL="0" indent="0" algn="ctr">
              <a:lnSpc>
                <a:spcPct val="100000"/>
              </a:lnSpc>
              <a:spcBef>
                <a:spcPts val="0"/>
              </a:spcBef>
              <a:spcAft>
                <a:spcPts val="0"/>
              </a:spcAft>
              <a:buSzPct val="100000"/>
              <a:buNone/>
            </a:pPr>
            <a:r>
              <a:rPr lang="zh-CN" altLang="en-US" sz="4600" b="1" spc="300" dirty="0">
                <a:solidFill>
                  <a:schemeClr val="accent1">
                    <a:lumMod val="75000"/>
                  </a:schemeClr>
                </a:solidFill>
                <a:latin typeface="微软雅黑" panose="020B0503020204020204" charset="-122"/>
                <a:ea typeface="微软雅黑" panose="020B0503020204020204" charset="-122"/>
              </a:rPr>
              <a:t>香喷喷的大馍蘸墨</a:t>
            </a:r>
            <a:endParaRPr lang="zh-CN" altLang="en-US" sz="4600" b="1" spc="300" dirty="0">
              <a:solidFill>
                <a:schemeClr val="accent1">
                  <a:lumMod val="75000"/>
                </a:schemeClr>
              </a:solidFill>
              <a:latin typeface="微软雅黑" panose="020B0503020204020204" charset="-122"/>
              <a:ea typeface="微软雅黑" panose="020B0503020204020204" charset="-122"/>
            </a:endParaRPr>
          </a:p>
        </p:txBody>
      </p:sp>
      <p:sp>
        <p:nvSpPr>
          <p:cNvPr id="11" name="Title 6"/>
          <p:cNvSpPr txBox="1"/>
          <p:nvPr>
            <p:custDataLst>
              <p:tags r:id="rId11"/>
            </p:custDataLst>
          </p:nvPr>
        </p:nvSpPr>
        <p:spPr>
          <a:xfrm>
            <a:off x="1330960" y="2422525"/>
            <a:ext cx="9144000" cy="3368675"/>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543560" algn="just" fontAlgn="ctr">
              <a:lnSpc>
                <a:spcPct val="150000"/>
              </a:lnSpc>
              <a:spcBef>
                <a:spcPts val="0"/>
              </a:spcBef>
              <a:spcAft>
                <a:spcPts val="800"/>
              </a:spcAft>
              <a:buSzPct val="100000"/>
              <a:extLst>
                <a:ext uri="{35155182-B16C-46BC-9424-99874614C6A1}">
                  <wpsdc:indentchars xmlns:wpsdc="http://www.wps.cn/officeDocument/2017/drawingmlCustomData" val="200" checksum="3542867617"/>
                </a:ext>
              </a:extLst>
            </a:pPr>
            <a:r>
              <a:rPr lang="zh-CN" altLang="en-US" sz="2000" spc="14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古时候有一个人酷爱书法，传说有一次书童唤他吃饭，可是几次都没有唤动，那书童干脆将一盘大馍和一碟蘸馍吃的蒜泥端到他的写字台上，又催他吃。而他是越写越过瘾，嘴上嗯嗯地答应着书童，手仍然挥毫不停，书童无奈，只好禀告夫人。夫人来到书房，只见他站在那里，右手执笔写字，左手抓着大馍，蘸着墨汁，吃得津津有味，还连连称赞夫人的厨艺：“好吃，好吃！”</a:t>
            </a:r>
            <a:endParaRPr lang="zh-CN" altLang="en-US" sz="2000" spc="14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0" lvl="1" indent="533400" algn="just" fontAlgn="auto">
              <a:lnSpc>
                <a:spcPct val="150000"/>
              </a:lnSpc>
              <a:spcBef>
                <a:spcPts val="0"/>
              </a:spcBef>
              <a:spcAft>
                <a:spcPts val="800"/>
              </a:spcAft>
              <a:buSzPct val="100000"/>
              <a:buNone/>
              <a:extLst>
                <a:ext uri="{35155182-B16C-46BC-9424-99874614C6A1}">
                  <wpsdc:indentchars xmlns:wpsdc="http://www.wps.cn/officeDocument/2017/drawingmlCustomData" val="200" checksum="171596010"/>
                </a:ext>
              </a:extLst>
            </a:pPr>
            <a:r>
              <a:rPr lang="zh-CN" altLang="en-US" sz="2000" spc="1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他就是晋代的“书圣”王羲之。</a:t>
            </a:r>
            <a:endParaRPr lang="zh-CN" altLang="en-US" sz="2000" spc="1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2" name="Rectangle 2"/>
          <p:cNvSpPr>
            <a:spLocks noGrp="1"/>
          </p:cNvSpPr>
          <p:nvPr>
            <p:custDataLst>
              <p:tags r:id="rId12"/>
            </p:custDataLst>
          </p:nvPr>
        </p:nvSpPr>
        <p:spPr>
          <a:xfrm>
            <a:off x="645160" y="365125"/>
            <a:ext cx="10515600" cy="1325563"/>
          </a:xfrm>
          <a:prstGeom prst="rect">
            <a:avLst/>
          </a:prstGeom>
        </p:spPr>
        <p:txBody>
          <a:bodyPr vert="horz" wrap="square"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a:lstStyle>
          <a:p>
            <a:pPr eaLnBrk="1" hangingPunct="1"/>
            <a:r>
              <a:rPr lang="en-US" altLang="zh-CN" dirty="0">
                <a:solidFill>
                  <a:schemeClr val="tx1"/>
                </a:solidFill>
              </a:rPr>
              <a:t> </a:t>
            </a:r>
            <a:endParaRPr lang="en-US" altLang="zh-CN" dirty="0">
              <a:solidFill>
                <a:schemeClr val="tx1"/>
              </a:solidFill>
            </a:endParaRPr>
          </a:p>
        </p:txBody>
      </p:sp>
    </p:spTree>
    <p:custDataLst>
      <p:tags r:id="rId13"/>
    </p:custDataLst>
  </p:cSld>
  <p:clrMapOvr>
    <a:masterClrMapping/>
  </p:clrMapOvr>
  <p:transition>
    <p:push dir="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 name="图片 7"/>
          <p:cNvPicPr>
            <a:picLocks noChangeAspect="1"/>
          </p:cNvPicPr>
          <p:nvPr>
            <p:custDataLst>
              <p:tags r:id="rId1"/>
            </p:custDataLst>
          </p:nvPr>
        </p:nvPicPr>
        <p:blipFill rotWithShape="1">
          <a:blip r:embed="rId2"/>
          <a:srcRect t="15837" b="15837"/>
          <a:stretch>
            <a:fillRect/>
          </a:stretch>
        </p:blipFill>
        <p:spPr>
          <a:xfrm>
            <a:off x="0" y="0"/>
            <a:ext cx="6096000" cy="6858000"/>
          </a:xfrm>
          <a:prstGeom prst="rect">
            <a:avLst/>
          </a:prstGeom>
        </p:spPr>
      </p:pic>
      <p:sp>
        <p:nvSpPr>
          <p:cNvPr id="5" name="矩形 4"/>
          <p:cNvSpPr/>
          <p:nvPr>
            <p:custDataLst>
              <p:tags r:id="rId3"/>
            </p:custDataLst>
          </p:nvPr>
        </p:nvSpPr>
        <p:spPr>
          <a:xfrm>
            <a:off x="0" y="2857766"/>
            <a:ext cx="6096000" cy="1142471"/>
          </a:xfrm>
          <a:prstGeom prst="rect">
            <a:avLst/>
          </a:prstGeom>
          <a:solidFill>
            <a:schemeClr val="bg1">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456565">
              <a:lnSpc>
                <a:spcPct val="130000"/>
              </a:lnSpc>
            </a:pPr>
            <a:endParaRPr lang="zh-CN" altLang="en-US" sz="3200">
              <a:solidFill>
                <a:prstClr val="white"/>
              </a:solidFill>
              <a:cs typeface="+mn-ea"/>
              <a:sym typeface="+mn-lt"/>
            </a:endParaRPr>
          </a:p>
        </p:txBody>
      </p:sp>
      <p:sp>
        <p:nvSpPr>
          <p:cNvPr id="6" name="文本框 5"/>
          <p:cNvSpPr txBox="1"/>
          <p:nvPr>
            <p:custDataLst>
              <p:tags r:id="rId4"/>
            </p:custDataLst>
          </p:nvPr>
        </p:nvSpPr>
        <p:spPr>
          <a:xfrm>
            <a:off x="1" y="3011918"/>
            <a:ext cx="6095999" cy="988319"/>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90000" tIns="46800" rIns="90000" bIns="46800" anchor="ctr" anchorCtr="0">
            <a:normAutofit/>
          </a:bodyPr>
          <a:lstStyle>
            <a:defPPr>
              <a:defRPr lang="zh-CN"/>
            </a:defPPr>
            <a:lvl1pPr defTabSz="913130">
              <a:lnSpc>
                <a:spcPct val="150000"/>
              </a:lnSpc>
              <a:spcBef>
                <a:spcPct val="0"/>
              </a:spcBef>
              <a:defRPr sz="1400">
                <a:solidFill>
                  <a:prstClr val="black">
                    <a:lumMod val="65000"/>
                    <a:lumOff val="35000"/>
                  </a:prstClr>
                </a:solidFill>
              </a:defRPr>
            </a:lvl1pPr>
            <a:lvl2pPr defTabSz="913765"/>
            <a:lvl3pPr defTabSz="913765"/>
            <a:lvl4pPr defTabSz="913765"/>
            <a:lvl5pPr defTabSz="913765"/>
            <a:lvl6pPr defTabSz="913765"/>
            <a:lvl7pPr defTabSz="913765"/>
            <a:lvl8pPr defTabSz="913765"/>
            <a:lvl9pPr defTabSz="913765"/>
          </a:lstStyle>
          <a:p>
            <a:pPr marL="0" indent="0" algn="ctr" defTabSz="913130">
              <a:lnSpc>
                <a:spcPct val="100000"/>
              </a:lnSpc>
              <a:spcBef>
                <a:spcPts val="0"/>
              </a:spcBef>
              <a:spcAft>
                <a:spcPts val="800"/>
              </a:spcAft>
              <a:buSzPct val="100000"/>
            </a:pPr>
            <a:r>
              <a:rPr lang="zh-CN" altLang="en-US" sz="4000" spc="200" dirty="0">
                <a:solidFill>
                  <a:schemeClr val="tx1">
                    <a:lumMod val="75000"/>
                    <a:lumOff val="25000"/>
                  </a:schemeClr>
                </a:solidFill>
                <a:cs typeface="+mn-ea"/>
              </a:rPr>
              <a:t>一、注意的概述</a:t>
            </a:r>
            <a:endParaRPr lang="zh-CN" altLang="en-US" sz="4000" spc="200" dirty="0">
              <a:solidFill>
                <a:schemeClr val="tx1">
                  <a:lumMod val="75000"/>
                  <a:lumOff val="25000"/>
                </a:schemeClr>
              </a:solidFill>
              <a:cs typeface="+mn-ea"/>
            </a:endParaRPr>
          </a:p>
        </p:txBody>
      </p:sp>
      <p:sp>
        <p:nvSpPr>
          <p:cNvPr id="13" name="文本框 12"/>
          <p:cNvSpPr txBox="1"/>
          <p:nvPr>
            <p:custDataLst>
              <p:tags r:id="rId5"/>
            </p:custDataLst>
          </p:nvPr>
        </p:nvSpPr>
        <p:spPr>
          <a:xfrm>
            <a:off x="6535420" y="1655445"/>
            <a:ext cx="4796790" cy="393509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90000" tIns="46800" rIns="90000" bIns="46800" anchor="ctr" anchorCtr="0">
            <a:normAutofit/>
          </a:bodyPr>
          <a:lstStyle>
            <a:defPPr>
              <a:defRPr lang="zh-CN"/>
            </a:defPPr>
            <a:lvl1pPr defTabSz="913130">
              <a:lnSpc>
                <a:spcPct val="150000"/>
              </a:lnSpc>
              <a:spcBef>
                <a:spcPct val="0"/>
              </a:spcBef>
              <a:defRPr sz="1400">
                <a:solidFill>
                  <a:prstClr val="black">
                    <a:lumMod val="65000"/>
                    <a:lumOff val="35000"/>
                  </a:prstClr>
                </a:solidFill>
              </a:defRPr>
            </a:lvl1pPr>
            <a:lvl2pPr defTabSz="913765"/>
            <a:lvl3pPr defTabSz="913765"/>
            <a:lvl4pPr defTabSz="913765"/>
            <a:lvl5pPr defTabSz="913765"/>
            <a:lvl6pPr defTabSz="913765"/>
            <a:lvl7pPr defTabSz="913765"/>
            <a:lvl8pPr defTabSz="913765"/>
            <a:lvl9pPr defTabSz="913765"/>
          </a:lstStyle>
          <a:p>
            <a:pPr lvl="0" indent="0" algn="l" defTabSz="913130" fontAlgn="ctr">
              <a:lnSpc>
                <a:spcPct val="120000"/>
              </a:lnSpc>
              <a:spcBef>
                <a:spcPts val="0"/>
              </a:spcBef>
              <a:spcAft>
                <a:spcPts val="800"/>
              </a:spcAft>
              <a:buSzPct val="100000"/>
              <a:buFont typeface="+mn-ea"/>
              <a:buNone/>
            </a:pPr>
            <a:r>
              <a:rPr lang="zh-CN" altLang="en-US" sz="2200" spc="140" dirty="0">
                <a:solidFill>
                  <a:schemeClr val="tx1">
                    <a:lumMod val="75000"/>
                    <a:lumOff val="25000"/>
                  </a:schemeClr>
                </a:solidFill>
                <a:cs typeface="+mn-ea"/>
              </a:rPr>
              <a:t>（一）什么是注意</a:t>
            </a:r>
            <a:endParaRPr lang="zh-CN" altLang="en-US" sz="2200" spc="140" dirty="0">
              <a:solidFill>
                <a:schemeClr val="tx1">
                  <a:lumMod val="75000"/>
                  <a:lumOff val="25000"/>
                </a:schemeClr>
              </a:solidFill>
              <a:cs typeface="+mn-ea"/>
            </a:endParaRPr>
          </a:p>
          <a:p>
            <a:pPr marL="736600" lvl="1" indent="-355600" algn="l" defTabSz="913130" fontAlgn="ctr">
              <a:lnSpc>
                <a:spcPct val="120000"/>
              </a:lnSpc>
              <a:spcBef>
                <a:spcPts val="0"/>
              </a:spcBef>
              <a:spcAft>
                <a:spcPts val="800"/>
              </a:spcAft>
              <a:buSzPct val="100000"/>
              <a:buFont typeface="Calibri Light" panose="020F0302020204030204" pitchFamily="34" charset="0"/>
              <a:buAutoNum type="arabicPeriod"/>
            </a:pPr>
            <a:r>
              <a:rPr lang="en-US" altLang="zh-CN" sz="2000" dirty="0">
                <a:solidFill>
                  <a:schemeClr val="tx1">
                    <a:lumMod val="75000"/>
                    <a:lumOff val="25000"/>
                  </a:schemeClr>
                </a:solidFill>
                <a:cs typeface="+mn-ea"/>
              </a:rPr>
              <a:t>概念：心理活动对一定对象的指向与集中。</a:t>
            </a:r>
            <a:endParaRPr lang="en-US" altLang="zh-CN" sz="2000" dirty="0">
              <a:solidFill>
                <a:schemeClr val="tx1">
                  <a:lumMod val="75000"/>
                  <a:lumOff val="25000"/>
                </a:schemeClr>
              </a:solidFill>
              <a:cs typeface="+mn-ea"/>
            </a:endParaRPr>
          </a:p>
          <a:p>
            <a:pPr marL="736600" lvl="1" indent="-355600" algn="l" defTabSz="913130" fontAlgn="ctr">
              <a:lnSpc>
                <a:spcPct val="120000"/>
              </a:lnSpc>
              <a:spcBef>
                <a:spcPts val="0"/>
              </a:spcBef>
              <a:spcAft>
                <a:spcPts val="800"/>
              </a:spcAft>
              <a:buSzPct val="100000"/>
              <a:buFont typeface="Calibri Light" panose="020F0302020204030204" pitchFamily="34" charset="0"/>
              <a:buAutoNum type="arabicPeriod"/>
            </a:pPr>
            <a:r>
              <a:rPr lang="en-US" altLang="zh-CN" sz="2000" dirty="0">
                <a:solidFill>
                  <a:schemeClr val="tx1">
                    <a:lumMod val="75000"/>
                    <a:lumOff val="25000"/>
                  </a:schemeClr>
                </a:solidFill>
                <a:cs typeface="+mn-ea"/>
              </a:rPr>
              <a:t>注意的两个基本特征：</a:t>
            </a:r>
            <a:endParaRPr lang="en-US" altLang="zh-CN" sz="2000" dirty="0">
              <a:solidFill>
                <a:schemeClr val="tx1">
                  <a:lumMod val="75000"/>
                  <a:lumOff val="25000"/>
                </a:schemeClr>
              </a:solidFill>
              <a:cs typeface="+mn-ea"/>
            </a:endParaRPr>
          </a:p>
          <a:p>
            <a:pPr marL="1066800" lvl="2" indent="-330200" algn="l" defTabSz="913130" fontAlgn="ctr">
              <a:lnSpc>
                <a:spcPct val="120000"/>
              </a:lnSpc>
              <a:spcBef>
                <a:spcPts val="0"/>
              </a:spcBef>
              <a:spcAft>
                <a:spcPts val="800"/>
              </a:spcAft>
              <a:buSzPct val="100000"/>
              <a:buFont typeface="Arial" panose="020B0604020202090204" pitchFamily="34" charset="0"/>
              <a:buChar char="●"/>
            </a:pPr>
            <a:r>
              <a:rPr lang="zh-CN" altLang="en-US" dirty="0">
                <a:solidFill>
                  <a:schemeClr val="tx1">
                    <a:lumMod val="75000"/>
                    <a:lumOff val="25000"/>
                  </a:schemeClr>
                </a:solidFill>
                <a:cs typeface="+mn-ea"/>
              </a:rPr>
              <a:t>方向——指向性 </a:t>
            </a:r>
            <a:endParaRPr lang="zh-CN" altLang="en-US" dirty="0">
              <a:solidFill>
                <a:schemeClr val="tx1">
                  <a:lumMod val="75000"/>
                  <a:lumOff val="25000"/>
                </a:schemeClr>
              </a:solidFill>
              <a:cs typeface="+mn-ea"/>
            </a:endParaRPr>
          </a:p>
          <a:p>
            <a:pPr marL="1066800" lvl="2" indent="-330200" algn="l" defTabSz="913130" fontAlgn="ctr">
              <a:lnSpc>
                <a:spcPct val="120000"/>
              </a:lnSpc>
              <a:spcBef>
                <a:spcPts val="0"/>
              </a:spcBef>
              <a:spcAft>
                <a:spcPts val="800"/>
              </a:spcAft>
              <a:buSzPct val="100000"/>
              <a:buFont typeface="Arial" panose="020B0604020202090204" pitchFamily="34" charset="0"/>
              <a:buChar char="●"/>
            </a:pPr>
            <a:r>
              <a:rPr lang="zh-CN" altLang="en-US" dirty="0">
                <a:solidFill>
                  <a:schemeClr val="tx1">
                    <a:lumMod val="75000"/>
                    <a:lumOff val="25000"/>
                  </a:schemeClr>
                </a:solidFill>
                <a:cs typeface="+mn-ea"/>
              </a:rPr>
              <a:t>强度——集中性</a:t>
            </a:r>
            <a:endParaRPr lang="zh-CN" altLang="en-US" dirty="0">
              <a:solidFill>
                <a:schemeClr val="tx1">
                  <a:lumMod val="75000"/>
                  <a:lumOff val="25000"/>
                </a:schemeClr>
              </a:solidFill>
              <a:cs typeface="+mn-ea"/>
            </a:endParaRPr>
          </a:p>
        </p:txBody>
      </p:sp>
      <p:sp>
        <p:nvSpPr>
          <p:cNvPr id="10" name="矩形 9"/>
          <p:cNvSpPr/>
          <p:nvPr>
            <p:custDataLst>
              <p:tags r:id="rId6"/>
            </p:custDataLst>
          </p:nvPr>
        </p:nvSpPr>
        <p:spPr>
          <a:xfrm>
            <a:off x="6397953" y="1287177"/>
            <a:ext cx="5071686" cy="4437800"/>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sp>
        <p:nvSpPr>
          <p:cNvPr id="11" name="矩形 10"/>
          <p:cNvSpPr/>
          <p:nvPr>
            <p:custDataLst>
              <p:tags r:id="rId7"/>
            </p:custDataLst>
          </p:nvPr>
        </p:nvSpPr>
        <p:spPr>
          <a:xfrm>
            <a:off x="11203124" y="1035409"/>
            <a:ext cx="502916" cy="50353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200" b="1" dirty="0">
              <a:solidFill>
                <a:schemeClr val="bg1"/>
              </a:solidFill>
            </a:endParaRPr>
          </a:p>
        </p:txBody>
      </p:sp>
      <p:sp>
        <p:nvSpPr>
          <p:cNvPr id="12" name="矩形 11"/>
          <p:cNvSpPr/>
          <p:nvPr>
            <p:custDataLst>
              <p:tags r:id="rId8"/>
            </p:custDataLst>
          </p:nvPr>
        </p:nvSpPr>
        <p:spPr>
          <a:xfrm>
            <a:off x="11608118" y="723641"/>
            <a:ext cx="195843" cy="1960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200" b="1" dirty="0">
              <a:solidFill>
                <a:schemeClr val="bg1"/>
              </a:solidFill>
            </a:endParaRPr>
          </a:p>
        </p:txBody>
      </p:sp>
    </p:spTree>
    <p:custDataLst>
      <p:tags r:id="rId9"/>
    </p:custDataLst>
  </p:cSld>
  <p:clrMapOvr>
    <a:masterClrMapping/>
  </p:clrMapOvr>
  <p:transition>
    <p:push dir="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custDataLst>
              <p:tags r:id="rId1"/>
            </p:custDataLst>
          </p:nvPr>
        </p:nvSpPr>
        <p:spPr>
          <a:xfrm>
            <a:off x="1231900" y="-20320"/>
            <a:ext cx="1475740" cy="1588135"/>
          </a:xfrm>
          <a:prstGeom prst="rect">
            <a:avLst/>
          </a:prstGeom>
          <a:solidFill>
            <a:schemeClr val="accent1"/>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custDataLst>
              <p:tags r:id="rId2"/>
            </p:custDataLst>
          </p:nvPr>
        </p:nvSpPr>
        <p:spPr>
          <a:xfrm>
            <a:off x="3907790" y="1269682"/>
            <a:ext cx="7418705" cy="4318635"/>
          </a:xfrm>
          <a:prstGeom prst="rect">
            <a:avLst/>
          </a:prstGeom>
          <a:noFill/>
        </p:spPr>
        <p:txBody>
          <a:bodyPr vert="horz" lIns="91440" tIns="45720" rIns="91440" bIns="45720" rtlCol="0" anchor="ctr">
            <a:normAutofit/>
          </a:bodyPr>
          <a:lstStyle>
            <a:lvl1pPr marL="285750" indent="-285750" fontAlgn="auto">
              <a:lnSpc>
                <a:spcPct val="150000"/>
              </a:lnSpc>
              <a:spcBef>
                <a:spcPts val="0"/>
              </a:spcBef>
              <a:spcAft>
                <a:spcPts val="800"/>
              </a:spcAft>
              <a:buFont typeface="+mj-ea"/>
              <a:buAutoNum type="ea1JpnChsDbPeriod"/>
              <a:defRPr sz="1100" u="none" strike="noStrike" cap="none" spc="150" normalizeH="0" baseline="0">
                <a:solidFill>
                  <a:schemeClr val="tx1">
                    <a:lumMod val="95000"/>
                    <a:lumOff val="5000"/>
                  </a:scheme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90204" pitchFamily="34" charset="0"/>
              <a:buChar char="•"/>
              <a:tabLst>
                <a:tab pos="1609725" algn="l"/>
              </a:tabLst>
              <a:defRPr sz="1600" u="none" strike="noStrike" cap="none" spc="150" normalizeH="0" baseline="0">
                <a:uFillTx/>
                <a:latin typeface="微软雅黑" panose="020B0503020204020204" charset="-122"/>
                <a:ea typeface="微软雅黑" panose="020B0503020204020204" charset="-122"/>
              </a:defRPr>
            </a:lvl2pPr>
            <a:lvl3pPr marL="1143000" indent="-228600" fontAlgn="auto">
              <a:lnSpc>
                <a:spcPct val="130000"/>
              </a:lnSpc>
              <a:spcBef>
                <a:spcPts val="0"/>
              </a:spcBef>
              <a:spcAft>
                <a:spcPts val="1000"/>
              </a:spcAft>
              <a:buFont typeface="Arial" panose="020B0604020202090204" pitchFamily="34" charset="0"/>
              <a:buChar char="•"/>
              <a:defRPr sz="1600" u="none" strike="noStrike" cap="none" spc="150" normalizeH="0" baseline="0">
                <a:uFillTx/>
                <a:latin typeface="微软雅黑" panose="020B0503020204020204" charset="-122"/>
                <a:ea typeface="微软雅黑" panose="020B0503020204020204" charset="-122"/>
              </a:defRPr>
            </a:lvl3pPr>
            <a:lvl4pPr marL="1600200" indent="-228600" fontAlgn="auto">
              <a:lnSpc>
                <a:spcPct val="130000"/>
              </a:lnSpc>
              <a:spcBef>
                <a:spcPts val="0"/>
              </a:spcBef>
              <a:spcAft>
                <a:spcPts val="1000"/>
              </a:spcAft>
              <a:buFont typeface="Arial" panose="020B0604020202090204" pitchFamily="34" charset="0"/>
              <a:buChar char="•"/>
              <a:defRPr sz="1600" u="none" strike="noStrike" cap="none" spc="150" normalizeH="0" baseline="0">
                <a:uFillTx/>
                <a:latin typeface="微软雅黑" panose="020B0503020204020204" charset="-122"/>
                <a:ea typeface="微软雅黑" panose="020B0503020204020204" charset="-122"/>
              </a:defRPr>
            </a:lvl4pPr>
            <a:lvl5pPr marL="2057400" indent="-228600" fontAlgn="auto">
              <a:lnSpc>
                <a:spcPct val="130000"/>
              </a:lnSpc>
              <a:spcBef>
                <a:spcPts val="0"/>
              </a:spcBef>
              <a:spcAft>
                <a:spcPts val="1000"/>
              </a:spcAft>
              <a:buFont typeface="Arial" panose="020B0604020202090204" pitchFamily="34" charset="0"/>
              <a:buChar char="•"/>
              <a:defRPr sz="1600" u="none" strike="noStrike" cap="none" spc="150" normalizeH="0" baseline="0">
                <a:uFillTx/>
                <a:latin typeface="微软雅黑" panose="020B0503020204020204" charset="-122"/>
                <a:ea typeface="微软雅黑" panose="020B0503020204020204" charset="-122"/>
              </a:defRPr>
            </a:lvl5pPr>
            <a:lvl6pPr marL="2514600" indent="-228600">
              <a:lnSpc>
                <a:spcPct val="90000"/>
              </a:lnSpc>
              <a:spcBef>
                <a:spcPts val="500"/>
              </a:spcBef>
              <a:buFont typeface="Arial" panose="020B0604020202090204" pitchFamily="34" charset="0"/>
              <a:buChar char="•"/>
            </a:lvl6pPr>
            <a:lvl7pPr marL="2971800" indent="-228600">
              <a:lnSpc>
                <a:spcPct val="90000"/>
              </a:lnSpc>
              <a:spcBef>
                <a:spcPts val="500"/>
              </a:spcBef>
              <a:buFont typeface="Arial" panose="020B0604020202090204" pitchFamily="34" charset="0"/>
              <a:buChar char="•"/>
            </a:lvl7pPr>
            <a:lvl8pPr marL="3429000" indent="-228600">
              <a:lnSpc>
                <a:spcPct val="90000"/>
              </a:lnSpc>
              <a:spcBef>
                <a:spcPts val="500"/>
              </a:spcBef>
              <a:buFont typeface="Arial" panose="020B0604020202090204" pitchFamily="34" charset="0"/>
              <a:buChar char="•"/>
            </a:lvl8pPr>
            <a:lvl9pPr marL="3886200" indent="-228600">
              <a:lnSpc>
                <a:spcPct val="90000"/>
              </a:lnSpc>
              <a:spcBef>
                <a:spcPts val="500"/>
              </a:spcBef>
              <a:buFont typeface="Arial" panose="020B0604020202090204" pitchFamily="34" charset="0"/>
              <a:buChar char="•"/>
            </a:lvl9pPr>
          </a:lstStyle>
          <a:p>
            <a:pPr marL="0" lvl="0" indent="-285750" algn="just" fontAlgn="ctr">
              <a:lnSpc>
                <a:spcPct val="120000"/>
              </a:lnSpc>
              <a:buSzPct val="100000"/>
              <a:buFont typeface="Wingdings" panose="05000000000000000000" charset="0"/>
              <a:buNone/>
            </a:pPr>
            <a:r>
              <a:rPr lang="zh-CN" altLang="en-US" sz="2600" spc="180" dirty="0">
                <a:solidFill>
                  <a:schemeClr val="tx1">
                    <a:lumMod val="75000"/>
                    <a:lumOff val="25000"/>
                  </a:schemeClr>
                </a:solidFill>
                <a:latin typeface="Arial" panose="020B0604020202090204" pitchFamily="34" charset="0"/>
                <a:ea typeface="微软雅黑" panose="020B0503020204020204" charset="-122"/>
              </a:rPr>
              <a:t>注意不是独立的心理过程，是各种心理活动的共同特性，总是和心理过程紧密联系。</a:t>
            </a:r>
            <a:endParaRPr lang="zh-CN" altLang="en-US" sz="2600" spc="180" dirty="0">
              <a:solidFill>
                <a:schemeClr val="tx1">
                  <a:lumMod val="75000"/>
                  <a:lumOff val="25000"/>
                </a:schemeClr>
              </a:solidFill>
              <a:latin typeface="Arial" panose="020B0604020202090204" pitchFamily="34" charset="0"/>
              <a:ea typeface="微软雅黑" panose="020B0503020204020204" charset="-122"/>
            </a:endParaRPr>
          </a:p>
          <a:p>
            <a:pPr marL="0" lvl="0" indent="-285750" algn="just" fontAlgn="ctr">
              <a:lnSpc>
                <a:spcPct val="120000"/>
              </a:lnSpc>
              <a:buSzPct val="100000"/>
              <a:buFont typeface="Wingdings" panose="05000000000000000000" charset="0"/>
              <a:buNone/>
            </a:pPr>
            <a:r>
              <a:rPr lang="zh-CN" altLang="en-US" sz="2600" spc="180" dirty="0">
                <a:solidFill>
                  <a:schemeClr val="tx1">
                    <a:lumMod val="75000"/>
                    <a:lumOff val="25000"/>
                  </a:schemeClr>
                </a:solidFill>
                <a:latin typeface="Arial" panose="020B0604020202090204" pitchFamily="34" charset="0"/>
                <a:ea typeface="微软雅黑" panose="020B0503020204020204" charset="-122"/>
              </a:rPr>
              <a:t>（注意看、注意听）</a:t>
            </a:r>
            <a:endParaRPr lang="zh-CN" altLang="en-US" sz="2600" spc="180" dirty="0">
              <a:solidFill>
                <a:schemeClr val="tx1">
                  <a:lumMod val="75000"/>
                  <a:lumOff val="25000"/>
                </a:schemeClr>
              </a:solidFill>
              <a:latin typeface="Arial" panose="020B0604020202090204" pitchFamily="34" charset="0"/>
              <a:ea typeface="微软雅黑" panose="020B0503020204020204" charset="-122"/>
            </a:endParaRPr>
          </a:p>
        </p:txBody>
      </p:sp>
      <p:sp>
        <p:nvSpPr>
          <p:cNvPr id="12" name="标题 1"/>
          <p:cNvSpPr>
            <a:spLocks noGrp="1"/>
          </p:cNvSpPr>
          <p:nvPr>
            <p:custDataLst>
              <p:tags r:id="rId3"/>
            </p:custDataLst>
          </p:nvPr>
        </p:nvSpPr>
        <p:spPr>
          <a:xfrm>
            <a:off x="701675" y="1985645"/>
            <a:ext cx="2536190" cy="1739265"/>
          </a:xfrm>
          <a:prstGeom prst="rect">
            <a:avLst/>
          </a:prstGeom>
        </p:spPr>
        <p:txBody>
          <a:bodyPr vert="horz" lIns="91440" tIns="45720" rIns="91440" bIns="45720" rtlCol="0" anchor="ctr" anchorCtr="0">
            <a:norm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微软雅黑" panose="020B0503020204020204" charset="-122"/>
                <a:ea typeface="微软雅黑" panose="020B0503020204020204" charset="-122"/>
                <a:cs typeface="+mj-cs"/>
              </a:defRPr>
            </a:lvl1pPr>
          </a:lstStyle>
          <a:p>
            <a:pPr marL="0" indent="0" algn="ctr">
              <a:lnSpc>
                <a:spcPct val="100000"/>
              </a:lnSpc>
              <a:spcBef>
                <a:spcPts val="0"/>
              </a:spcBef>
              <a:spcAft>
                <a:spcPts val="0"/>
              </a:spcAft>
              <a:buSzPct val="100000"/>
              <a:buNone/>
            </a:pPr>
            <a:r>
              <a:rPr lang="zh-CN" altLang="en-US" sz="5200" spc="360" dirty="0">
                <a:solidFill>
                  <a:schemeClr val="accent1">
                    <a:lumMod val="75000"/>
                  </a:schemeClr>
                </a:solidFill>
                <a:latin typeface="Arial" panose="020B0604020202090204" pitchFamily="34" charset="0"/>
                <a:ea typeface="微软雅黑" panose="020B0503020204020204" charset="-122"/>
              </a:rPr>
              <a:t>注意：</a:t>
            </a:r>
            <a:endParaRPr lang="zh-CN" altLang="en-US" sz="5200" spc="360" dirty="0">
              <a:solidFill>
                <a:schemeClr val="accent1">
                  <a:lumMod val="75000"/>
                </a:schemeClr>
              </a:solidFill>
              <a:latin typeface="Arial" panose="020B0604020202090204" pitchFamily="34" charset="0"/>
              <a:ea typeface="微软雅黑" panose="020B0503020204020204" charset="-122"/>
            </a:endParaRPr>
          </a:p>
        </p:txBody>
      </p:sp>
      <p:sp>
        <p:nvSpPr>
          <p:cNvPr id="8" name="矩形 7"/>
          <p:cNvSpPr/>
          <p:nvPr>
            <p:custDataLst>
              <p:tags r:id="rId4"/>
            </p:custDataLst>
          </p:nvPr>
        </p:nvSpPr>
        <p:spPr>
          <a:xfrm>
            <a:off x="1231900" y="3881120"/>
            <a:ext cx="1475740" cy="2978785"/>
          </a:xfrm>
          <a:prstGeom prst="rect">
            <a:avLst/>
          </a:prstGeom>
          <a:solidFill>
            <a:schemeClr val="accent1"/>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p:cNvSpPr/>
          <p:nvPr>
            <p:custDataLst>
              <p:tags r:id="rId5"/>
            </p:custDataLst>
          </p:nvPr>
        </p:nvSpPr>
        <p:spPr>
          <a:xfrm>
            <a:off x="1231900" y="1637665"/>
            <a:ext cx="1475740" cy="191770"/>
          </a:xfrm>
          <a:prstGeom prst="rect">
            <a:avLst/>
          </a:prstGeom>
          <a:solidFill>
            <a:schemeClr val="accent1"/>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6"/>
    </p:custDataLst>
  </p:cSld>
  <p:clrMapOvr>
    <a:masterClrMapping/>
  </p:clrMapOvr>
  <p:transition>
    <p:push dir="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2" name="图形 31"/>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rcRect l="18159" t="15115"/>
          <a:stretch>
            <a:fillRect/>
          </a:stretch>
        </p:blipFill>
        <p:spPr>
          <a:xfrm>
            <a:off x="0" y="1"/>
            <a:ext cx="12192000" cy="1883645"/>
          </a:xfrm>
          <a:custGeom>
            <a:avLst/>
            <a:gdLst>
              <a:gd name="connsiteX0" fmla="*/ 0 w 12192000"/>
              <a:gd name="connsiteY0" fmla="*/ 0 h 1883645"/>
              <a:gd name="connsiteX1" fmla="*/ 12192000 w 12192000"/>
              <a:gd name="connsiteY1" fmla="*/ 0 h 1883645"/>
              <a:gd name="connsiteX2" fmla="*/ 12192000 w 12192000"/>
              <a:gd name="connsiteY2" fmla="*/ 1883645 h 1883645"/>
              <a:gd name="connsiteX3" fmla="*/ 0 w 12192000"/>
              <a:gd name="connsiteY3" fmla="*/ 1883645 h 1883645"/>
            </a:gdLst>
            <a:ahLst/>
            <a:cxnLst>
              <a:cxn ang="0">
                <a:pos x="connsiteX0" y="connsiteY0"/>
              </a:cxn>
              <a:cxn ang="0">
                <a:pos x="connsiteX1" y="connsiteY1"/>
              </a:cxn>
              <a:cxn ang="0">
                <a:pos x="connsiteX2" y="connsiteY2"/>
              </a:cxn>
              <a:cxn ang="0">
                <a:pos x="connsiteX3" y="connsiteY3"/>
              </a:cxn>
            </a:cxnLst>
            <a:rect l="l" t="t" r="r" b="b"/>
            <a:pathLst>
              <a:path w="12192000" h="1883645">
                <a:moveTo>
                  <a:pt x="0" y="0"/>
                </a:moveTo>
                <a:lnTo>
                  <a:pt x="12192000" y="0"/>
                </a:lnTo>
                <a:lnTo>
                  <a:pt x="12192000" y="1883645"/>
                </a:lnTo>
                <a:lnTo>
                  <a:pt x="0" y="1883645"/>
                </a:lnTo>
                <a:close/>
              </a:path>
            </a:pathLst>
          </a:custGeom>
          <a:effectLst/>
        </p:spPr>
      </p:pic>
      <p:pic>
        <p:nvPicPr>
          <p:cNvPr id="12" name="Picture 9"/>
          <p:cNvPicPr>
            <a:picLocks noChangeAspect="1"/>
          </p:cNvPicPr>
          <p:nvPr>
            <p:custDataLst>
              <p:tags r:id="rId4"/>
            </p:custDataLst>
          </p:nvPr>
        </p:nvPicPr>
        <p:blipFill>
          <a:blip r:embed="rId5" cstate="print">
            <a:extLst>
              <a:ext uri="{28A0092B-C50C-407E-A947-70E740481C1C}">
                <a14:useLocalDpi xmlns:a14="http://schemas.microsoft.com/office/drawing/2010/main" val="0"/>
              </a:ext>
            </a:extLst>
          </a:blip>
          <a:stretch>
            <a:fillRect/>
          </a:stretch>
        </p:blipFill>
        <p:spPr>
          <a:xfrm>
            <a:off x="7421297" y="827463"/>
            <a:ext cx="3904344" cy="7716284"/>
          </a:xfrm>
          <a:prstGeom prst="rect">
            <a:avLst/>
          </a:prstGeom>
          <a:effectLst>
            <a:outerShdw blurRad="152400" dist="101600" dir="9540000" sx="99000" sy="99000" algn="r" rotWithShape="0">
              <a:schemeClr val="tx1">
                <a:lumMod val="95000"/>
                <a:lumOff val="5000"/>
                <a:alpha val="32000"/>
              </a:schemeClr>
            </a:outerShdw>
          </a:effectLst>
        </p:spPr>
      </p:pic>
      <p:pic>
        <p:nvPicPr>
          <p:cNvPr id="3" name="图片 2"/>
          <p:cNvPicPr>
            <a:picLocks noChangeAspect="1"/>
          </p:cNvPicPr>
          <p:nvPr>
            <p:custDataLst>
              <p:tags r:id="rId6"/>
            </p:custDataLst>
          </p:nvPr>
        </p:nvPicPr>
        <p:blipFill>
          <a:blip r:embed="rId7"/>
          <a:srcRect l="7813" r="7813"/>
          <a:stretch>
            <a:fillRect/>
          </a:stretch>
        </p:blipFill>
        <p:spPr>
          <a:xfrm>
            <a:off x="7854315" y="1745615"/>
            <a:ext cx="3027045" cy="5221605"/>
          </a:xfrm>
          <a:prstGeom prst="rect">
            <a:avLst/>
          </a:prstGeom>
        </p:spPr>
      </p:pic>
      <p:sp>
        <p:nvSpPr>
          <p:cNvPr id="7" name="文本框 6"/>
          <p:cNvSpPr txBox="1"/>
          <p:nvPr>
            <p:custDataLst>
              <p:tags r:id="rId8"/>
            </p:custDataLst>
          </p:nvPr>
        </p:nvSpPr>
        <p:spPr>
          <a:xfrm>
            <a:off x="1136224" y="2273199"/>
            <a:ext cx="4520864" cy="927096"/>
          </a:xfrm>
          <a:prstGeom prst="rect">
            <a:avLst/>
          </a:prstGeom>
          <a:noFill/>
        </p:spPr>
        <p:txBody>
          <a:bodyPr wrap="square" rtlCol="0" anchor="ctr">
            <a:normAutofit/>
          </a:bodyPr>
          <a:p>
            <a:pPr marL="0" indent="0" algn="l">
              <a:lnSpc>
                <a:spcPct val="100000"/>
              </a:lnSpc>
              <a:spcBef>
                <a:spcPts val="0"/>
              </a:spcBef>
              <a:spcAft>
                <a:spcPts val="0"/>
              </a:spcAft>
              <a:buSzPct val="100000"/>
              <a:buNone/>
            </a:pPr>
            <a:r>
              <a:rPr lang="zh-CN" altLang="en-US" sz="5000" b="1" spc="340" dirty="0">
                <a:solidFill>
                  <a:schemeClr val="accent1">
                    <a:lumMod val="75000"/>
                  </a:schemeClr>
                </a:solidFill>
                <a:latin typeface="微软雅黑" panose="020B0503020204020204" charset="-122"/>
                <a:ea typeface="微软雅黑" panose="020B0503020204020204" charset="-122"/>
                <a:sym typeface="+mn-ea"/>
              </a:rPr>
              <a:t>指向性：</a:t>
            </a:r>
            <a:endParaRPr lang="zh-CN" altLang="en-US" sz="5000" b="1" spc="340" dirty="0">
              <a:solidFill>
                <a:schemeClr val="accent1">
                  <a:lumMod val="75000"/>
                </a:schemeClr>
              </a:solidFill>
              <a:latin typeface="微软雅黑" panose="020B0503020204020204" charset="-122"/>
              <a:ea typeface="微软雅黑" panose="020B0503020204020204" charset="-122"/>
              <a:sym typeface="+mn-ea"/>
            </a:endParaRPr>
          </a:p>
        </p:txBody>
      </p:sp>
      <p:cxnSp>
        <p:nvCxnSpPr>
          <p:cNvPr id="10" name="直接连接符 9"/>
          <p:cNvCxnSpPr/>
          <p:nvPr>
            <p:custDataLst>
              <p:tags r:id="rId9"/>
            </p:custDataLst>
          </p:nvPr>
        </p:nvCxnSpPr>
        <p:spPr>
          <a:xfrm>
            <a:off x="1263224" y="3200299"/>
            <a:ext cx="5283200" cy="0"/>
          </a:xfrm>
          <a:prstGeom prst="line">
            <a:avLst/>
          </a:prstGeom>
          <a:ln w="222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custDataLst>
              <p:tags r:id="rId10"/>
            </p:custDataLst>
          </p:nvPr>
        </p:nvSpPr>
        <p:spPr>
          <a:xfrm>
            <a:off x="1136015" y="3357880"/>
            <a:ext cx="4671060" cy="2311400"/>
          </a:xfrm>
          <a:prstGeom prst="rect">
            <a:avLst/>
          </a:prstGeom>
          <a:noFill/>
        </p:spPr>
        <p:txBody>
          <a:bodyPr wrap="square" rtlCol="0">
            <a:normAutofit/>
          </a:bodyPr>
          <a:p>
            <a:pPr marL="0" lvl="0" indent="-285750" algn="l">
              <a:lnSpc>
                <a:spcPct val="120000"/>
              </a:lnSpc>
              <a:spcBef>
                <a:spcPts val="0"/>
              </a:spcBef>
              <a:spcAft>
                <a:spcPts val="800"/>
              </a:spcAft>
              <a:buClr>
                <a:srgbClr val="1A4E52"/>
              </a:buClr>
              <a:buSzPct val="100000"/>
              <a:buFont typeface="Wingdings" panose="05000000000000000000" pitchFamily="2" charset="2"/>
              <a:buNone/>
            </a:pPr>
            <a:r>
              <a:rPr lang="zh-CN" altLang="en-US" sz="2200" spc="140" dirty="0">
                <a:solidFill>
                  <a:schemeClr val="accent2">
                    <a:lumMod val="50000"/>
                  </a:schemeClr>
                </a:solidFill>
                <a:latin typeface="微软雅黑" panose="020B0503020204020204" charset="-122"/>
                <a:ea typeface="微软雅黑" panose="020B0503020204020204" charset="-122"/>
              </a:rPr>
              <a:t>人的心理活动在某一时刻指向一部分对象，而离开其他对象，表现出心理活动的选择性。</a:t>
            </a:r>
            <a:endParaRPr lang="zh-CN" altLang="en-US" sz="2200" spc="140" dirty="0">
              <a:solidFill>
                <a:schemeClr val="accent2">
                  <a:lumMod val="50000"/>
                </a:schemeClr>
              </a:solidFill>
              <a:latin typeface="微软雅黑" panose="020B0503020204020204" charset="-122"/>
              <a:ea typeface="微软雅黑" panose="020B0503020204020204" charset="-122"/>
            </a:endParaRPr>
          </a:p>
        </p:txBody>
      </p:sp>
    </p:spTree>
    <p:custDataLst>
      <p:tags r:id="rId11"/>
    </p:custDataLst>
  </p:cSld>
  <p:clrMapOvr>
    <a:masterClrMapping/>
  </p:clrMapOvr>
  <p:transition>
    <p:push dir="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 name="矩形 60"/>
          <p:cNvSpPr/>
          <p:nvPr>
            <p:custDataLst>
              <p:tags r:id="rId1"/>
            </p:custDataLst>
          </p:nvPr>
        </p:nvSpPr>
        <p:spPr>
          <a:xfrm>
            <a:off x="527050" y="652780"/>
            <a:ext cx="10953750" cy="5618480"/>
          </a:xfrm>
          <a:prstGeom prst="rect">
            <a:avLst/>
          </a:prstGeom>
          <a:solidFill>
            <a:schemeClr val="accent6"/>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90204" pitchFamily="34" charset="0"/>
              <a:ea typeface="微软雅黑" panose="020B0503020204020204" charset="-122"/>
              <a:sym typeface="Arial" panose="020B0604020202090204" pitchFamily="34" charset="0"/>
            </a:endParaRPr>
          </a:p>
        </p:txBody>
      </p:sp>
      <p:sp>
        <p:nvSpPr>
          <p:cNvPr id="17" name="矩形 16"/>
          <p:cNvSpPr/>
          <p:nvPr>
            <p:custDataLst>
              <p:tags r:id="rId2"/>
            </p:custDataLst>
          </p:nvPr>
        </p:nvSpPr>
        <p:spPr>
          <a:xfrm>
            <a:off x="711200" y="906780"/>
            <a:ext cx="10953750" cy="5570220"/>
          </a:xfrm>
          <a:prstGeom prst="rect">
            <a:avLst/>
          </a:prstGeom>
          <a:solidFill>
            <a:schemeClr val="bg1"/>
          </a:solidFill>
          <a:ln w="5080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90204" pitchFamily="34" charset="0"/>
              <a:ea typeface="微软雅黑" panose="020B0503020204020204" charset="-122"/>
              <a:sym typeface="Arial" panose="020B0604020202090204" pitchFamily="34" charset="0"/>
            </a:endParaRPr>
          </a:p>
        </p:txBody>
      </p:sp>
      <p:grpSp>
        <p:nvGrpSpPr>
          <p:cNvPr id="16" name="组合 15"/>
          <p:cNvGrpSpPr/>
          <p:nvPr>
            <p:custDataLst>
              <p:tags r:id="rId3"/>
            </p:custDataLst>
          </p:nvPr>
        </p:nvGrpSpPr>
        <p:grpSpPr>
          <a:xfrm>
            <a:off x="2078990" y="-12065"/>
            <a:ext cx="1041400" cy="1237615"/>
            <a:chOff x="2471687" y="0"/>
            <a:chExt cx="918749" cy="1091504"/>
          </a:xfrm>
        </p:grpSpPr>
        <p:grpSp>
          <p:nvGrpSpPr>
            <p:cNvPr id="23" name="组合 22"/>
            <p:cNvGrpSpPr/>
            <p:nvPr/>
          </p:nvGrpSpPr>
          <p:grpSpPr>
            <a:xfrm>
              <a:off x="2471687" y="251208"/>
              <a:ext cx="918749" cy="840296"/>
              <a:chOff x="4052089" y="7246140"/>
              <a:chExt cx="1625600" cy="1458925"/>
            </a:xfrm>
          </p:grpSpPr>
          <p:sp>
            <p:nvSpPr>
              <p:cNvPr id="2" name="矩形 1"/>
              <p:cNvSpPr/>
              <p:nvPr>
                <p:custDataLst>
                  <p:tags r:id="rId4"/>
                </p:custDataLst>
              </p:nvPr>
            </p:nvSpPr>
            <p:spPr>
              <a:xfrm>
                <a:off x="4052089" y="7828764"/>
                <a:ext cx="1625598" cy="876301"/>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90204" pitchFamily="34" charset="0"/>
                  <a:ea typeface="微软雅黑" panose="020B0503020204020204" charset="-122"/>
                  <a:sym typeface="Arial" panose="020B0604020202090204" pitchFamily="34" charset="0"/>
                </a:endParaRPr>
              </a:p>
            </p:txBody>
          </p:sp>
          <p:sp>
            <p:nvSpPr>
              <p:cNvPr id="6" name="矩形 5"/>
              <p:cNvSpPr/>
              <p:nvPr>
                <p:custDataLst>
                  <p:tags r:id="rId5"/>
                </p:custDataLst>
              </p:nvPr>
            </p:nvSpPr>
            <p:spPr>
              <a:xfrm>
                <a:off x="4052091" y="7828766"/>
                <a:ext cx="1625598" cy="386557"/>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90204" pitchFamily="34" charset="0"/>
                  <a:ea typeface="微软雅黑" panose="020B0503020204020204" charset="-122"/>
                  <a:sym typeface="Arial" panose="020B0604020202090204" pitchFamily="34" charset="0"/>
                </a:endParaRPr>
              </a:p>
            </p:txBody>
          </p:sp>
          <p:cxnSp>
            <p:nvCxnSpPr>
              <p:cNvPr id="7" name="直接连接符 6"/>
              <p:cNvCxnSpPr/>
              <p:nvPr>
                <p:custDataLst>
                  <p:tags r:id="rId6"/>
                </p:custDataLst>
              </p:nvPr>
            </p:nvCxnSpPr>
            <p:spPr>
              <a:xfrm>
                <a:off x="4395786" y="7828764"/>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7"/>
                </p:custDataLst>
              </p:nvPr>
            </p:nvCxnSpPr>
            <p:spPr>
              <a:xfrm>
                <a:off x="5155404" y="7828759"/>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8"/>
                </p:custDataLst>
              </p:nvPr>
            </p:nvCxnSpPr>
            <p:spPr>
              <a:xfrm>
                <a:off x="5286374" y="7828756"/>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8" name="任意多边形: 形状 17"/>
              <p:cNvSpPr/>
              <p:nvPr>
                <p:custDataLst>
                  <p:tags r:id="rId9"/>
                </p:custDataLst>
              </p:nvPr>
            </p:nvSpPr>
            <p:spPr>
              <a:xfrm>
                <a:off x="4395795" y="7246140"/>
                <a:ext cx="759612" cy="582611"/>
              </a:xfrm>
              <a:custGeom>
                <a:avLst/>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90204" pitchFamily="34" charset="0"/>
                  <a:ea typeface="微软雅黑" panose="020B0503020204020204" charset="-122"/>
                  <a:sym typeface="Arial" panose="020B0604020202090204" pitchFamily="34" charset="0"/>
                </a:endParaRPr>
              </a:p>
            </p:txBody>
          </p:sp>
          <p:sp>
            <p:nvSpPr>
              <p:cNvPr id="21" name="任意多边形: 形状 20"/>
              <p:cNvSpPr/>
              <p:nvPr>
                <p:custDataLst>
                  <p:tags r:id="rId10"/>
                </p:custDataLst>
              </p:nvPr>
            </p:nvSpPr>
            <p:spPr>
              <a:xfrm>
                <a:off x="4526764" y="7246145"/>
                <a:ext cx="759612" cy="582611"/>
              </a:xfrm>
              <a:custGeom>
                <a:avLst/>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90204" pitchFamily="34" charset="0"/>
                  <a:ea typeface="微软雅黑" panose="020B0503020204020204" charset="-122"/>
                  <a:sym typeface="Arial" panose="020B0604020202090204" pitchFamily="34" charset="0"/>
                </a:endParaRPr>
              </a:p>
            </p:txBody>
          </p:sp>
        </p:grpSp>
        <p:cxnSp>
          <p:nvCxnSpPr>
            <p:cNvPr id="33" name="直接连接符 32"/>
            <p:cNvCxnSpPr/>
            <p:nvPr>
              <p:custDataLst>
                <p:tags r:id="rId11"/>
              </p:custDataLst>
            </p:nvPr>
          </p:nvCxnSpPr>
          <p:spPr>
            <a:xfrm flipV="1">
              <a:off x="2926041" y="0"/>
              <a:ext cx="0" cy="251209"/>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1" name="组合 40"/>
          <p:cNvGrpSpPr/>
          <p:nvPr>
            <p:custDataLst>
              <p:tags r:id="rId12"/>
            </p:custDataLst>
          </p:nvPr>
        </p:nvGrpSpPr>
        <p:grpSpPr>
          <a:xfrm>
            <a:off x="9122410" y="-12065"/>
            <a:ext cx="1041400" cy="1237615"/>
            <a:chOff x="2471687" y="0"/>
            <a:chExt cx="918749" cy="1091504"/>
          </a:xfrm>
        </p:grpSpPr>
        <p:grpSp>
          <p:nvGrpSpPr>
            <p:cNvPr id="42" name="组合 41"/>
            <p:cNvGrpSpPr/>
            <p:nvPr/>
          </p:nvGrpSpPr>
          <p:grpSpPr>
            <a:xfrm>
              <a:off x="2471687" y="251208"/>
              <a:ext cx="918749" cy="840296"/>
              <a:chOff x="4052089" y="7246140"/>
              <a:chExt cx="1625600" cy="1458925"/>
            </a:xfrm>
          </p:grpSpPr>
          <p:sp>
            <p:nvSpPr>
              <p:cNvPr id="44" name="矩形 43"/>
              <p:cNvSpPr/>
              <p:nvPr>
                <p:custDataLst>
                  <p:tags r:id="rId13"/>
                </p:custDataLst>
              </p:nvPr>
            </p:nvSpPr>
            <p:spPr>
              <a:xfrm>
                <a:off x="4052089" y="7828764"/>
                <a:ext cx="1625598" cy="876301"/>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90204" pitchFamily="34" charset="0"/>
                  <a:ea typeface="微软雅黑" panose="020B0503020204020204" charset="-122"/>
                  <a:sym typeface="Arial" panose="020B0604020202090204" pitchFamily="34" charset="0"/>
                </a:endParaRPr>
              </a:p>
            </p:txBody>
          </p:sp>
          <p:sp>
            <p:nvSpPr>
              <p:cNvPr id="45" name="矩形 44"/>
              <p:cNvSpPr/>
              <p:nvPr>
                <p:custDataLst>
                  <p:tags r:id="rId14"/>
                </p:custDataLst>
              </p:nvPr>
            </p:nvSpPr>
            <p:spPr>
              <a:xfrm>
                <a:off x="4052091" y="7828766"/>
                <a:ext cx="1625598" cy="386557"/>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90204" pitchFamily="34" charset="0"/>
                  <a:ea typeface="微软雅黑" panose="020B0503020204020204" charset="-122"/>
                  <a:sym typeface="Arial" panose="020B0604020202090204" pitchFamily="34" charset="0"/>
                </a:endParaRPr>
              </a:p>
            </p:txBody>
          </p:sp>
          <p:cxnSp>
            <p:nvCxnSpPr>
              <p:cNvPr id="46" name="直接连接符 45"/>
              <p:cNvCxnSpPr/>
              <p:nvPr>
                <p:custDataLst>
                  <p:tags r:id="rId15"/>
                </p:custDataLst>
              </p:nvPr>
            </p:nvCxnSpPr>
            <p:spPr>
              <a:xfrm>
                <a:off x="4395786" y="7828764"/>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custDataLst>
                  <p:tags r:id="rId16"/>
                </p:custDataLst>
              </p:nvPr>
            </p:nvCxnSpPr>
            <p:spPr>
              <a:xfrm>
                <a:off x="5155404" y="7828759"/>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custDataLst>
                  <p:tags r:id="rId17"/>
                </p:custDataLst>
              </p:nvPr>
            </p:nvCxnSpPr>
            <p:spPr>
              <a:xfrm>
                <a:off x="5286374" y="7828756"/>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49" name="任意多边形: 形状 48"/>
              <p:cNvSpPr/>
              <p:nvPr>
                <p:custDataLst>
                  <p:tags r:id="rId18"/>
                </p:custDataLst>
              </p:nvPr>
            </p:nvSpPr>
            <p:spPr>
              <a:xfrm>
                <a:off x="4395795" y="7246140"/>
                <a:ext cx="759612" cy="582611"/>
              </a:xfrm>
              <a:custGeom>
                <a:avLst/>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90204" pitchFamily="34" charset="0"/>
                  <a:ea typeface="微软雅黑" panose="020B0503020204020204" charset="-122"/>
                  <a:sym typeface="Arial" panose="020B0604020202090204" pitchFamily="34" charset="0"/>
                </a:endParaRPr>
              </a:p>
            </p:txBody>
          </p:sp>
          <p:sp>
            <p:nvSpPr>
              <p:cNvPr id="50" name="任意多边形: 形状 49"/>
              <p:cNvSpPr/>
              <p:nvPr>
                <p:custDataLst>
                  <p:tags r:id="rId19"/>
                </p:custDataLst>
              </p:nvPr>
            </p:nvSpPr>
            <p:spPr>
              <a:xfrm>
                <a:off x="4526764" y="7246145"/>
                <a:ext cx="759612" cy="582611"/>
              </a:xfrm>
              <a:custGeom>
                <a:avLst/>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white"/>
                  </a:solidFill>
                  <a:effectLst/>
                  <a:uLnTx/>
                  <a:uFillTx/>
                  <a:latin typeface="Arial" panose="020B0604020202090204" pitchFamily="34" charset="0"/>
                  <a:ea typeface="微软雅黑" panose="020B0503020204020204" charset="-122"/>
                  <a:sym typeface="Arial" panose="020B0604020202090204" pitchFamily="34" charset="0"/>
                </a:endParaRPr>
              </a:p>
            </p:txBody>
          </p:sp>
        </p:grpSp>
        <p:cxnSp>
          <p:nvCxnSpPr>
            <p:cNvPr id="43" name="直接连接符 42"/>
            <p:cNvCxnSpPr/>
            <p:nvPr>
              <p:custDataLst>
                <p:tags r:id="rId20"/>
              </p:custDataLst>
            </p:nvPr>
          </p:nvCxnSpPr>
          <p:spPr>
            <a:xfrm flipV="1">
              <a:off x="2926041" y="0"/>
              <a:ext cx="0" cy="251209"/>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pic>
        <p:nvPicPr>
          <p:cNvPr id="4" name="图片 3"/>
          <p:cNvPicPr>
            <a:picLocks noChangeAspect="1"/>
          </p:cNvPicPr>
          <p:nvPr>
            <p:custDataLst>
              <p:tags r:id="rId21"/>
            </p:custDataLst>
          </p:nvPr>
        </p:nvPicPr>
        <p:blipFill>
          <a:blip r:embed="rId22" cstate="print">
            <a:extLst>
              <a:ext uri="{28A0092B-C50C-407E-A947-70E740481C1C}">
                <a14:useLocalDpi xmlns:a14="http://schemas.microsoft.com/office/drawing/2010/main" val="0"/>
              </a:ext>
            </a:extLst>
          </a:blip>
          <a:stretch>
            <a:fillRect/>
          </a:stretch>
        </p:blipFill>
        <p:spPr>
          <a:xfrm>
            <a:off x="711235" y="463013"/>
            <a:ext cx="10953512" cy="5982475"/>
          </a:xfrm>
          <a:prstGeom prst="rect">
            <a:avLst/>
          </a:prstGeom>
        </p:spPr>
      </p:pic>
      <p:sp>
        <p:nvSpPr>
          <p:cNvPr id="34" name="文本框 33"/>
          <p:cNvSpPr txBox="1"/>
          <p:nvPr>
            <p:custDataLst>
              <p:tags r:id="rId23"/>
            </p:custDataLst>
          </p:nvPr>
        </p:nvSpPr>
        <p:spPr>
          <a:xfrm>
            <a:off x="3399479" y="2705496"/>
            <a:ext cx="6429487" cy="1446550"/>
          </a:xfrm>
          <a:prstGeom prst="rect">
            <a:avLst/>
          </a:prstGeom>
          <a:noFill/>
        </p:spPr>
        <p:txBody>
          <a:bodyPr wrap="square" rtlCol="0" anchor="ctr" anchorCtr="0">
            <a:noAutofit/>
          </a:bodyPr>
          <a:p>
            <a:pPr marL="0" lvl="0" indent="0" algn="just" fontAlgn="auto">
              <a:lnSpc>
                <a:spcPct val="130000"/>
              </a:lnSpc>
              <a:spcBef>
                <a:spcPts val="0"/>
              </a:spcBef>
              <a:spcAft>
                <a:spcPts val="800"/>
              </a:spcAft>
              <a:buSzPct val="100000"/>
              <a:buNone/>
            </a:pPr>
            <a:r>
              <a:rPr lang="zh-CN" altLang="en-US" sz="3200" b="1" spc="160" dirty="0">
                <a:solidFill>
                  <a:schemeClr val="accent1">
                    <a:lumMod val="50000"/>
                  </a:schemeClr>
                </a:solidFill>
                <a:ea typeface="+mn-lt"/>
              </a:rPr>
              <a:t>下面请大家看一张图，图上写着几个数字，请大家看完后回答出是什么数字？它们的总和是多少？</a:t>
            </a:r>
            <a:endParaRPr lang="zh-CN" altLang="en-US" sz="3200" b="1" spc="160" dirty="0">
              <a:solidFill>
                <a:schemeClr val="accent1">
                  <a:lumMod val="50000"/>
                </a:schemeClr>
              </a:solidFill>
              <a:ea typeface="+mn-lt"/>
            </a:endParaRPr>
          </a:p>
        </p:txBody>
      </p:sp>
    </p:spTree>
    <p:custDataLst>
      <p:tags r:id="rId24"/>
    </p:custDataLst>
  </p:cSld>
  <p:clrMapOvr>
    <a:masterClrMapping/>
  </p:clrMapOvr>
  <p:transition>
    <p:push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custDataLst>
              <p:tags r:id="rId1"/>
            </p:custDataLst>
          </p:nvPr>
        </p:nvSpPr>
        <p:spPr bwMode="auto">
          <a:xfrm>
            <a:off x="6336030" y="1810385"/>
            <a:ext cx="4138930" cy="2651125"/>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90204" pitchFamily="34" charset="0"/>
                <a:ea typeface="汉仪旗黑-55简" panose="00020600040101010101" charset="-122"/>
                <a:cs typeface="黑体" panose="02010609060101010101" charset="-122"/>
                <a:sym typeface="+mn-lt"/>
              </a:rPr>
              <a:t>1. 理解并掌握感觉、知觉、感受性、观察、错觉等概念。</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90204" pitchFamily="34" charset="0"/>
              <a:ea typeface="汉仪旗黑-55简" panose="00020600040101010101" charset="-122"/>
              <a:cs typeface="黑体" panose="02010609060101010101" charset="-122"/>
              <a:sym typeface="+mn-lt"/>
            </a:endParaRPr>
          </a:p>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90204" pitchFamily="34" charset="0"/>
                <a:ea typeface="汉仪旗黑-55简" panose="00020600040101010101" charset="-122"/>
                <a:cs typeface="黑体" panose="02010609060101010101" charset="-122"/>
                <a:sym typeface="+mn-lt"/>
              </a:rPr>
              <a:t>2. 了解感知觉的种类，理解并掌握感知觉的特性；能够运用感知觉的规律指导小学生的学习，能够运用感知觉的相关理论解释日常生活中的心理现象。</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90204" pitchFamily="34" charset="0"/>
              <a:ea typeface="汉仪旗黑-55简" panose="00020600040101010101" charset="-122"/>
              <a:cs typeface="黑体" panose="02010609060101010101" charset="-122"/>
              <a:sym typeface="+mn-lt"/>
            </a:endParaRPr>
          </a:p>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90204" pitchFamily="34" charset="0"/>
                <a:ea typeface="汉仪旗黑-55简" panose="00020600040101010101" charset="-122"/>
                <a:cs typeface="黑体" panose="02010609060101010101" charset="-122"/>
                <a:sym typeface="+mn-lt"/>
              </a:rPr>
              <a:t>3. 掌握小学生感知觉及观察的发展特点，明确掌握小学生观察力的培养方法。</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90204" pitchFamily="34" charset="0"/>
              <a:ea typeface="汉仪旗黑-55简" panose="00020600040101010101" charset="-122"/>
              <a:cs typeface="黑体" panose="02010609060101010101" charset="-122"/>
              <a:sym typeface="+mn-lt"/>
            </a:endParaRPr>
          </a:p>
        </p:txBody>
      </p:sp>
      <p:sp>
        <p:nvSpPr>
          <p:cNvPr id="62" name="矩形 61"/>
          <p:cNvSpPr/>
          <p:nvPr>
            <p:custDataLst>
              <p:tags r:id="rId2"/>
            </p:custDataLst>
          </p:nvPr>
        </p:nvSpPr>
        <p:spPr bwMode="auto">
          <a:xfrm>
            <a:off x="6336134" y="5064125"/>
            <a:ext cx="4226560" cy="730885"/>
          </a:xfrm>
          <a:prstGeom prst="rect">
            <a:avLst/>
          </a:prstGeom>
        </p:spPr>
        <p:txBody>
          <a:bodyPr wrap="square">
            <a:spAutoFit/>
          </a:bodyPr>
          <a:lstStyle/>
          <a:p>
            <a:pPr marL="0" marR="0" lvl="0" indent="0" algn="l" defTabSz="914400" rtl="0" fontAlgn="auto">
              <a:lnSpc>
                <a:spcPct val="13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90204" pitchFamily="34" charset="0"/>
                <a:ea typeface="汉仪旗黑-55简" panose="00020600040101010101" charset="-122"/>
                <a:cs typeface="+mn-ea"/>
                <a:sym typeface="+mn-lt"/>
              </a:rPr>
              <a:t>实地调研本地区的一所小学校，观察小学班级里学生观察力的特点。</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90204" pitchFamily="34" charset="0"/>
              <a:ea typeface="汉仪旗黑-55简" panose="00020600040101010101" charset="-122"/>
              <a:cs typeface="+mn-ea"/>
              <a:sym typeface="+mn-lt"/>
            </a:endParaRPr>
          </a:p>
        </p:txBody>
      </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b="8963"/>
          <a:stretch>
            <a:fillRect/>
          </a:stretch>
        </p:blipFill>
        <p:spPr>
          <a:xfrm>
            <a:off x="735965" y="1076325"/>
            <a:ext cx="5168900" cy="4705350"/>
          </a:xfrm>
          <a:prstGeom prst="rect">
            <a:avLst/>
          </a:prstGeom>
        </p:spPr>
      </p:pic>
      <p:sp>
        <p:nvSpPr>
          <p:cNvPr id="16" name="文本框 15"/>
          <p:cNvSpPr txBox="1"/>
          <p:nvPr>
            <p:custDataLst>
              <p:tags r:id="rId4"/>
            </p:custDataLst>
          </p:nvPr>
        </p:nvSpPr>
        <p:spPr>
          <a:xfrm>
            <a:off x="6396990" y="4598670"/>
            <a:ext cx="1466215" cy="429895"/>
          </a:xfrm>
          <a:prstGeom prst="rect">
            <a:avLst/>
          </a:prstGeom>
          <a:solidFill>
            <a:srgbClr val="B1CD5E"/>
          </a:solidFill>
        </p:spPr>
        <p:txBody>
          <a:bodyPr wrap="square" rtlCol="0">
            <a:spAutoFit/>
          </a:bodyPr>
          <a:p>
            <a:pPr algn="ctr"/>
            <a:r>
              <a:rPr lang="zh-CN" altLang="en-US" sz="2200" b="1" dirty="0">
                <a:solidFill>
                  <a:schemeClr val="dk1"/>
                </a:solidFill>
                <a:latin typeface="Arial" panose="020B0604020202090204" pitchFamily="34" charset="0"/>
                <a:ea typeface="汉仪旗黑-55简" panose="00020600040101010101" charset="-122"/>
                <a:cs typeface="黑体" panose="02010609060101010101" charset="-122"/>
                <a:sym typeface="黑体" panose="02010609060101010101" charset="-122"/>
              </a:rPr>
              <a:t>学习任务</a:t>
            </a:r>
            <a:endParaRPr lang="zh-CN" altLang="en-US" sz="2200" b="1" dirty="0">
              <a:solidFill>
                <a:schemeClr val="dk1"/>
              </a:solidFill>
              <a:latin typeface="Arial" panose="020B0604020202090204" pitchFamily="34" charset="0"/>
              <a:ea typeface="汉仪旗黑-55简" panose="00020600040101010101" charset="-122"/>
              <a:cs typeface="黑体" panose="02010609060101010101" charset="-122"/>
              <a:sym typeface="黑体" panose="02010609060101010101" charset="-122"/>
            </a:endParaRPr>
          </a:p>
        </p:txBody>
      </p:sp>
      <p:sp>
        <p:nvSpPr>
          <p:cNvPr id="17" name="文本框 16"/>
          <p:cNvSpPr txBox="1"/>
          <p:nvPr/>
        </p:nvSpPr>
        <p:spPr>
          <a:xfrm>
            <a:off x="6396990" y="1334135"/>
            <a:ext cx="1466215" cy="429895"/>
          </a:xfrm>
          <a:prstGeom prst="rect">
            <a:avLst/>
          </a:prstGeom>
          <a:solidFill>
            <a:srgbClr val="FF8A86"/>
          </a:solidFill>
        </p:spPr>
        <p:txBody>
          <a:bodyPr wrap="square" rtlCol="0">
            <a:spAutoFit/>
          </a:bodyPr>
          <a:p>
            <a:pPr algn="ctr"/>
            <a:r>
              <a:rPr lang="zh-CN" altLang="en-US" sz="2200" b="1" dirty="0">
                <a:solidFill>
                  <a:schemeClr val="dk1">
                    <a:lumMod val="85000"/>
                    <a:lumOff val="15000"/>
                  </a:schemeClr>
                </a:solidFill>
                <a:latin typeface="Arial" panose="020B0604020202090204" pitchFamily="34" charset="0"/>
                <a:ea typeface="汉仪旗黑-55简" panose="00020600040101010101" charset="-122"/>
                <a:cs typeface="黑体" panose="02010609060101010101" charset="-122"/>
                <a:sym typeface="黑体" panose="02010609060101010101" charset="-122"/>
              </a:rPr>
              <a:t>教学目标</a:t>
            </a:r>
            <a:endParaRPr lang="zh-CN" altLang="en-US" sz="2200" b="1" dirty="0">
              <a:solidFill>
                <a:schemeClr val="dk1">
                  <a:lumMod val="85000"/>
                  <a:lumOff val="15000"/>
                </a:schemeClr>
              </a:solidFill>
              <a:latin typeface="Arial" panose="020B0604020202090204" pitchFamily="34" charset="0"/>
              <a:ea typeface="汉仪旗黑-55简" panose="00020600040101010101" charset="-122"/>
              <a:cs typeface="黑体" panose="02010609060101010101" charset="-122"/>
              <a:sym typeface="黑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diamond(in)">
                                      <p:cBhvr>
                                        <p:cTn id="7" dur="2000"/>
                                        <p:tgtEl>
                                          <p:spTgt spid="52"/>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diamond(in)">
                                      <p:cBhvr>
                                        <p:cTn id="10" dur="2000"/>
                                        <p:tgtEl>
                                          <p:spTgt spid="62"/>
                                        </p:tgtEl>
                                      </p:cBhvr>
                                    </p:animEffect>
                                  </p:childTnLst>
                                </p:cTn>
                              </p:par>
                              <p:par>
                                <p:cTn id="11" presetID="8" presetClass="entr" presetSubtype="16"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amond(in)">
                                      <p:cBhvr>
                                        <p:cTn id="13" dur="2000"/>
                                        <p:tgtEl>
                                          <p:spTgt spid="4"/>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diamond(in)">
                                      <p:cBhvr>
                                        <p:cTn id="16" dur="2000"/>
                                        <p:tgtEl>
                                          <p:spTgt spid="16"/>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diamond(in)">
                                      <p:cBhvr>
                                        <p:cTn id="19"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62" grpId="0"/>
      <p:bldP spid="16" grpId="0" bldLvl="0" animBg="1"/>
      <p:bldP spid="17" grpId="0" bldLvl="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1" name="Rectangle 2"/>
          <p:cNvSpPr>
            <a:spLocks noGrp="1"/>
          </p:cNvSpPr>
          <p:nvPr>
            <p:ph type="title" idx="4294967295"/>
          </p:nvPr>
        </p:nvSpPr>
        <p:spPr>
          <a:xfrm>
            <a:off x="0" y="365125"/>
            <a:ext cx="10515600" cy="1325880"/>
          </a:xfrm>
        </p:spPr>
        <p:txBody>
          <a:bodyPr vert="horz" wrap="square" lIns="91440" tIns="45720" rIns="91440" bIns="45720" anchor="ctr"/>
          <a:p>
            <a:pPr eaLnBrk="1" hangingPunct="1"/>
            <a:r>
              <a:rPr lang="en-US" altLang="zh-CN" dirty="0"/>
              <a:t> </a:t>
            </a:r>
            <a:endParaRPr lang="en-US" altLang="zh-CN" dirty="0"/>
          </a:p>
        </p:txBody>
      </p:sp>
      <p:sp>
        <p:nvSpPr>
          <p:cNvPr id="51202" name="Rectangle 3"/>
          <p:cNvSpPr>
            <a:spLocks noGrp="1"/>
          </p:cNvSpPr>
          <p:nvPr>
            <p:ph idx="4294967295"/>
          </p:nvPr>
        </p:nvSpPr>
        <p:spPr>
          <a:xfrm>
            <a:off x="0" y="1825625"/>
            <a:ext cx="10515600" cy="4351655"/>
          </a:xfrm>
        </p:spPr>
        <p:txBody>
          <a:bodyPr vert="horz" wrap="square" lIns="91440" tIns="45720" rIns="91440" bIns="45720" anchor="t"/>
          <a:p>
            <a:pPr eaLnBrk="1" hangingPunct="1">
              <a:buNone/>
            </a:pPr>
            <a:r>
              <a:rPr lang="en-US" altLang="zh-CN" dirty="0"/>
              <a:t> </a:t>
            </a:r>
            <a:endParaRPr lang="en-US" altLang="zh-CN" dirty="0"/>
          </a:p>
        </p:txBody>
      </p:sp>
      <p:grpSp>
        <p:nvGrpSpPr>
          <p:cNvPr id="3" name="组合 2"/>
          <p:cNvGrpSpPr/>
          <p:nvPr/>
        </p:nvGrpSpPr>
        <p:grpSpPr>
          <a:xfrm>
            <a:off x="2209800" y="2781300"/>
            <a:ext cx="7772400" cy="1295400"/>
            <a:chOff x="3960" y="3600"/>
            <a:chExt cx="12240" cy="2040"/>
          </a:xfrm>
        </p:grpSpPr>
        <p:sp>
          <p:nvSpPr>
            <p:cNvPr id="4" name="AutoShape 4"/>
            <p:cNvSpPr/>
            <p:nvPr/>
          </p:nvSpPr>
          <p:spPr>
            <a:xfrm>
              <a:off x="3960" y="3600"/>
              <a:ext cx="2160" cy="2040"/>
            </a:xfrm>
            <a:prstGeom prst="triangle">
              <a:avLst>
                <a:gd name="adj" fmla="val 50000"/>
              </a:avLst>
            </a:prstGeom>
            <a:solidFill>
              <a:schemeClr val="accent1"/>
            </a:solidFill>
            <a:ln w="9525" cap="flat" cmpd="sng">
              <a:solidFill>
                <a:schemeClr val="tx1"/>
              </a:solidFill>
              <a:prstDash val="solid"/>
              <a:miter/>
              <a:headEnd type="none" w="med" len="med"/>
              <a:tailEnd type="none" w="med" len="med"/>
            </a:ln>
          </p:spPr>
          <p:txBody>
            <a:bodyPr wrap="none" anchor="ctr"/>
            <a:p>
              <a:pPr algn="ctr"/>
              <a:r>
                <a:rPr lang="en-US" altLang="zh-CN" dirty="0">
                  <a:latin typeface="Times New Roman" panose="02020603050405020304" pitchFamily="18" charset="0"/>
                  <a:ea typeface="宋体" panose="02010600030101010101" pitchFamily="2" charset="-122"/>
                </a:rPr>
                <a:t>9</a:t>
              </a:r>
              <a:endParaRPr lang="en-US" altLang="zh-CN" dirty="0">
                <a:latin typeface="Times New Roman" panose="02020603050405020304" pitchFamily="18" charset="0"/>
                <a:ea typeface="宋体" panose="02010600030101010101" pitchFamily="2" charset="-122"/>
              </a:endParaRPr>
            </a:p>
          </p:txBody>
        </p:sp>
        <p:sp>
          <p:nvSpPr>
            <p:cNvPr id="5" name="Rectangle 5"/>
            <p:cNvSpPr/>
            <p:nvPr/>
          </p:nvSpPr>
          <p:spPr>
            <a:xfrm>
              <a:off x="7520" y="3660"/>
              <a:ext cx="1920" cy="1920"/>
            </a:xfrm>
            <a:prstGeom prst="rect">
              <a:avLst/>
            </a:prstGeom>
            <a:solidFill>
              <a:srgbClr val="FF0000"/>
            </a:solidFill>
            <a:ln w="9525" cap="flat" cmpd="sng">
              <a:solidFill>
                <a:schemeClr val="tx1"/>
              </a:solidFill>
              <a:prstDash val="solid"/>
              <a:miter/>
              <a:headEnd type="none" w="med" len="med"/>
              <a:tailEnd type="none" w="med" len="med"/>
            </a:ln>
          </p:spPr>
          <p:txBody>
            <a:bodyPr wrap="none" anchor="ctr"/>
            <a:p>
              <a:pPr algn="ctr"/>
              <a:r>
                <a:rPr lang="en-US" altLang="zh-CN" dirty="0">
                  <a:latin typeface="Times New Roman" panose="02020603050405020304" pitchFamily="18" charset="0"/>
                  <a:ea typeface="宋体" panose="02010600030101010101" pitchFamily="2" charset="-122"/>
                </a:rPr>
                <a:t>7</a:t>
              </a:r>
              <a:endParaRPr lang="en-US" altLang="zh-CN" dirty="0">
                <a:latin typeface="Times New Roman" panose="02020603050405020304" pitchFamily="18" charset="0"/>
                <a:ea typeface="宋体" panose="02010600030101010101" pitchFamily="2" charset="-122"/>
              </a:endParaRPr>
            </a:p>
          </p:txBody>
        </p:sp>
        <p:sp>
          <p:nvSpPr>
            <p:cNvPr id="6" name="Oval 6"/>
            <p:cNvSpPr/>
            <p:nvPr/>
          </p:nvSpPr>
          <p:spPr>
            <a:xfrm>
              <a:off x="10840" y="3720"/>
              <a:ext cx="1800" cy="1800"/>
            </a:xfrm>
            <a:prstGeom prst="ellipse">
              <a:avLst/>
            </a:prstGeom>
            <a:solidFill>
              <a:srgbClr val="FFCC00"/>
            </a:solidFill>
            <a:ln w="9525" cap="flat" cmpd="sng">
              <a:solidFill>
                <a:schemeClr val="tx1"/>
              </a:solidFill>
              <a:prstDash val="solid"/>
              <a:round/>
              <a:headEnd type="none" w="med" len="med"/>
              <a:tailEnd type="none" w="med" len="med"/>
            </a:ln>
          </p:spPr>
          <p:txBody>
            <a:bodyPr wrap="none" anchor="ctr"/>
            <a:p>
              <a:pPr algn="ctr"/>
              <a:r>
                <a:rPr lang="en-US" altLang="zh-CN" dirty="0">
                  <a:latin typeface="Times New Roman" panose="02020603050405020304" pitchFamily="18" charset="0"/>
                  <a:ea typeface="宋体" panose="02010600030101010101" pitchFamily="2" charset="-122"/>
                </a:rPr>
                <a:t>5</a:t>
              </a:r>
              <a:endParaRPr lang="en-US" altLang="zh-CN" dirty="0">
                <a:latin typeface="Times New Roman" panose="02020603050405020304" pitchFamily="18" charset="0"/>
                <a:ea typeface="宋体" panose="02010600030101010101" pitchFamily="2" charset="-122"/>
              </a:endParaRPr>
            </a:p>
          </p:txBody>
        </p:sp>
        <p:sp>
          <p:nvSpPr>
            <p:cNvPr id="7" name="AutoShape 7"/>
            <p:cNvSpPr/>
            <p:nvPr/>
          </p:nvSpPr>
          <p:spPr>
            <a:xfrm>
              <a:off x="14040" y="3600"/>
              <a:ext cx="2160" cy="2040"/>
            </a:xfrm>
            <a:prstGeom prst="pentagon">
              <a:avLst/>
            </a:prstGeom>
            <a:solidFill>
              <a:srgbClr val="00CCFF"/>
            </a:solidFill>
            <a:ln w="9525" cap="flat" cmpd="sng">
              <a:solidFill>
                <a:schemeClr val="tx1"/>
              </a:solidFill>
              <a:prstDash val="solid"/>
              <a:miter/>
              <a:headEnd type="none" w="med" len="med"/>
              <a:tailEnd type="none" w="med" len="med"/>
            </a:ln>
          </p:spPr>
          <p:txBody>
            <a:bodyPr wrap="none" anchor="ctr"/>
            <a:p>
              <a:pPr algn="ctr"/>
              <a:r>
                <a:rPr lang="en-US" altLang="zh-CN" dirty="0">
                  <a:latin typeface="Times New Roman" panose="02020603050405020304" pitchFamily="18" charset="0"/>
                  <a:ea typeface="宋体" panose="02010600030101010101" pitchFamily="2" charset="-122"/>
                </a:rPr>
                <a:t>3</a:t>
              </a:r>
              <a:endParaRPr lang="en-US" altLang="zh-CN" dirty="0">
                <a:latin typeface="Times New Roman" panose="02020603050405020304" pitchFamily="18" charset="0"/>
                <a:ea typeface="宋体" panose="02010600030101010101" pitchFamily="2" charset="-122"/>
              </a:endParaRPr>
            </a:p>
          </p:txBody>
        </p:sp>
      </p:grpSp>
    </p:spTree>
  </p:cSld>
  <p:clrMapOvr>
    <a:masterClrMapping/>
  </p:clrMapOvr>
  <p:transition>
    <p:push dir="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矩形 29"/>
          <p:cNvSpPr/>
          <p:nvPr>
            <p:custDataLst>
              <p:tags r:id="rId1"/>
            </p:custDataLst>
          </p:nvPr>
        </p:nvSpPr>
        <p:spPr>
          <a:xfrm>
            <a:off x="0" y="-1270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1" name="任意多边形: 形状 11"/>
          <p:cNvSpPr/>
          <p:nvPr>
            <p:custDataLst>
              <p:tags r:id="rId2"/>
            </p:custDataLst>
          </p:nvPr>
        </p:nvSpPr>
        <p:spPr>
          <a:xfrm>
            <a:off x="707390" y="-12700"/>
            <a:ext cx="11163300" cy="6858000"/>
          </a:xfrm>
          <a:custGeom>
            <a:avLst/>
            <a:gdLst>
              <a:gd name="connsiteX0" fmla="*/ 1391964 w 11162996"/>
              <a:gd name="connsiteY0" fmla="*/ 0 h 6841459"/>
              <a:gd name="connsiteX1" fmla="*/ 9771032 w 11162996"/>
              <a:gd name="connsiteY1" fmla="*/ 0 h 6841459"/>
              <a:gd name="connsiteX2" fmla="*/ 9888453 w 11162996"/>
              <a:gd name="connsiteY2" fmla="*/ 135555 h 6841459"/>
              <a:gd name="connsiteX3" fmla="*/ 11162996 w 11162996"/>
              <a:gd name="connsiteY3" fmla="*/ 3685906 h 6841459"/>
              <a:gd name="connsiteX4" fmla="*/ 10209764 w 11162996"/>
              <a:gd name="connsiteY4" fmla="*/ 6806575 h 6841459"/>
              <a:gd name="connsiteX5" fmla="*/ 10184957 w 11162996"/>
              <a:gd name="connsiteY5" fmla="*/ 6841459 h 6841459"/>
              <a:gd name="connsiteX6" fmla="*/ 978039 w 11162996"/>
              <a:gd name="connsiteY6" fmla="*/ 6841459 h 6841459"/>
              <a:gd name="connsiteX7" fmla="*/ 953232 w 11162996"/>
              <a:gd name="connsiteY7" fmla="*/ 6806575 h 6841459"/>
              <a:gd name="connsiteX8" fmla="*/ 0 w 11162996"/>
              <a:gd name="connsiteY8" fmla="*/ 3685906 h 6841459"/>
              <a:gd name="connsiteX9" fmla="*/ 1274543 w 11162996"/>
              <a:gd name="connsiteY9" fmla="*/ 135555 h 684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62996" h="6841459">
                <a:moveTo>
                  <a:pt x="1391964" y="0"/>
                </a:moveTo>
                <a:lnTo>
                  <a:pt x="9771032" y="0"/>
                </a:lnTo>
                <a:lnTo>
                  <a:pt x="9888453" y="135555"/>
                </a:lnTo>
                <a:cubicBezTo>
                  <a:pt x="10684687" y="1100367"/>
                  <a:pt x="11162996" y="2337279"/>
                  <a:pt x="11162996" y="3685906"/>
                </a:cubicBezTo>
                <a:cubicBezTo>
                  <a:pt x="11162996" y="4841872"/>
                  <a:pt x="10811585" y="5915762"/>
                  <a:pt x="10209764" y="6806575"/>
                </a:cubicBezTo>
                <a:lnTo>
                  <a:pt x="10184957" y="6841459"/>
                </a:lnTo>
                <a:lnTo>
                  <a:pt x="978039" y="6841459"/>
                </a:lnTo>
                <a:lnTo>
                  <a:pt x="953232" y="6806575"/>
                </a:lnTo>
                <a:cubicBezTo>
                  <a:pt x="351411" y="5915762"/>
                  <a:pt x="0" y="4841872"/>
                  <a:pt x="0" y="3685906"/>
                </a:cubicBezTo>
                <a:cubicBezTo>
                  <a:pt x="0" y="2337279"/>
                  <a:pt x="478309" y="1100367"/>
                  <a:pt x="1274543" y="135555"/>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charset="-122"/>
              <a:ea typeface="微软雅黑" panose="020B0503020204020204" charset="-122"/>
            </a:endParaRPr>
          </a:p>
        </p:txBody>
      </p:sp>
      <p:sp>
        <p:nvSpPr>
          <p:cNvPr id="32" name="椭圆 31"/>
          <p:cNvSpPr/>
          <p:nvPr>
            <p:custDataLst>
              <p:tags r:id="rId3"/>
            </p:custDataLst>
          </p:nvPr>
        </p:nvSpPr>
        <p:spPr>
          <a:xfrm>
            <a:off x="1096010" y="818515"/>
            <a:ext cx="776605" cy="777240"/>
          </a:xfrm>
          <a:prstGeom prst="ellipse">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3" name="椭圆 32"/>
          <p:cNvSpPr/>
          <p:nvPr>
            <p:custDataLst>
              <p:tags r:id="rId4"/>
            </p:custDataLst>
          </p:nvPr>
        </p:nvSpPr>
        <p:spPr>
          <a:xfrm>
            <a:off x="1340485" y="944245"/>
            <a:ext cx="776605" cy="77724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6" name="椭圆 35"/>
          <p:cNvSpPr/>
          <p:nvPr>
            <p:custDataLst>
              <p:tags r:id="rId5"/>
            </p:custDataLst>
          </p:nvPr>
        </p:nvSpPr>
        <p:spPr>
          <a:xfrm>
            <a:off x="1508125" y="5896610"/>
            <a:ext cx="765175" cy="765175"/>
          </a:xfrm>
          <a:prstGeom prst="ellipse">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nvGrpSpPr>
          <p:cNvPr id="3" name="组合 2"/>
          <p:cNvGrpSpPr/>
          <p:nvPr>
            <p:custDataLst>
              <p:tags r:id="rId6"/>
            </p:custDataLst>
          </p:nvPr>
        </p:nvGrpSpPr>
        <p:grpSpPr>
          <a:xfrm>
            <a:off x="10013950" y="4904105"/>
            <a:ext cx="1777365" cy="1687830"/>
            <a:chOff x="14021" y="6063"/>
            <a:chExt cx="4548" cy="4318"/>
          </a:xfrm>
        </p:grpSpPr>
        <p:sp>
          <p:nvSpPr>
            <p:cNvPr id="4" name="椭圆 3"/>
            <p:cNvSpPr/>
            <p:nvPr>
              <p:custDataLst>
                <p:tags r:id="rId7"/>
              </p:custDataLst>
            </p:nvPr>
          </p:nvSpPr>
          <p:spPr>
            <a:xfrm>
              <a:off x="14999" y="6811"/>
              <a:ext cx="3571" cy="3571"/>
            </a:xfrm>
            <a:prstGeom prst="ellipse">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5" name="椭圆 4"/>
            <p:cNvSpPr/>
            <p:nvPr>
              <p:custDataLst>
                <p:tags r:id="rId8"/>
              </p:custDataLst>
            </p:nvPr>
          </p:nvSpPr>
          <p:spPr>
            <a:xfrm>
              <a:off x="14021" y="6063"/>
              <a:ext cx="2650" cy="2650"/>
            </a:xfrm>
            <a:prstGeom prst="ellipse">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sp>
        <p:nvSpPr>
          <p:cNvPr id="37" name="矩形 36"/>
          <p:cNvSpPr/>
          <p:nvPr>
            <p:custDataLst>
              <p:tags r:id="rId9"/>
            </p:custDataLst>
          </p:nvPr>
        </p:nvSpPr>
        <p:spPr>
          <a:xfrm>
            <a:off x="2690368" y="2849221"/>
            <a:ext cx="6811275"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6" name="文本框 5"/>
          <p:cNvSpPr txBox="1"/>
          <p:nvPr>
            <p:custDataLst>
              <p:tags r:id="rId10"/>
            </p:custDataLst>
          </p:nvPr>
        </p:nvSpPr>
        <p:spPr>
          <a:xfrm>
            <a:off x="1523968" y="1066785"/>
            <a:ext cx="9144064" cy="1524000"/>
          </a:xfrm>
          <a:prstGeom prst="rect">
            <a:avLst/>
          </a:prstGeom>
          <a:noFill/>
        </p:spPr>
        <p:txBody>
          <a:bodyPr wrap="square" lIns="63500" tIns="25400" rIns="63500" bIns="25400" rtlCol="0" anchor="ctr" anchorCtr="0">
            <a:normAutofit/>
          </a:bodyPr>
          <a:p>
            <a:pPr marL="0" indent="0" algn="ctr">
              <a:lnSpc>
                <a:spcPct val="100000"/>
              </a:lnSpc>
              <a:spcBef>
                <a:spcPts val="0"/>
              </a:spcBef>
              <a:spcAft>
                <a:spcPts val="0"/>
              </a:spcAft>
              <a:buSzPct val="100000"/>
              <a:buNone/>
            </a:pPr>
            <a:r>
              <a:rPr lang="zh-CN" altLang="en-US" sz="4400" b="1" spc="300" dirty="0">
                <a:solidFill>
                  <a:schemeClr val="accent1">
                    <a:lumMod val="75000"/>
                  </a:schemeClr>
                </a:solidFill>
                <a:latin typeface="微软雅黑" panose="020B0503020204020204" charset="-122"/>
                <a:ea typeface="微软雅黑" panose="020B0503020204020204" charset="-122"/>
              </a:rPr>
              <a:t>问：图上写着什么数字？它们的总和是多少？</a:t>
            </a:r>
            <a:endParaRPr lang="zh-CN" altLang="en-US" sz="4400" b="1" spc="300" dirty="0">
              <a:solidFill>
                <a:schemeClr val="accent1">
                  <a:lumMod val="75000"/>
                </a:schemeClr>
              </a:solidFill>
              <a:latin typeface="微软雅黑" panose="020B0503020204020204" charset="-122"/>
              <a:ea typeface="微软雅黑" panose="020B0503020204020204" charset="-122"/>
            </a:endParaRPr>
          </a:p>
        </p:txBody>
      </p:sp>
      <p:sp>
        <p:nvSpPr>
          <p:cNvPr id="11" name="Title 6"/>
          <p:cNvSpPr txBox="1"/>
          <p:nvPr>
            <p:custDataLst>
              <p:tags r:id="rId11"/>
            </p:custDataLst>
          </p:nvPr>
        </p:nvSpPr>
        <p:spPr>
          <a:xfrm>
            <a:off x="1524604" y="3200402"/>
            <a:ext cx="9143429" cy="926452"/>
          </a:xfrm>
          <a:prstGeom prst="rect">
            <a:avLst/>
          </a:prstGeom>
          <a:noFill/>
          <a:ln w="3175">
            <a:noFill/>
            <a:prstDash val="dash"/>
          </a:ln>
        </p:spPr>
        <p:txBody>
          <a:bodyPr wrap="square" lIns="63500" tIns="25400" rIns="63500" bIns="254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342900" algn="l" defTabSz="913765" rtl="0" eaLnBrk="1" fontAlgn="auto" latinLnBrk="0" hangingPunct="1">
              <a:lnSpc>
                <a:spcPct val="100000"/>
              </a:lnSpc>
              <a:spcBef>
                <a:spcPts val="0"/>
              </a:spcBef>
              <a:spcAft>
                <a:spcPts val="0"/>
              </a:spcAft>
              <a:buClrTx/>
              <a:buSzTx/>
              <a:buFontTx/>
              <a:buNone/>
            </a:pPr>
            <a:r>
              <a:rPr kumimoji="0" lang="zh-CN" altLang="en-US" sz="3800" b="1" i="0" spc="220" noProof="0" dirty="0">
                <a:ln w="3175">
                  <a:noFill/>
                  <a:prstDash val="dash"/>
                </a:ln>
                <a:solidFill>
                  <a:schemeClr val="dk1"/>
                </a:solidFill>
                <a:effectLst/>
                <a:latin typeface="微软雅黑" panose="020B0503020204020204" charset="-122"/>
                <a:ea typeface="微软雅黑" panose="020B0503020204020204" charset="-122"/>
                <a:cs typeface="微软雅黑" panose="020B0503020204020204" charset="-122"/>
              </a:rPr>
              <a:t>答案：数字分别是9，7，5，3</a:t>
            </a:r>
            <a:endParaRPr kumimoji="0" lang="zh-CN" altLang="en-US" sz="3800" b="1" i="0" spc="220" noProof="0" dirty="0">
              <a:ln w="3175">
                <a:noFill/>
                <a:prstDash val="dash"/>
              </a:ln>
              <a:solidFill>
                <a:schemeClr val="dk1"/>
              </a:solidFill>
              <a:effectLst/>
              <a:latin typeface="微软雅黑" panose="020B0503020204020204" charset="-122"/>
              <a:ea typeface="微软雅黑" panose="020B0503020204020204" charset="-122"/>
              <a:cs typeface="微软雅黑" panose="020B0503020204020204" charset="-122"/>
            </a:endParaRPr>
          </a:p>
        </p:txBody>
      </p:sp>
      <p:sp>
        <p:nvSpPr>
          <p:cNvPr id="14" name="Title 6"/>
          <p:cNvSpPr txBox="1"/>
          <p:nvPr>
            <p:custDataLst>
              <p:tags r:id="rId12"/>
            </p:custDataLst>
          </p:nvPr>
        </p:nvSpPr>
        <p:spPr>
          <a:xfrm>
            <a:off x="1524000" y="4197350"/>
            <a:ext cx="9143365" cy="938530"/>
          </a:xfrm>
          <a:prstGeom prst="rect">
            <a:avLst/>
          </a:prstGeom>
          <a:noFill/>
          <a:ln w="3175">
            <a:noFill/>
            <a:prstDash val="dash"/>
          </a:ln>
        </p:spPr>
        <p:txBody>
          <a:bodyPr wrap="square" lIns="63500" tIns="25400" rIns="63500" bIns="254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342900" algn="l">
              <a:lnSpc>
                <a:spcPct val="100000"/>
              </a:lnSpc>
              <a:spcBef>
                <a:spcPts val="0"/>
              </a:spcBef>
              <a:spcAft>
                <a:spcPts val="0"/>
              </a:spcAft>
              <a:buClrTx/>
              <a:buSzTx/>
              <a:buFontTx/>
            </a:pPr>
            <a:r>
              <a:rPr lang="zh-CN" altLang="en-US" sz="3800" b="1" spc="220" noProof="0">
                <a:ln w="3175">
                  <a:noFill/>
                  <a:prstDash val="dash"/>
                </a:ln>
                <a:solidFill>
                  <a:schemeClr val="dk1"/>
                </a:solidFill>
                <a:latin typeface="微软雅黑" panose="020B0503020204020204" charset="-122"/>
                <a:ea typeface="微软雅黑" panose="020B0503020204020204" charset="-122"/>
                <a:cs typeface="微软雅黑" panose="020B0503020204020204" charset="-122"/>
                <a:sym typeface="+mn-ea"/>
              </a:rPr>
              <a:t>总和：24</a:t>
            </a:r>
            <a:endParaRPr lang="zh-CN" altLang="en-US" sz="3800" b="1" spc="220" noProof="0">
              <a:ln w="3175">
                <a:noFill/>
                <a:prstDash val="dash"/>
              </a:ln>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
        <p:nvSpPr>
          <p:cNvPr id="2" name="Rectangle 2"/>
          <p:cNvSpPr>
            <a:spLocks noGrp="1"/>
          </p:cNvSpPr>
          <p:nvPr>
            <p:custDataLst>
              <p:tags r:id="rId13"/>
            </p:custDataLst>
          </p:nvPr>
        </p:nvSpPr>
        <p:spPr>
          <a:xfrm>
            <a:off x="838200" y="365125"/>
            <a:ext cx="10515600" cy="1325563"/>
          </a:xfrm>
          <a:prstGeom prst="rect">
            <a:avLst/>
          </a:prstGeom>
        </p:spPr>
        <p:txBody>
          <a:bodyPr vert="horz" wrap="square"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a:lstStyle>
          <a:p>
            <a:pPr eaLnBrk="1" hangingPunct="1"/>
            <a:r>
              <a:rPr lang="en-US" altLang="zh-CN" dirty="0">
                <a:solidFill>
                  <a:schemeClr val="tx1"/>
                </a:solidFill>
              </a:rPr>
              <a:t> </a:t>
            </a:r>
            <a:endParaRPr lang="en-US" altLang="zh-CN" dirty="0">
              <a:solidFill>
                <a:schemeClr val="tx1"/>
              </a:solidFill>
            </a:endParaRPr>
          </a:p>
        </p:txBody>
      </p:sp>
    </p:spTree>
    <p:custDataLst>
      <p:tags r:id="rId14"/>
    </p:custDataLst>
  </p:cSld>
  <p:clrMapOvr>
    <a:masterClrMapping/>
  </p:clrMapOvr>
  <p:transition>
    <p:push dir="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custDataLst>
              <p:tags r:id="rId1"/>
            </p:custDataLst>
          </p:nvPr>
        </p:nvSpPr>
        <p:spPr>
          <a:xfrm>
            <a:off x="0" y="1353735"/>
            <a:ext cx="12192000" cy="42176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sz="1600" b="1">
              <a:solidFill>
                <a:schemeClr val="bg1"/>
              </a:solidFill>
              <a:latin typeface="+mn-ea"/>
            </a:endParaRPr>
          </a:p>
        </p:txBody>
      </p:sp>
      <p:sp>
        <p:nvSpPr>
          <p:cNvPr id="7" name="任意多边形: 形状 2"/>
          <p:cNvSpPr/>
          <p:nvPr>
            <p:custDataLst>
              <p:tags r:id="rId2"/>
            </p:custDataLst>
          </p:nvPr>
        </p:nvSpPr>
        <p:spPr>
          <a:xfrm>
            <a:off x="-1" y="5322926"/>
            <a:ext cx="12192001" cy="496598"/>
          </a:xfrm>
          <a:custGeom>
            <a:avLst/>
            <a:gdLst>
              <a:gd name="connsiteX0" fmla="*/ 0 w 12192000"/>
              <a:gd name="connsiteY0" fmla="*/ 0 h 914409"/>
              <a:gd name="connsiteX1" fmla="*/ 3062514 w 12192000"/>
              <a:gd name="connsiteY1" fmla="*/ 914400 h 914409"/>
              <a:gd name="connsiteX2" fmla="*/ 6096000 w 12192000"/>
              <a:gd name="connsiteY2" fmla="*/ 0 h 914409"/>
              <a:gd name="connsiteX3" fmla="*/ 9144000 w 12192000"/>
              <a:gd name="connsiteY3" fmla="*/ 914400 h 914409"/>
              <a:gd name="connsiteX4" fmla="*/ 12192000 w 12192000"/>
              <a:gd name="connsiteY4" fmla="*/ 14514 h 914409"/>
              <a:gd name="connsiteX0-1" fmla="*/ 0 w 12166242"/>
              <a:gd name="connsiteY0-2" fmla="*/ 491476 h 947169"/>
              <a:gd name="connsiteX1-3" fmla="*/ 3036756 w 12166242"/>
              <a:gd name="connsiteY1-4" fmla="*/ 914400 h 947169"/>
              <a:gd name="connsiteX2-5" fmla="*/ 6070242 w 12166242"/>
              <a:gd name="connsiteY2-6" fmla="*/ 0 h 947169"/>
              <a:gd name="connsiteX3-7" fmla="*/ 9118242 w 12166242"/>
              <a:gd name="connsiteY3-8" fmla="*/ 914400 h 947169"/>
              <a:gd name="connsiteX4-9" fmla="*/ 12166242 w 12166242"/>
              <a:gd name="connsiteY4-10" fmla="*/ 14514 h 947169"/>
              <a:gd name="connsiteX0-11" fmla="*/ 0 w 12166242"/>
              <a:gd name="connsiteY0-12" fmla="*/ 491476 h 1118533"/>
              <a:gd name="connsiteX1-13" fmla="*/ 3036756 w 12166242"/>
              <a:gd name="connsiteY1-14" fmla="*/ 914400 h 1118533"/>
              <a:gd name="connsiteX2-15" fmla="*/ 6070242 w 12166242"/>
              <a:gd name="connsiteY2-16" fmla="*/ 0 h 1118533"/>
              <a:gd name="connsiteX3-17" fmla="*/ 9118242 w 12166242"/>
              <a:gd name="connsiteY3-18" fmla="*/ 914400 h 1118533"/>
              <a:gd name="connsiteX4-19" fmla="*/ 12166242 w 12166242"/>
              <a:gd name="connsiteY4-20" fmla="*/ 14514 h 1118533"/>
              <a:gd name="connsiteX0-21" fmla="*/ 0 w 12166242"/>
              <a:gd name="connsiteY0-22" fmla="*/ 493388 h 1295533"/>
              <a:gd name="connsiteX1-23" fmla="*/ 2985241 w 12166242"/>
              <a:gd name="connsiteY1-24" fmla="*/ 1218759 h 1295533"/>
              <a:gd name="connsiteX2-25" fmla="*/ 6070242 w 12166242"/>
              <a:gd name="connsiteY2-26" fmla="*/ 1912 h 1295533"/>
              <a:gd name="connsiteX3-27" fmla="*/ 9118242 w 12166242"/>
              <a:gd name="connsiteY3-28" fmla="*/ 916312 h 1295533"/>
              <a:gd name="connsiteX4-29" fmla="*/ 12166242 w 12166242"/>
              <a:gd name="connsiteY4-30" fmla="*/ 16426 h 1295533"/>
              <a:gd name="connsiteX0-31" fmla="*/ 0 w 12166242"/>
              <a:gd name="connsiteY0-32" fmla="*/ 493389 h 1337371"/>
              <a:gd name="connsiteX1-33" fmla="*/ 2985241 w 12166242"/>
              <a:gd name="connsiteY1-34" fmla="*/ 1218760 h 1337371"/>
              <a:gd name="connsiteX2-35" fmla="*/ 6070242 w 12166242"/>
              <a:gd name="connsiteY2-36" fmla="*/ 1913 h 1337371"/>
              <a:gd name="connsiteX3-37" fmla="*/ 9118242 w 12166242"/>
              <a:gd name="connsiteY3-38" fmla="*/ 916313 h 1337371"/>
              <a:gd name="connsiteX4-39" fmla="*/ 12166242 w 12166242"/>
              <a:gd name="connsiteY4-40" fmla="*/ 16427 h 1337371"/>
              <a:gd name="connsiteX0-41" fmla="*/ 0 w 12140484"/>
              <a:gd name="connsiteY0-42" fmla="*/ 741602 h 1585583"/>
              <a:gd name="connsiteX1-43" fmla="*/ 2985241 w 12140484"/>
              <a:gd name="connsiteY1-44" fmla="*/ 1466973 h 1585583"/>
              <a:gd name="connsiteX2-45" fmla="*/ 6070242 w 12140484"/>
              <a:gd name="connsiteY2-46" fmla="*/ 250126 h 1585583"/>
              <a:gd name="connsiteX3-47" fmla="*/ 9118242 w 12140484"/>
              <a:gd name="connsiteY3-48" fmla="*/ 1164526 h 1585583"/>
              <a:gd name="connsiteX4-49" fmla="*/ 12140484 w 12140484"/>
              <a:gd name="connsiteY4-50" fmla="*/ 0 h 1585583"/>
              <a:gd name="connsiteX0-51" fmla="*/ 0 w 12140484"/>
              <a:gd name="connsiteY0-52" fmla="*/ 741602 h 1585583"/>
              <a:gd name="connsiteX1-53" fmla="*/ 2985241 w 12140484"/>
              <a:gd name="connsiteY1-54" fmla="*/ 1466973 h 1585583"/>
              <a:gd name="connsiteX2-55" fmla="*/ 6070242 w 12140484"/>
              <a:gd name="connsiteY2-56" fmla="*/ 250126 h 1585583"/>
              <a:gd name="connsiteX3-57" fmla="*/ 9118242 w 12140484"/>
              <a:gd name="connsiteY3-58" fmla="*/ 1164526 h 1585583"/>
              <a:gd name="connsiteX4-59" fmla="*/ 12140484 w 12140484"/>
              <a:gd name="connsiteY4-60" fmla="*/ 0 h 1585583"/>
              <a:gd name="connsiteX0-61" fmla="*/ 0 w 12140484"/>
              <a:gd name="connsiteY0-62" fmla="*/ 741602 h 1538291"/>
              <a:gd name="connsiteX1-63" fmla="*/ 2985241 w 12140484"/>
              <a:gd name="connsiteY1-64" fmla="*/ 1466973 h 1538291"/>
              <a:gd name="connsiteX2-65" fmla="*/ 3377997 w 12140484"/>
              <a:gd name="connsiteY2-66" fmla="*/ 1373570 h 1538291"/>
              <a:gd name="connsiteX3-67" fmla="*/ 6070242 w 12140484"/>
              <a:gd name="connsiteY3-68" fmla="*/ 250126 h 1538291"/>
              <a:gd name="connsiteX4-69" fmla="*/ 9118242 w 12140484"/>
              <a:gd name="connsiteY4-70" fmla="*/ 1164526 h 1538291"/>
              <a:gd name="connsiteX5" fmla="*/ 12140484 w 12140484"/>
              <a:gd name="connsiteY5" fmla="*/ 0 h 1538291"/>
              <a:gd name="connsiteX0-71" fmla="*/ 0 w 12140484"/>
              <a:gd name="connsiteY0-72" fmla="*/ 741602 h 1381432"/>
              <a:gd name="connsiteX1-73" fmla="*/ 3377997 w 12140484"/>
              <a:gd name="connsiteY1-74" fmla="*/ 1373570 h 1381432"/>
              <a:gd name="connsiteX2-75" fmla="*/ 6070242 w 12140484"/>
              <a:gd name="connsiteY2-76" fmla="*/ 250126 h 1381432"/>
              <a:gd name="connsiteX3-77" fmla="*/ 9118242 w 12140484"/>
              <a:gd name="connsiteY3-78" fmla="*/ 1164526 h 1381432"/>
              <a:gd name="connsiteX4-79" fmla="*/ 12140484 w 12140484"/>
              <a:gd name="connsiteY4-80" fmla="*/ 0 h 1381432"/>
              <a:gd name="connsiteX0-81" fmla="*/ 0 w 8762487"/>
              <a:gd name="connsiteY0-82" fmla="*/ 1373570 h 1373569"/>
              <a:gd name="connsiteX1-83" fmla="*/ 2692245 w 8762487"/>
              <a:gd name="connsiteY1-84" fmla="*/ 250126 h 1373569"/>
              <a:gd name="connsiteX2-85" fmla="*/ 5740245 w 8762487"/>
              <a:gd name="connsiteY2-86" fmla="*/ 1164526 h 1373569"/>
              <a:gd name="connsiteX3-87" fmla="*/ 8762487 w 8762487"/>
              <a:gd name="connsiteY3-88" fmla="*/ 0 h 1373569"/>
            </a:gdLst>
            <a:ahLst/>
            <a:cxnLst>
              <a:cxn ang="0">
                <a:pos x="connsiteX0-1" y="connsiteY0-2"/>
              </a:cxn>
              <a:cxn ang="0">
                <a:pos x="connsiteX1-3" y="connsiteY1-4"/>
              </a:cxn>
              <a:cxn ang="0">
                <a:pos x="connsiteX2-5" y="connsiteY2-6"/>
              </a:cxn>
              <a:cxn ang="0">
                <a:pos x="connsiteX3-7" y="connsiteY3-8"/>
              </a:cxn>
            </a:cxnLst>
            <a:rect l="l" t="t" r="r" b="b"/>
            <a:pathLst>
              <a:path w="8762487" h="1373569">
                <a:moveTo>
                  <a:pt x="0" y="1373570"/>
                </a:moveTo>
                <a:cubicBezTo>
                  <a:pt x="1011707" y="1291657"/>
                  <a:pt x="1735538" y="284967"/>
                  <a:pt x="2692245" y="250126"/>
                </a:cubicBezTo>
                <a:cubicBezTo>
                  <a:pt x="3648953" y="215285"/>
                  <a:pt x="4728538" y="1206214"/>
                  <a:pt x="5740245" y="1164526"/>
                </a:cubicBezTo>
                <a:cubicBezTo>
                  <a:pt x="6751952" y="1122838"/>
                  <a:pt x="7643456" y="696890"/>
                  <a:pt x="8762487" y="0"/>
                </a:cubicBezTo>
              </a:path>
            </a:pathLst>
          </a:custGeom>
          <a:noFill/>
          <a:ln w="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8" name="任意多边形: 形状 3"/>
          <p:cNvSpPr/>
          <p:nvPr>
            <p:custDataLst>
              <p:tags r:id="rId3"/>
            </p:custDataLst>
          </p:nvPr>
        </p:nvSpPr>
        <p:spPr>
          <a:xfrm rot="10800000" flipH="1">
            <a:off x="-1" y="5397544"/>
            <a:ext cx="12192003" cy="359621"/>
          </a:xfrm>
          <a:custGeom>
            <a:avLst/>
            <a:gdLst>
              <a:gd name="connsiteX0" fmla="*/ 0 w 12192000"/>
              <a:gd name="connsiteY0" fmla="*/ 0 h 914409"/>
              <a:gd name="connsiteX1" fmla="*/ 3062514 w 12192000"/>
              <a:gd name="connsiteY1" fmla="*/ 914400 h 914409"/>
              <a:gd name="connsiteX2" fmla="*/ 6096000 w 12192000"/>
              <a:gd name="connsiteY2" fmla="*/ 0 h 914409"/>
              <a:gd name="connsiteX3" fmla="*/ 9144000 w 12192000"/>
              <a:gd name="connsiteY3" fmla="*/ 914400 h 914409"/>
              <a:gd name="connsiteX4" fmla="*/ 12192000 w 12192000"/>
              <a:gd name="connsiteY4" fmla="*/ 14514 h 914409"/>
              <a:gd name="connsiteX0-1" fmla="*/ 0 w 12166242"/>
              <a:gd name="connsiteY0-2" fmla="*/ 491476 h 947169"/>
              <a:gd name="connsiteX1-3" fmla="*/ 3036756 w 12166242"/>
              <a:gd name="connsiteY1-4" fmla="*/ 914400 h 947169"/>
              <a:gd name="connsiteX2-5" fmla="*/ 6070242 w 12166242"/>
              <a:gd name="connsiteY2-6" fmla="*/ 0 h 947169"/>
              <a:gd name="connsiteX3-7" fmla="*/ 9118242 w 12166242"/>
              <a:gd name="connsiteY3-8" fmla="*/ 914400 h 947169"/>
              <a:gd name="connsiteX4-9" fmla="*/ 12166242 w 12166242"/>
              <a:gd name="connsiteY4-10" fmla="*/ 14514 h 947169"/>
              <a:gd name="connsiteX0-11" fmla="*/ 0 w 12166242"/>
              <a:gd name="connsiteY0-12" fmla="*/ 491476 h 1118533"/>
              <a:gd name="connsiteX1-13" fmla="*/ 3036756 w 12166242"/>
              <a:gd name="connsiteY1-14" fmla="*/ 914400 h 1118533"/>
              <a:gd name="connsiteX2-15" fmla="*/ 6070242 w 12166242"/>
              <a:gd name="connsiteY2-16" fmla="*/ 0 h 1118533"/>
              <a:gd name="connsiteX3-17" fmla="*/ 9118242 w 12166242"/>
              <a:gd name="connsiteY3-18" fmla="*/ 914400 h 1118533"/>
              <a:gd name="connsiteX4-19" fmla="*/ 12166242 w 12166242"/>
              <a:gd name="connsiteY4-20" fmla="*/ 14514 h 1118533"/>
              <a:gd name="connsiteX0-21" fmla="*/ 0 w 12166242"/>
              <a:gd name="connsiteY0-22" fmla="*/ 493388 h 1295533"/>
              <a:gd name="connsiteX1-23" fmla="*/ 2985241 w 12166242"/>
              <a:gd name="connsiteY1-24" fmla="*/ 1218759 h 1295533"/>
              <a:gd name="connsiteX2-25" fmla="*/ 6070242 w 12166242"/>
              <a:gd name="connsiteY2-26" fmla="*/ 1912 h 1295533"/>
              <a:gd name="connsiteX3-27" fmla="*/ 9118242 w 12166242"/>
              <a:gd name="connsiteY3-28" fmla="*/ 916312 h 1295533"/>
              <a:gd name="connsiteX4-29" fmla="*/ 12166242 w 12166242"/>
              <a:gd name="connsiteY4-30" fmla="*/ 16426 h 1295533"/>
              <a:gd name="connsiteX0-31" fmla="*/ 0 w 12166242"/>
              <a:gd name="connsiteY0-32" fmla="*/ 493389 h 1337371"/>
              <a:gd name="connsiteX1-33" fmla="*/ 2985241 w 12166242"/>
              <a:gd name="connsiteY1-34" fmla="*/ 1218760 h 1337371"/>
              <a:gd name="connsiteX2-35" fmla="*/ 6070242 w 12166242"/>
              <a:gd name="connsiteY2-36" fmla="*/ 1913 h 1337371"/>
              <a:gd name="connsiteX3-37" fmla="*/ 9118242 w 12166242"/>
              <a:gd name="connsiteY3-38" fmla="*/ 916313 h 1337371"/>
              <a:gd name="connsiteX4-39" fmla="*/ 12166242 w 12166242"/>
              <a:gd name="connsiteY4-40" fmla="*/ 16427 h 1337371"/>
              <a:gd name="connsiteX0-41" fmla="*/ 0 w 12140484"/>
              <a:gd name="connsiteY0-42" fmla="*/ 741602 h 1585583"/>
              <a:gd name="connsiteX1-43" fmla="*/ 2985241 w 12140484"/>
              <a:gd name="connsiteY1-44" fmla="*/ 1466973 h 1585583"/>
              <a:gd name="connsiteX2-45" fmla="*/ 6070242 w 12140484"/>
              <a:gd name="connsiteY2-46" fmla="*/ 250126 h 1585583"/>
              <a:gd name="connsiteX3-47" fmla="*/ 9118242 w 12140484"/>
              <a:gd name="connsiteY3-48" fmla="*/ 1164526 h 1585583"/>
              <a:gd name="connsiteX4-49" fmla="*/ 12140484 w 12140484"/>
              <a:gd name="connsiteY4-50" fmla="*/ 0 h 1585583"/>
              <a:gd name="connsiteX0-51" fmla="*/ 0 w 12140484"/>
              <a:gd name="connsiteY0-52" fmla="*/ 741602 h 1585583"/>
              <a:gd name="connsiteX1-53" fmla="*/ 2985241 w 12140484"/>
              <a:gd name="connsiteY1-54" fmla="*/ 1466973 h 1585583"/>
              <a:gd name="connsiteX2-55" fmla="*/ 6070242 w 12140484"/>
              <a:gd name="connsiteY2-56" fmla="*/ 250126 h 1585583"/>
              <a:gd name="connsiteX3-57" fmla="*/ 9118242 w 12140484"/>
              <a:gd name="connsiteY3-58" fmla="*/ 1164526 h 1585583"/>
              <a:gd name="connsiteX4-59" fmla="*/ 12140484 w 12140484"/>
              <a:gd name="connsiteY4-60" fmla="*/ 0 h 1585583"/>
              <a:gd name="connsiteX0-61" fmla="*/ 0 w 12140484"/>
              <a:gd name="connsiteY0-62" fmla="*/ 741602 h 1538291"/>
              <a:gd name="connsiteX1-63" fmla="*/ 2985241 w 12140484"/>
              <a:gd name="connsiteY1-64" fmla="*/ 1466973 h 1538291"/>
              <a:gd name="connsiteX2-65" fmla="*/ 3377997 w 12140484"/>
              <a:gd name="connsiteY2-66" fmla="*/ 1373570 h 1538291"/>
              <a:gd name="connsiteX3-67" fmla="*/ 6070242 w 12140484"/>
              <a:gd name="connsiteY3-68" fmla="*/ 250126 h 1538291"/>
              <a:gd name="connsiteX4-69" fmla="*/ 9118242 w 12140484"/>
              <a:gd name="connsiteY4-70" fmla="*/ 1164526 h 1538291"/>
              <a:gd name="connsiteX5" fmla="*/ 12140484 w 12140484"/>
              <a:gd name="connsiteY5" fmla="*/ 0 h 1538291"/>
              <a:gd name="connsiteX0-71" fmla="*/ 0 w 12140484"/>
              <a:gd name="connsiteY0-72" fmla="*/ 741602 h 1381432"/>
              <a:gd name="connsiteX1-73" fmla="*/ 3377997 w 12140484"/>
              <a:gd name="connsiteY1-74" fmla="*/ 1373570 h 1381432"/>
              <a:gd name="connsiteX2-75" fmla="*/ 6070242 w 12140484"/>
              <a:gd name="connsiteY2-76" fmla="*/ 250126 h 1381432"/>
              <a:gd name="connsiteX3-77" fmla="*/ 9118242 w 12140484"/>
              <a:gd name="connsiteY3-78" fmla="*/ 1164526 h 1381432"/>
              <a:gd name="connsiteX4-79" fmla="*/ 12140484 w 12140484"/>
              <a:gd name="connsiteY4-80" fmla="*/ 0 h 1381432"/>
              <a:gd name="connsiteX0-81" fmla="*/ 0 w 8762487"/>
              <a:gd name="connsiteY0-82" fmla="*/ 1373570 h 1373569"/>
              <a:gd name="connsiteX1-83" fmla="*/ 2692245 w 8762487"/>
              <a:gd name="connsiteY1-84" fmla="*/ 250126 h 1373569"/>
              <a:gd name="connsiteX2-85" fmla="*/ 5740245 w 8762487"/>
              <a:gd name="connsiteY2-86" fmla="*/ 1164526 h 1373569"/>
              <a:gd name="connsiteX3-87" fmla="*/ 8762487 w 8762487"/>
              <a:gd name="connsiteY3-88" fmla="*/ 0 h 1373569"/>
              <a:gd name="connsiteX0-89" fmla="*/ 0 w 8762487"/>
              <a:gd name="connsiteY0-90" fmla="*/ 1373570 h 1373569"/>
              <a:gd name="connsiteX1-91" fmla="*/ 770641 w 8762487"/>
              <a:gd name="connsiteY1-92" fmla="*/ 1108053 h 1373569"/>
              <a:gd name="connsiteX2-93" fmla="*/ 2692245 w 8762487"/>
              <a:gd name="connsiteY2-94" fmla="*/ 250126 h 1373569"/>
              <a:gd name="connsiteX3-95" fmla="*/ 5740245 w 8762487"/>
              <a:gd name="connsiteY3-96" fmla="*/ 1164526 h 1373569"/>
              <a:gd name="connsiteX4-97" fmla="*/ 8762487 w 8762487"/>
              <a:gd name="connsiteY4-98" fmla="*/ 0 h 1373569"/>
              <a:gd name="connsiteX0-99" fmla="*/ 0 w 7991846"/>
              <a:gd name="connsiteY0-100" fmla="*/ 1108053 h 1165862"/>
              <a:gd name="connsiteX1-101" fmla="*/ 1921604 w 7991846"/>
              <a:gd name="connsiteY1-102" fmla="*/ 250126 h 1165862"/>
              <a:gd name="connsiteX2-103" fmla="*/ 4969604 w 7991846"/>
              <a:gd name="connsiteY2-104" fmla="*/ 1164526 h 1165862"/>
              <a:gd name="connsiteX3-105" fmla="*/ 7991846 w 7991846"/>
              <a:gd name="connsiteY3-106" fmla="*/ 0 h 1165862"/>
            </a:gdLst>
            <a:ahLst/>
            <a:cxnLst>
              <a:cxn ang="0">
                <a:pos x="connsiteX0-1" y="connsiteY0-2"/>
              </a:cxn>
              <a:cxn ang="0">
                <a:pos x="connsiteX1-3" y="connsiteY1-4"/>
              </a:cxn>
              <a:cxn ang="0">
                <a:pos x="connsiteX2-5" y="connsiteY2-6"/>
              </a:cxn>
              <a:cxn ang="0">
                <a:pos x="connsiteX3-7" y="connsiteY3-8"/>
              </a:cxn>
            </a:cxnLst>
            <a:rect l="l" t="t" r="r" b="b"/>
            <a:pathLst>
              <a:path w="7991846" h="1165862">
                <a:moveTo>
                  <a:pt x="0" y="1108053"/>
                </a:moveTo>
                <a:cubicBezTo>
                  <a:pt x="448708" y="920812"/>
                  <a:pt x="1093337" y="240714"/>
                  <a:pt x="1921604" y="250126"/>
                </a:cubicBezTo>
                <a:cubicBezTo>
                  <a:pt x="2749871" y="259538"/>
                  <a:pt x="3957897" y="1206214"/>
                  <a:pt x="4969604" y="1164526"/>
                </a:cubicBezTo>
                <a:cubicBezTo>
                  <a:pt x="5981311" y="1122838"/>
                  <a:pt x="6872815" y="696890"/>
                  <a:pt x="7991846" y="0"/>
                </a:cubicBezTo>
              </a:path>
            </a:pathLst>
          </a:custGeom>
          <a:noFill/>
          <a:ln w="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10" name="任意多边形: 形状 4"/>
          <p:cNvSpPr/>
          <p:nvPr>
            <p:custDataLst>
              <p:tags r:id="rId4"/>
            </p:custDataLst>
          </p:nvPr>
        </p:nvSpPr>
        <p:spPr>
          <a:xfrm flipH="1">
            <a:off x="0" y="894029"/>
            <a:ext cx="12192001" cy="539325"/>
          </a:xfrm>
          <a:custGeom>
            <a:avLst/>
            <a:gdLst>
              <a:gd name="connsiteX0" fmla="*/ 0 w 12192000"/>
              <a:gd name="connsiteY0" fmla="*/ 0 h 914409"/>
              <a:gd name="connsiteX1" fmla="*/ 3062514 w 12192000"/>
              <a:gd name="connsiteY1" fmla="*/ 914400 h 914409"/>
              <a:gd name="connsiteX2" fmla="*/ 6096000 w 12192000"/>
              <a:gd name="connsiteY2" fmla="*/ 0 h 914409"/>
              <a:gd name="connsiteX3" fmla="*/ 9144000 w 12192000"/>
              <a:gd name="connsiteY3" fmla="*/ 914400 h 914409"/>
              <a:gd name="connsiteX4" fmla="*/ 12192000 w 12192000"/>
              <a:gd name="connsiteY4" fmla="*/ 14514 h 914409"/>
              <a:gd name="connsiteX0-1" fmla="*/ 0 w 12166242"/>
              <a:gd name="connsiteY0-2" fmla="*/ 491476 h 947169"/>
              <a:gd name="connsiteX1-3" fmla="*/ 3036756 w 12166242"/>
              <a:gd name="connsiteY1-4" fmla="*/ 914400 h 947169"/>
              <a:gd name="connsiteX2-5" fmla="*/ 6070242 w 12166242"/>
              <a:gd name="connsiteY2-6" fmla="*/ 0 h 947169"/>
              <a:gd name="connsiteX3-7" fmla="*/ 9118242 w 12166242"/>
              <a:gd name="connsiteY3-8" fmla="*/ 914400 h 947169"/>
              <a:gd name="connsiteX4-9" fmla="*/ 12166242 w 12166242"/>
              <a:gd name="connsiteY4-10" fmla="*/ 14514 h 947169"/>
              <a:gd name="connsiteX0-11" fmla="*/ 0 w 12166242"/>
              <a:gd name="connsiteY0-12" fmla="*/ 491476 h 1118533"/>
              <a:gd name="connsiteX1-13" fmla="*/ 3036756 w 12166242"/>
              <a:gd name="connsiteY1-14" fmla="*/ 914400 h 1118533"/>
              <a:gd name="connsiteX2-15" fmla="*/ 6070242 w 12166242"/>
              <a:gd name="connsiteY2-16" fmla="*/ 0 h 1118533"/>
              <a:gd name="connsiteX3-17" fmla="*/ 9118242 w 12166242"/>
              <a:gd name="connsiteY3-18" fmla="*/ 914400 h 1118533"/>
              <a:gd name="connsiteX4-19" fmla="*/ 12166242 w 12166242"/>
              <a:gd name="connsiteY4-20" fmla="*/ 14514 h 1118533"/>
              <a:gd name="connsiteX0-21" fmla="*/ 0 w 12166242"/>
              <a:gd name="connsiteY0-22" fmla="*/ 493388 h 1295533"/>
              <a:gd name="connsiteX1-23" fmla="*/ 2985241 w 12166242"/>
              <a:gd name="connsiteY1-24" fmla="*/ 1218759 h 1295533"/>
              <a:gd name="connsiteX2-25" fmla="*/ 6070242 w 12166242"/>
              <a:gd name="connsiteY2-26" fmla="*/ 1912 h 1295533"/>
              <a:gd name="connsiteX3-27" fmla="*/ 9118242 w 12166242"/>
              <a:gd name="connsiteY3-28" fmla="*/ 916312 h 1295533"/>
              <a:gd name="connsiteX4-29" fmla="*/ 12166242 w 12166242"/>
              <a:gd name="connsiteY4-30" fmla="*/ 16426 h 1295533"/>
              <a:gd name="connsiteX0-31" fmla="*/ 0 w 12166242"/>
              <a:gd name="connsiteY0-32" fmla="*/ 493389 h 1337371"/>
              <a:gd name="connsiteX1-33" fmla="*/ 2985241 w 12166242"/>
              <a:gd name="connsiteY1-34" fmla="*/ 1218760 h 1337371"/>
              <a:gd name="connsiteX2-35" fmla="*/ 6070242 w 12166242"/>
              <a:gd name="connsiteY2-36" fmla="*/ 1913 h 1337371"/>
              <a:gd name="connsiteX3-37" fmla="*/ 9118242 w 12166242"/>
              <a:gd name="connsiteY3-38" fmla="*/ 916313 h 1337371"/>
              <a:gd name="connsiteX4-39" fmla="*/ 12166242 w 12166242"/>
              <a:gd name="connsiteY4-40" fmla="*/ 16427 h 1337371"/>
              <a:gd name="connsiteX0-41" fmla="*/ 0 w 12140484"/>
              <a:gd name="connsiteY0-42" fmla="*/ 741602 h 1585583"/>
              <a:gd name="connsiteX1-43" fmla="*/ 2985241 w 12140484"/>
              <a:gd name="connsiteY1-44" fmla="*/ 1466973 h 1585583"/>
              <a:gd name="connsiteX2-45" fmla="*/ 6070242 w 12140484"/>
              <a:gd name="connsiteY2-46" fmla="*/ 250126 h 1585583"/>
              <a:gd name="connsiteX3-47" fmla="*/ 9118242 w 12140484"/>
              <a:gd name="connsiteY3-48" fmla="*/ 1164526 h 1585583"/>
              <a:gd name="connsiteX4-49" fmla="*/ 12140484 w 12140484"/>
              <a:gd name="connsiteY4-50" fmla="*/ 0 h 1585583"/>
              <a:gd name="connsiteX0-51" fmla="*/ 0 w 12140484"/>
              <a:gd name="connsiteY0-52" fmla="*/ 741602 h 1585583"/>
              <a:gd name="connsiteX1-53" fmla="*/ 2985241 w 12140484"/>
              <a:gd name="connsiteY1-54" fmla="*/ 1466973 h 1585583"/>
              <a:gd name="connsiteX2-55" fmla="*/ 6070242 w 12140484"/>
              <a:gd name="connsiteY2-56" fmla="*/ 250126 h 1585583"/>
              <a:gd name="connsiteX3-57" fmla="*/ 9118242 w 12140484"/>
              <a:gd name="connsiteY3-58" fmla="*/ 1164526 h 1585583"/>
              <a:gd name="connsiteX4-59" fmla="*/ 12140484 w 12140484"/>
              <a:gd name="connsiteY4-60" fmla="*/ 0 h 1585583"/>
              <a:gd name="connsiteX0-61" fmla="*/ 0 w 12140484"/>
              <a:gd name="connsiteY0-62" fmla="*/ 741602 h 1538291"/>
              <a:gd name="connsiteX1-63" fmla="*/ 2985241 w 12140484"/>
              <a:gd name="connsiteY1-64" fmla="*/ 1466973 h 1538291"/>
              <a:gd name="connsiteX2-65" fmla="*/ 3377997 w 12140484"/>
              <a:gd name="connsiteY2-66" fmla="*/ 1373570 h 1538291"/>
              <a:gd name="connsiteX3-67" fmla="*/ 6070242 w 12140484"/>
              <a:gd name="connsiteY3-68" fmla="*/ 250126 h 1538291"/>
              <a:gd name="connsiteX4-69" fmla="*/ 9118242 w 12140484"/>
              <a:gd name="connsiteY4-70" fmla="*/ 1164526 h 1538291"/>
              <a:gd name="connsiteX5" fmla="*/ 12140484 w 12140484"/>
              <a:gd name="connsiteY5" fmla="*/ 0 h 1538291"/>
              <a:gd name="connsiteX0-71" fmla="*/ 0 w 12140484"/>
              <a:gd name="connsiteY0-72" fmla="*/ 741602 h 1381432"/>
              <a:gd name="connsiteX1-73" fmla="*/ 3377997 w 12140484"/>
              <a:gd name="connsiteY1-74" fmla="*/ 1373570 h 1381432"/>
              <a:gd name="connsiteX2-75" fmla="*/ 6070242 w 12140484"/>
              <a:gd name="connsiteY2-76" fmla="*/ 250126 h 1381432"/>
              <a:gd name="connsiteX3-77" fmla="*/ 9118242 w 12140484"/>
              <a:gd name="connsiteY3-78" fmla="*/ 1164526 h 1381432"/>
              <a:gd name="connsiteX4-79" fmla="*/ 12140484 w 12140484"/>
              <a:gd name="connsiteY4-80" fmla="*/ 0 h 1381432"/>
              <a:gd name="connsiteX0-81" fmla="*/ 0 w 8762487"/>
              <a:gd name="connsiteY0-82" fmla="*/ 1373570 h 1373569"/>
              <a:gd name="connsiteX1-83" fmla="*/ 2692245 w 8762487"/>
              <a:gd name="connsiteY1-84" fmla="*/ 250126 h 1373569"/>
              <a:gd name="connsiteX2-85" fmla="*/ 5740245 w 8762487"/>
              <a:gd name="connsiteY2-86" fmla="*/ 1164526 h 1373569"/>
              <a:gd name="connsiteX3-87" fmla="*/ 8762487 w 8762487"/>
              <a:gd name="connsiteY3-88" fmla="*/ 0 h 1373569"/>
            </a:gdLst>
            <a:ahLst/>
            <a:cxnLst>
              <a:cxn ang="0">
                <a:pos x="connsiteX0-1" y="connsiteY0-2"/>
              </a:cxn>
              <a:cxn ang="0">
                <a:pos x="connsiteX1-3" y="connsiteY1-4"/>
              </a:cxn>
              <a:cxn ang="0">
                <a:pos x="connsiteX2-5" y="connsiteY2-6"/>
              </a:cxn>
              <a:cxn ang="0">
                <a:pos x="connsiteX3-7" y="connsiteY3-8"/>
              </a:cxn>
            </a:cxnLst>
            <a:rect l="l" t="t" r="r" b="b"/>
            <a:pathLst>
              <a:path w="8762487" h="1373569">
                <a:moveTo>
                  <a:pt x="0" y="1373570"/>
                </a:moveTo>
                <a:cubicBezTo>
                  <a:pt x="1011707" y="1291657"/>
                  <a:pt x="1735538" y="284967"/>
                  <a:pt x="2692245" y="250126"/>
                </a:cubicBezTo>
                <a:cubicBezTo>
                  <a:pt x="3648953" y="215285"/>
                  <a:pt x="4728538" y="1206214"/>
                  <a:pt x="5740245" y="1164526"/>
                </a:cubicBezTo>
                <a:cubicBezTo>
                  <a:pt x="6751952" y="1122838"/>
                  <a:pt x="7643456" y="696890"/>
                  <a:pt x="8762487" y="0"/>
                </a:cubicBezTo>
              </a:path>
            </a:pathLst>
          </a:custGeom>
          <a:noFill/>
          <a:ln w="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11" name="任意多边形: 形状 5"/>
          <p:cNvSpPr/>
          <p:nvPr>
            <p:custDataLst>
              <p:tags r:id="rId5"/>
            </p:custDataLst>
          </p:nvPr>
        </p:nvSpPr>
        <p:spPr>
          <a:xfrm rot="10800000" flipH="1">
            <a:off x="-1" y="893706"/>
            <a:ext cx="12192001" cy="460144"/>
          </a:xfrm>
          <a:custGeom>
            <a:avLst/>
            <a:gdLst>
              <a:gd name="connsiteX0" fmla="*/ 0 w 12192000"/>
              <a:gd name="connsiteY0" fmla="*/ 0 h 914409"/>
              <a:gd name="connsiteX1" fmla="*/ 3062514 w 12192000"/>
              <a:gd name="connsiteY1" fmla="*/ 914400 h 914409"/>
              <a:gd name="connsiteX2" fmla="*/ 6096000 w 12192000"/>
              <a:gd name="connsiteY2" fmla="*/ 0 h 914409"/>
              <a:gd name="connsiteX3" fmla="*/ 9144000 w 12192000"/>
              <a:gd name="connsiteY3" fmla="*/ 914400 h 914409"/>
              <a:gd name="connsiteX4" fmla="*/ 12192000 w 12192000"/>
              <a:gd name="connsiteY4" fmla="*/ 14514 h 914409"/>
              <a:gd name="connsiteX0-1" fmla="*/ 0 w 12166242"/>
              <a:gd name="connsiteY0-2" fmla="*/ 491476 h 947169"/>
              <a:gd name="connsiteX1-3" fmla="*/ 3036756 w 12166242"/>
              <a:gd name="connsiteY1-4" fmla="*/ 914400 h 947169"/>
              <a:gd name="connsiteX2-5" fmla="*/ 6070242 w 12166242"/>
              <a:gd name="connsiteY2-6" fmla="*/ 0 h 947169"/>
              <a:gd name="connsiteX3-7" fmla="*/ 9118242 w 12166242"/>
              <a:gd name="connsiteY3-8" fmla="*/ 914400 h 947169"/>
              <a:gd name="connsiteX4-9" fmla="*/ 12166242 w 12166242"/>
              <a:gd name="connsiteY4-10" fmla="*/ 14514 h 947169"/>
              <a:gd name="connsiteX0-11" fmla="*/ 0 w 12166242"/>
              <a:gd name="connsiteY0-12" fmla="*/ 491476 h 1118533"/>
              <a:gd name="connsiteX1-13" fmla="*/ 3036756 w 12166242"/>
              <a:gd name="connsiteY1-14" fmla="*/ 914400 h 1118533"/>
              <a:gd name="connsiteX2-15" fmla="*/ 6070242 w 12166242"/>
              <a:gd name="connsiteY2-16" fmla="*/ 0 h 1118533"/>
              <a:gd name="connsiteX3-17" fmla="*/ 9118242 w 12166242"/>
              <a:gd name="connsiteY3-18" fmla="*/ 914400 h 1118533"/>
              <a:gd name="connsiteX4-19" fmla="*/ 12166242 w 12166242"/>
              <a:gd name="connsiteY4-20" fmla="*/ 14514 h 1118533"/>
              <a:gd name="connsiteX0-21" fmla="*/ 0 w 12166242"/>
              <a:gd name="connsiteY0-22" fmla="*/ 493388 h 1295533"/>
              <a:gd name="connsiteX1-23" fmla="*/ 2985241 w 12166242"/>
              <a:gd name="connsiteY1-24" fmla="*/ 1218759 h 1295533"/>
              <a:gd name="connsiteX2-25" fmla="*/ 6070242 w 12166242"/>
              <a:gd name="connsiteY2-26" fmla="*/ 1912 h 1295533"/>
              <a:gd name="connsiteX3-27" fmla="*/ 9118242 w 12166242"/>
              <a:gd name="connsiteY3-28" fmla="*/ 916312 h 1295533"/>
              <a:gd name="connsiteX4-29" fmla="*/ 12166242 w 12166242"/>
              <a:gd name="connsiteY4-30" fmla="*/ 16426 h 1295533"/>
              <a:gd name="connsiteX0-31" fmla="*/ 0 w 12166242"/>
              <a:gd name="connsiteY0-32" fmla="*/ 493389 h 1337371"/>
              <a:gd name="connsiteX1-33" fmla="*/ 2985241 w 12166242"/>
              <a:gd name="connsiteY1-34" fmla="*/ 1218760 h 1337371"/>
              <a:gd name="connsiteX2-35" fmla="*/ 6070242 w 12166242"/>
              <a:gd name="connsiteY2-36" fmla="*/ 1913 h 1337371"/>
              <a:gd name="connsiteX3-37" fmla="*/ 9118242 w 12166242"/>
              <a:gd name="connsiteY3-38" fmla="*/ 916313 h 1337371"/>
              <a:gd name="connsiteX4-39" fmla="*/ 12166242 w 12166242"/>
              <a:gd name="connsiteY4-40" fmla="*/ 16427 h 1337371"/>
              <a:gd name="connsiteX0-41" fmla="*/ 0 w 12140484"/>
              <a:gd name="connsiteY0-42" fmla="*/ 741602 h 1585583"/>
              <a:gd name="connsiteX1-43" fmla="*/ 2985241 w 12140484"/>
              <a:gd name="connsiteY1-44" fmla="*/ 1466973 h 1585583"/>
              <a:gd name="connsiteX2-45" fmla="*/ 6070242 w 12140484"/>
              <a:gd name="connsiteY2-46" fmla="*/ 250126 h 1585583"/>
              <a:gd name="connsiteX3-47" fmla="*/ 9118242 w 12140484"/>
              <a:gd name="connsiteY3-48" fmla="*/ 1164526 h 1585583"/>
              <a:gd name="connsiteX4-49" fmla="*/ 12140484 w 12140484"/>
              <a:gd name="connsiteY4-50" fmla="*/ 0 h 1585583"/>
              <a:gd name="connsiteX0-51" fmla="*/ 0 w 12140484"/>
              <a:gd name="connsiteY0-52" fmla="*/ 741602 h 1585583"/>
              <a:gd name="connsiteX1-53" fmla="*/ 2985241 w 12140484"/>
              <a:gd name="connsiteY1-54" fmla="*/ 1466973 h 1585583"/>
              <a:gd name="connsiteX2-55" fmla="*/ 6070242 w 12140484"/>
              <a:gd name="connsiteY2-56" fmla="*/ 250126 h 1585583"/>
              <a:gd name="connsiteX3-57" fmla="*/ 9118242 w 12140484"/>
              <a:gd name="connsiteY3-58" fmla="*/ 1164526 h 1585583"/>
              <a:gd name="connsiteX4-59" fmla="*/ 12140484 w 12140484"/>
              <a:gd name="connsiteY4-60" fmla="*/ 0 h 1585583"/>
              <a:gd name="connsiteX0-61" fmla="*/ 0 w 12140484"/>
              <a:gd name="connsiteY0-62" fmla="*/ 741602 h 1538291"/>
              <a:gd name="connsiteX1-63" fmla="*/ 2985241 w 12140484"/>
              <a:gd name="connsiteY1-64" fmla="*/ 1466973 h 1538291"/>
              <a:gd name="connsiteX2-65" fmla="*/ 3377997 w 12140484"/>
              <a:gd name="connsiteY2-66" fmla="*/ 1373570 h 1538291"/>
              <a:gd name="connsiteX3-67" fmla="*/ 6070242 w 12140484"/>
              <a:gd name="connsiteY3-68" fmla="*/ 250126 h 1538291"/>
              <a:gd name="connsiteX4-69" fmla="*/ 9118242 w 12140484"/>
              <a:gd name="connsiteY4-70" fmla="*/ 1164526 h 1538291"/>
              <a:gd name="connsiteX5" fmla="*/ 12140484 w 12140484"/>
              <a:gd name="connsiteY5" fmla="*/ 0 h 1538291"/>
              <a:gd name="connsiteX0-71" fmla="*/ 0 w 12140484"/>
              <a:gd name="connsiteY0-72" fmla="*/ 741602 h 1381432"/>
              <a:gd name="connsiteX1-73" fmla="*/ 3377997 w 12140484"/>
              <a:gd name="connsiteY1-74" fmla="*/ 1373570 h 1381432"/>
              <a:gd name="connsiteX2-75" fmla="*/ 6070242 w 12140484"/>
              <a:gd name="connsiteY2-76" fmla="*/ 250126 h 1381432"/>
              <a:gd name="connsiteX3-77" fmla="*/ 9118242 w 12140484"/>
              <a:gd name="connsiteY3-78" fmla="*/ 1164526 h 1381432"/>
              <a:gd name="connsiteX4-79" fmla="*/ 12140484 w 12140484"/>
              <a:gd name="connsiteY4-80" fmla="*/ 0 h 1381432"/>
              <a:gd name="connsiteX0-81" fmla="*/ 0 w 8762487"/>
              <a:gd name="connsiteY0-82" fmla="*/ 1373570 h 1373569"/>
              <a:gd name="connsiteX1-83" fmla="*/ 2692245 w 8762487"/>
              <a:gd name="connsiteY1-84" fmla="*/ 250126 h 1373569"/>
              <a:gd name="connsiteX2-85" fmla="*/ 5740245 w 8762487"/>
              <a:gd name="connsiteY2-86" fmla="*/ 1164526 h 1373569"/>
              <a:gd name="connsiteX3-87" fmla="*/ 8762487 w 8762487"/>
              <a:gd name="connsiteY3-88" fmla="*/ 0 h 1373569"/>
            </a:gdLst>
            <a:ahLst/>
            <a:cxnLst>
              <a:cxn ang="0">
                <a:pos x="connsiteX0-1" y="connsiteY0-2"/>
              </a:cxn>
              <a:cxn ang="0">
                <a:pos x="connsiteX1-3" y="connsiteY1-4"/>
              </a:cxn>
              <a:cxn ang="0">
                <a:pos x="connsiteX2-5" y="connsiteY2-6"/>
              </a:cxn>
              <a:cxn ang="0">
                <a:pos x="connsiteX3-7" y="connsiteY3-8"/>
              </a:cxn>
            </a:cxnLst>
            <a:rect l="l" t="t" r="r" b="b"/>
            <a:pathLst>
              <a:path w="8762487" h="1373569">
                <a:moveTo>
                  <a:pt x="0" y="1373570"/>
                </a:moveTo>
                <a:cubicBezTo>
                  <a:pt x="1011707" y="1291657"/>
                  <a:pt x="1735538" y="284967"/>
                  <a:pt x="2692245" y="250126"/>
                </a:cubicBezTo>
                <a:cubicBezTo>
                  <a:pt x="3648953" y="215285"/>
                  <a:pt x="4728538" y="1206214"/>
                  <a:pt x="5740245" y="1164526"/>
                </a:cubicBezTo>
                <a:cubicBezTo>
                  <a:pt x="6751952" y="1122838"/>
                  <a:pt x="7643456" y="696890"/>
                  <a:pt x="8762487" y="0"/>
                </a:cubicBezTo>
              </a:path>
            </a:pathLst>
          </a:custGeom>
          <a:noFill/>
          <a:ln w="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12" name="椭圆 11"/>
          <p:cNvSpPr/>
          <p:nvPr>
            <p:custDataLst>
              <p:tags r:id="rId6"/>
            </p:custDataLst>
          </p:nvPr>
        </p:nvSpPr>
        <p:spPr>
          <a:xfrm>
            <a:off x="1066020" y="5459902"/>
            <a:ext cx="196354" cy="19635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sz="1600" b="1">
              <a:solidFill>
                <a:schemeClr val="bg1"/>
              </a:solidFill>
              <a:latin typeface="+mn-ea"/>
            </a:endParaRPr>
          </a:p>
        </p:txBody>
      </p:sp>
      <p:sp>
        <p:nvSpPr>
          <p:cNvPr id="13" name="椭圆 12"/>
          <p:cNvSpPr/>
          <p:nvPr>
            <p:custDataLst>
              <p:tags r:id="rId7"/>
            </p:custDataLst>
          </p:nvPr>
        </p:nvSpPr>
        <p:spPr>
          <a:xfrm>
            <a:off x="3692329" y="5237718"/>
            <a:ext cx="371672" cy="371672"/>
          </a:xfrm>
          <a:prstGeom prst="ellipse">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sz="1600" b="1" dirty="0">
              <a:solidFill>
                <a:schemeClr val="bg1"/>
              </a:solidFill>
              <a:latin typeface="+mn-ea"/>
            </a:endParaRPr>
          </a:p>
        </p:txBody>
      </p:sp>
      <p:sp>
        <p:nvSpPr>
          <p:cNvPr id="14" name="椭圆 13"/>
          <p:cNvSpPr/>
          <p:nvPr>
            <p:custDataLst>
              <p:tags r:id="rId8"/>
            </p:custDataLst>
          </p:nvPr>
        </p:nvSpPr>
        <p:spPr>
          <a:xfrm>
            <a:off x="8489335" y="5592623"/>
            <a:ext cx="371672" cy="371672"/>
          </a:xfrm>
          <a:prstGeom prst="ellipse">
            <a:avLst/>
          </a:prstGeom>
          <a:solidFill>
            <a:schemeClr val="tx2">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sz="1600" b="1" dirty="0">
              <a:solidFill>
                <a:schemeClr val="bg1"/>
              </a:solidFill>
              <a:latin typeface="+mn-ea"/>
            </a:endParaRPr>
          </a:p>
        </p:txBody>
      </p:sp>
      <p:sp>
        <p:nvSpPr>
          <p:cNvPr id="15" name="椭圆 14"/>
          <p:cNvSpPr/>
          <p:nvPr>
            <p:custDataLst>
              <p:tags r:id="rId9"/>
            </p:custDataLst>
          </p:nvPr>
        </p:nvSpPr>
        <p:spPr>
          <a:xfrm>
            <a:off x="11375313" y="5342739"/>
            <a:ext cx="207087" cy="207087"/>
          </a:xfrm>
          <a:prstGeom prst="ellipse">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sz="1600" b="1" dirty="0">
              <a:solidFill>
                <a:schemeClr val="bg1"/>
              </a:solidFill>
              <a:latin typeface="+mn-ea"/>
            </a:endParaRPr>
          </a:p>
        </p:txBody>
      </p:sp>
      <p:sp>
        <p:nvSpPr>
          <p:cNvPr id="16" name="椭圆 15"/>
          <p:cNvSpPr/>
          <p:nvPr>
            <p:custDataLst>
              <p:tags r:id="rId10"/>
            </p:custDataLst>
          </p:nvPr>
        </p:nvSpPr>
        <p:spPr>
          <a:xfrm>
            <a:off x="4504182" y="4993377"/>
            <a:ext cx="654160" cy="654160"/>
          </a:xfrm>
          <a:prstGeom prst="ellipse">
            <a:avLst/>
          </a:prstGeom>
          <a:solidFill>
            <a:schemeClr val="tx2">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sz="1600" b="1" dirty="0">
              <a:solidFill>
                <a:schemeClr val="bg1"/>
              </a:solidFill>
              <a:latin typeface="+mn-ea"/>
            </a:endParaRPr>
          </a:p>
        </p:txBody>
      </p:sp>
      <p:sp>
        <p:nvSpPr>
          <p:cNvPr id="18" name="文本框 12"/>
          <p:cNvSpPr txBox="1"/>
          <p:nvPr>
            <p:custDataLst>
              <p:tags r:id="rId11"/>
            </p:custDataLst>
          </p:nvPr>
        </p:nvSpPr>
        <p:spPr>
          <a:xfrm>
            <a:off x="1790700" y="2023660"/>
            <a:ext cx="8610600" cy="2806065"/>
          </a:xfrm>
          <a:prstGeom prst="rect">
            <a:avLst/>
          </a:prstGeom>
          <a:noFill/>
        </p:spPr>
        <p:txBody>
          <a:bodyPr wrap="square" lIns="90000" tIns="46800" rIns="90000" bIns="46800" rtlCol="0" anchor="ctr" anchorCtr="0">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609600" lvl="0" indent="-609600" algn="l" fontAlgn="ctr">
              <a:lnSpc>
                <a:spcPct val="150000"/>
              </a:lnSpc>
              <a:spcBef>
                <a:spcPts val="0"/>
              </a:spcBef>
              <a:spcAft>
                <a:spcPts val="0"/>
              </a:spcAft>
              <a:buSzPct val="100000"/>
              <a:buFont typeface="Wingdings" panose="05000000000000000000" charset="0"/>
              <a:buChar char="l"/>
            </a:pPr>
            <a:r>
              <a:rPr lang="zh-CN" altLang="en-US" sz="4000" b="1" spc="240" dirty="0">
                <a:solidFill>
                  <a:schemeClr val="accent1">
                    <a:lumMod val="75000"/>
                  </a:schemeClr>
                </a:solidFill>
                <a:latin typeface="Arial" panose="020B0604020202090204" pitchFamily="34" charset="0"/>
                <a:ea typeface="微软雅黑" panose="020B0503020204020204" charset="-122"/>
              </a:rPr>
              <a:t>呈现的图形都有哪些形状？</a:t>
            </a:r>
            <a:endParaRPr lang="zh-CN" altLang="en-US" sz="4000" b="1" spc="240" dirty="0">
              <a:solidFill>
                <a:schemeClr val="accent1">
                  <a:lumMod val="75000"/>
                </a:schemeClr>
              </a:solidFill>
              <a:latin typeface="Arial" panose="020B0604020202090204" pitchFamily="34" charset="0"/>
              <a:ea typeface="微软雅黑" panose="020B0503020204020204" charset="-122"/>
            </a:endParaRPr>
          </a:p>
          <a:p>
            <a:pPr marL="609600" lvl="0" indent="-609600" algn="l" fontAlgn="ctr">
              <a:lnSpc>
                <a:spcPct val="150000"/>
              </a:lnSpc>
              <a:spcBef>
                <a:spcPts val="0"/>
              </a:spcBef>
              <a:spcAft>
                <a:spcPts val="0"/>
              </a:spcAft>
              <a:buSzPct val="100000"/>
              <a:buFont typeface="Wingdings" panose="05000000000000000000" charset="0"/>
              <a:buChar char="l"/>
            </a:pPr>
            <a:r>
              <a:rPr lang="zh-CN" altLang="en-US" sz="4000" b="1" spc="240" dirty="0">
                <a:solidFill>
                  <a:schemeClr val="accent1">
                    <a:lumMod val="75000"/>
                  </a:schemeClr>
                </a:solidFill>
                <a:latin typeface="Arial" panose="020B0604020202090204" pitchFamily="34" charset="0"/>
                <a:ea typeface="微软雅黑" panose="020B0503020204020204" charset="-122"/>
              </a:rPr>
              <a:t>每种图形的颜色分别是什么？</a:t>
            </a:r>
            <a:endParaRPr lang="zh-CN" altLang="en-US" sz="4000" b="1" spc="240" dirty="0">
              <a:solidFill>
                <a:schemeClr val="accent1">
                  <a:lumMod val="75000"/>
                </a:schemeClr>
              </a:solidFill>
              <a:latin typeface="Arial" panose="020B0604020202090204" pitchFamily="34" charset="0"/>
              <a:ea typeface="微软雅黑" panose="020B0503020204020204" charset="-122"/>
            </a:endParaRPr>
          </a:p>
          <a:p>
            <a:pPr marL="609600" lvl="0" indent="-609600" algn="l" fontAlgn="ctr">
              <a:lnSpc>
                <a:spcPct val="150000"/>
              </a:lnSpc>
              <a:spcBef>
                <a:spcPts val="0"/>
              </a:spcBef>
              <a:spcAft>
                <a:spcPts val="0"/>
              </a:spcAft>
              <a:buSzPct val="100000"/>
              <a:buFont typeface="Wingdings" panose="05000000000000000000" charset="0"/>
              <a:buChar char="l"/>
            </a:pPr>
            <a:r>
              <a:rPr lang="zh-CN" altLang="en-US" sz="4000" b="1" spc="240" dirty="0">
                <a:solidFill>
                  <a:schemeClr val="accent1">
                    <a:lumMod val="75000"/>
                  </a:schemeClr>
                </a:solidFill>
                <a:latin typeface="Arial" panose="020B0604020202090204" pitchFamily="34" charset="0"/>
                <a:ea typeface="微软雅黑" panose="020B0503020204020204" charset="-122"/>
              </a:rPr>
              <a:t>图形的顺序是怎样的？</a:t>
            </a:r>
            <a:endParaRPr lang="zh-CN" altLang="en-US" sz="4000" b="1" spc="240" dirty="0">
              <a:solidFill>
                <a:schemeClr val="accent1">
                  <a:lumMod val="75000"/>
                </a:schemeClr>
              </a:solidFill>
              <a:latin typeface="Arial" panose="020B0604020202090204" pitchFamily="34" charset="0"/>
              <a:ea typeface="微软雅黑" panose="020B0503020204020204" charset="-122"/>
            </a:endParaRPr>
          </a:p>
        </p:txBody>
      </p:sp>
      <p:sp>
        <p:nvSpPr>
          <p:cNvPr id="17" name="Rectangle 2"/>
          <p:cNvSpPr>
            <a:spLocks noGrp="1"/>
          </p:cNvSpPr>
          <p:nvPr>
            <p:custDataLst>
              <p:tags r:id="rId12"/>
            </p:custDataLst>
          </p:nvPr>
        </p:nvSpPr>
        <p:spPr>
          <a:xfrm>
            <a:off x="838200" y="365125"/>
            <a:ext cx="10515600" cy="1325563"/>
          </a:xfrm>
          <a:prstGeom prst="rect">
            <a:avLst/>
          </a:prstGeom>
        </p:spPr>
        <p:txBody>
          <a:bodyPr vert="horz" wrap="square"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a:lstStyle>
          <a:p>
            <a:pPr eaLnBrk="1" hangingPunct="1"/>
            <a:r>
              <a:rPr lang="en-US" altLang="zh-CN" dirty="0">
                <a:solidFill>
                  <a:schemeClr val="tx1"/>
                </a:solidFill>
              </a:rPr>
              <a:t> </a:t>
            </a:r>
            <a:endParaRPr lang="en-US" altLang="zh-CN" dirty="0">
              <a:solidFill>
                <a:schemeClr val="tx1"/>
              </a:solidFill>
            </a:endParaRPr>
          </a:p>
        </p:txBody>
      </p:sp>
    </p:spTree>
    <p:custDataLst>
      <p:tags r:id="rId13"/>
    </p:custDataLst>
  </p:cSld>
  <p:clrMapOvr>
    <a:masterClrMapping/>
  </p:clrMapOvr>
  <p:transition>
    <p:push dir="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3" name="Rectangle 2"/>
          <p:cNvSpPr>
            <a:spLocks noGrp="1"/>
          </p:cNvSpPr>
          <p:nvPr>
            <p:ph type="title" idx="4294967295"/>
          </p:nvPr>
        </p:nvSpPr>
        <p:spPr>
          <a:xfrm>
            <a:off x="0" y="365125"/>
            <a:ext cx="10515600" cy="1325880"/>
          </a:xfrm>
        </p:spPr>
        <p:txBody>
          <a:bodyPr vert="horz" wrap="square" lIns="91440" tIns="45720" rIns="91440" bIns="45720" anchor="ctr"/>
          <a:p>
            <a:pPr eaLnBrk="1" hangingPunct="1"/>
            <a:r>
              <a:rPr lang="en-US" altLang="zh-CN" dirty="0"/>
              <a:t> </a:t>
            </a:r>
            <a:endParaRPr lang="en-US" altLang="zh-CN" dirty="0"/>
          </a:p>
        </p:txBody>
      </p:sp>
      <p:sp>
        <p:nvSpPr>
          <p:cNvPr id="54274" name="Rectangle 3"/>
          <p:cNvSpPr>
            <a:spLocks noGrp="1"/>
          </p:cNvSpPr>
          <p:nvPr>
            <p:ph idx="4294967295"/>
          </p:nvPr>
        </p:nvSpPr>
        <p:spPr>
          <a:xfrm>
            <a:off x="0" y="1825625"/>
            <a:ext cx="10515600" cy="4351655"/>
          </a:xfrm>
        </p:spPr>
        <p:txBody>
          <a:bodyPr vert="horz" wrap="square" lIns="91440" tIns="45720" rIns="91440" bIns="45720" anchor="t"/>
          <a:p>
            <a:pPr eaLnBrk="1" hangingPunct="1">
              <a:buNone/>
            </a:pPr>
            <a:r>
              <a:rPr lang="en-US" altLang="zh-CN" dirty="0"/>
              <a:t> </a:t>
            </a:r>
            <a:endParaRPr lang="en-US" altLang="zh-CN" dirty="0"/>
          </a:p>
        </p:txBody>
      </p:sp>
      <p:grpSp>
        <p:nvGrpSpPr>
          <p:cNvPr id="2" name="组合 1"/>
          <p:cNvGrpSpPr/>
          <p:nvPr/>
        </p:nvGrpSpPr>
        <p:grpSpPr>
          <a:xfrm>
            <a:off x="2209800" y="2781300"/>
            <a:ext cx="7772400" cy="1295400"/>
            <a:chOff x="4080" y="3600"/>
            <a:chExt cx="12240" cy="2040"/>
          </a:xfrm>
        </p:grpSpPr>
        <p:sp>
          <p:nvSpPr>
            <p:cNvPr id="54275" name="AutoShape 4"/>
            <p:cNvSpPr/>
            <p:nvPr/>
          </p:nvSpPr>
          <p:spPr>
            <a:xfrm>
              <a:off x="4080" y="3600"/>
              <a:ext cx="2160" cy="2040"/>
            </a:xfrm>
            <a:prstGeom prst="triangle">
              <a:avLst>
                <a:gd name="adj" fmla="val 50000"/>
              </a:avLst>
            </a:prstGeom>
            <a:solidFill>
              <a:schemeClr val="accent1"/>
            </a:solidFill>
            <a:ln w="9525" cap="flat" cmpd="sng">
              <a:solidFill>
                <a:schemeClr val="tx1"/>
              </a:solidFill>
              <a:prstDash val="solid"/>
              <a:miter/>
              <a:headEnd type="none" w="med" len="med"/>
              <a:tailEnd type="none" w="med" len="med"/>
            </a:ln>
          </p:spPr>
          <p:txBody>
            <a:bodyPr wrap="none" anchor="ctr"/>
            <a:p>
              <a:pPr algn="ctr"/>
              <a:r>
                <a:rPr lang="en-US" altLang="zh-CN" dirty="0">
                  <a:latin typeface="Times New Roman" panose="02020603050405020304" pitchFamily="18" charset="0"/>
                  <a:ea typeface="宋体" panose="02010600030101010101" pitchFamily="2" charset="-122"/>
                </a:rPr>
                <a:t>9</a:t>
              </a:r>
              <a:endParaRPr lang="en-US" altLang="zh-CN" dirty="0">
                <a:latin typeface="Times New Roman" panose="02020603050405020304" pitchFamily="18" charset="0"/>
                <a:ea typeface="宋体" panose="02010600030101010101" pitchFamily="2" charset="-122"/>
              </a:endParaRPr>
            </a:p>
          </p:txBody>
        </p:sp>
        <p:sp>
          <p:nvSpPr>
            <p:cNvPr id="54276" name="Rectangle 5"/>
            <p:cNvSpPr/>
            <p:nvPr/>
          </p:nvSpPr>
          <p:spPr>
            <a:xfrm>
              <a:off x="7640" y="3660"/>
              <a:ext cx="1920" cy="1920"/>
            </a:xfrm>
            <a:prstGeom prst="rect">
              <a:avLst/>
            </a:prstGeom>
            <a:solidFill>
              <a:srgbClr val="FF0000"/>
            </a:solidFill>
            <a:ln w="9525" cap="flat" cmpd="sng">
              <a:solidFill>
                <a:schemeClr val="tx1"/>
              </a:solidFill>
              <a:prstDash val="solid"/>
              <a:miter/>
              <a:headEnd type="none" w="med" len="med"/>
              <a:tailEnd type="none" w="med" len="med"/>
            </a:ln>
          </p:spPr>
          <p:txBody>
            <a:bodyPr wrap="none" anchor="ctr"/>
            <a:p>
              <a:pPr algn="ctr"/>
              <a:r>
                <a:rPr lang="en-US" altLang="zh-CN" dirty="0">
                  <a:latin typeface="Times New Roman" panose="02020603050405020304" pitchFamily="18" charset="0"/>
                  <a:ea typeface="宋体" panose="02010600030101010101" pitchFamily="2" charset="-122"/>
                </a:rPr>
                <a:t>7</a:t>
              </a:r>
              <a:endParaRPr lang="en-US" altLang="zh-CN" dirty="0">
                <a:latin typeface="Times New Roman" panose="02020603050405020304" pitchFamily="18" charset="0"/>
                <a:ea typeface="宋体" panose="02010600030101010101" pitchFamily="2" charset="-122"/>
              </a:endParaRPr>
            </a:p>
          </p:txBody>
        </p:sp>
        <p:sp>
          <p:nvSpPr>
            <p:cNvPr id="54277" name="Oval 6"/>
            <p:cNvSpPr/>
            <p:nvPr/>
          </p:nvSpPr>
          <p:spPr>
            <a:xfrm>
              <a:off x="10960" y="3720"/>
              <a:ext cx="1800" cy="1800"/>
            </a:xfrm>
            <a:prstGeom prst="ellipse">
              <a:avLst/>
            </a:prstGeom>
            <a:solidFill>
              <a:srgbClr val="FFCC00"/>
            </a:solidFill>
            <a:ln w="9525" cap="flat" cmpd="sng">
              <a:solidFill>
                <a:schemeClr val="tx1"/>
              </a:solidFill>
              <a:prstDash val="solid"/>
              <a:round/>
              <a:headEnd type="none" w="med" len="med"/>
              <a:tailEnd type="none" w="med" len="med"/>
            </a:ln>
          </p:spPr>
          <p:txBody>
            <a:bodyPr wrap="none" anchor="ctr"/>
            <a:p>
              <a:pPr algn="ctr"/>
              <a:r>
                <a:rPr lang="en-US" altLang="zh-CN" dirty="0">
                  <a:latin typeface="Times New Roman" panose="02020603050405020304" pitchFamily="18" charset="0"/>
                  <a:ea typeface="宋体" panose="02010600030101010101" pitchFamily="2" charset="-122"/>
                </a:rPr>
                <a:t>5</a:t>
              </a:r>
              <a:endParaRPr lang="en-US" altLang="zh-CN" dirty="0">
                <a:latin typeface="Times New Roman" panose="02020603050405020304" pitchFamily="18" charset="0"/>
                <a:ea typeface="宋体" panose="02010600030101010101" pitchFamily="2" charset="-122"/>
              </a:endParaRPr>
            </a:p>
          </p:txBody>
        </p:sp>
        <p:sp>
          <p:nvSpPr>
            <p:cNvPr id="54278" name="AutoShape 7"/>
            <p:cNvSpPr/>
            <p:nvPr/>
          </p:nvSpPr>
          <p:spPr>
            <a:xfrm>
              <a:off x="14160" y="3600"/>
              <a:ext cx="2160" cy="2040"/>
            </a:xfrm>
            <a:prstGeom prst="pentagon">
              <a:avLst/>
            </a:prstGeom>
            <a:solidFill>
              <a:srgbClr val="00CCFF"/>
            </a:solidFill>
            <a:ln w="9525" cap="flat" cmpd="sng">
              <a:solidFill>
                <a:schemeClr val="tx1"/>
              </a:solidFill>
              <a:prstDash val="solid"/>
              <a:miter/>
              <a:headEnd type="none" w="med" len="med"/>
              <a:tailEnd type="none" w="med" len="med"/>
            </a:ln>
          </p:spPr>
          <p:txBody>
            <a:bodyPr wrap="none" anchor="ctr"/>
            <a:p>
              <a:pPr algn="ctr"/>
              <a:r>
                <a:rPr lang="en-US" altLang="zh-CN" dirty="0">
                  <a:latin typeface="Times New Roman" panose="02020603050405020304" pitchFamily="18" charset="0"/>
                  <a:ea typeface="宋体" panose="02010600030101010101" pitchFamily="2" charset="-122"/>
                </a:rPr>
                <a:t>3</a:t>
              </a:r>
              <a:endParaRPr lang="en-US" altLang="zh-CN" dirty="0">
                <a:latin typeface="Times New Roman" panose="02020603050405020304" pitchFamily="18" charset="0"/>
                <a:ea typeface="宋体" panose="02010600030101010101" pitchFamily="2" charset="-122"/>
              </a:endParaRPr>
            </a:p>
          </p:txBody>
        </p:sp>
      </p:grpSp>
    </p:spTree>
  </p:cSld>
  <p:clrMapOvr>
    <a:masterClrMapping/>
  </p:clrMapOvr>
  <p:transition>
    <p:push dir="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Picture 4" descr="111138_5_536"/>
          <p:cNvPicPr>
            <a:picLocks noChangeAspect="1"/>
          </p:cNvPicPr>
          <p:nvPr>
            <p:custDataLst>
              <p:tags r:id="rId1"/>
            </p:custDataLst>
          </p:nvPr>
        </p:nvPicPr>
        <p:blipFill>
          <a:blip r:embed="rId2"/>
          <a:srcRect l="1332" t="6693" r="-1332" b="7162"/>
          <a:stretch>
            <a:fillRect/>
          </a:stretch>
        </p:blipFill>
        <p:spPr>
          <a:xfrm>
            <a:off x="1340485" y="514350"/>
            <a:ext cx="5179060" cy="4067175"/>
          </a:xfrm>
          <a:prstGeom prst="rect">
            <a:avLst/>
          </a:prstGeom>
          <a:noFill/>
          <a:ln w="9525">
            <a:noFill/>
          </a:ln>
        </p:spPr>
      </p:pic>
      <p:pic>
        <p:nvPicPr>
          <p:cNvPr id="8" name="Picture 5" descr="002"/>
          <p:cNvPicPr>
            <a:picLocks noChangeAspect="1"/>
          </p:cNvPicPr>
          <p:nvPr>
            <p:custDataLst>
              <p:tags r:id="rId3"/>
            </p:custDataLst>
          </p:nvPr>
        </p:nvPicPr>
        <p:blipFill>
          <a:blip r:embed="rId4"/>
          <a:srcRect t="10000" b="10000"/>
          <a:stretch>
            <a:fillRect/>
          </a:stretch>
        </p:blipFill>
        <p:spPr>
          <a:xfrm>
            <a:off x="5327343" y="14513"/>
            <a:ext cx="5225143" cy="3135087"/>
          </a:xfrm>
          <a:prstGeom prst="rect">
            <a:avLst/>
          </a:prstGeom>
          <a:noFill/>
          <a:ln w="9525">
            <a:noFill/>
          </a:ln>
          <a:effectLst/>
        </p:spPr>
      </p:pic>
      <p:sp>
        <p:nvSpPr>
          <p:cNvPr id="4" name="矩形 3"/>
          <p:cNvSpPr/>
          <p:nvPr>
            <p:custDataLst>
              <p:tags r:id="rId5"/>
            </p:custDataLst>
          </p:nvPr>
        </p:nvSpPr>
        <p:spPr>
          <a:xfrm>
            <a:off x="3912870" y="3767138"/>
            <a:ext cx="2554605" cy="814070"/>
          </a:xfrm>
          <a:prstGeom prst="rect">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685800"/>
            <a:endParaRPr lang="zh-CN" altLang="en-US">
              <a:solidFill>
                <a:srgbClr val="FFFFFF"/>
              </a:solidFill>
            </a:endParaRPr>
          </a:p>
        </p:txBody>
      </p:sp>
      <p:sp>
        <p:nvSpPr>
          <p:cNvPr id="5" name="矩形 4"/>
          <p:cNvSpPr/>
          <p:nvPr>
            <p:custDataLst>
              <p:tags r:id="rId6"/>
            </p:custDataLst>
          </p:nvPr>
        </p:nvSpPr>
        <p:spPr>
          <a:xfrm rot="5400000" flipV="1">
            <a:off x="11207879" y="501180"/>
            <a:ext cx="1487715" cy="4908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685800"/>
            <a:endParaRPr lang="zh-CN" altLang="en-US">
              <a:solidFill>
                <a:srgbClr val="FFFFFF"/>
              </a:solidFill>
            </a:endParaRPr>
          </a:p>
        </p:txBody>
      </p:sp>
      <p:sp>
        <p:nvSpPr>
          <p:cNvPr id="6" name="文本框 5"/>
          <p:cNvSpPr txBox="1"/>
          <p:nvPr>
            <p:custDataLst>
              <p:tags r:id="rId7"/>
            </p:custDataLst>
          </p:nvPr>
        </p:nvSpPr>
        <p:spPr>
          <a:xfrm>
            <a:off x="4997450" y="3621405"/>
            <a:ext cx="5554980" cy="1105535"/>
          </a:xfrm>
          <a:prstGeom prst="rect">
            <a:avLst/>
          </a:prstGeom>
          <a:noFill/>
        </p:spPr>
        <p:txBody>
          <a:bodyPr wrap="square" rtlCol="0" anchor="ctr" anchorCtr="0">
            <a:normAutofit/>
          </a:bodyPr>
          <a:lstStyle/>
          <a:p>
            <a:pPr marL="0" indent="0" algn="l" defTabSz="685800">
              <a:lnSpc>
                <a:spcPct val="100000"/>
              </a:lnSpc>
              <a:spcBef>
                <a:spcPts val="0"/>
              </a:spcBef>
              <a:spcAft>
                <a:spcPts val="0"/>
              </a:spcAft>
              <a:buSzPct val="100000"/>
              <a:buNone/>
            </a:pPr>
            <a:r>
              <a:rPr lang="zh-CN" altLang="en-US" sz="5200" b="1" spc="360" dirty="0">
                <a:solidFill>
                  <a:schemeClr val="accent1">
                    <a:lumMod val="75000"/>
                  </a:schemeClr>
                </a:solidFill>
                <a:latin typeface="+mj-lt"/>
                <a:ea typeface="+mj-ea"/>
                <a:cs typeface="+mj-cs"/>
                <a:sym typeface="+mn-ea"/>
              </a:rPr>
              <a:t>集中性：</a:t>
            </a:r>
            <a:endParaRPr lang="zh-CN" altLang="en-US" sz="5200" b="1" spc="360" dirty="0">
              <a:solidFill>
                <a:schemeClr val="accent1">
                  <a:lumMod val="75000"/>
                </a:schemeClr>
              </a:solidFill>
              <a:latin typeface="+mj-lt"/>
              <a:ea typeface="+mj-ea"/>
              <a:cs typeface="+mj-cs"/>
              <a:sym typeface="+mn-ea"/>
            </a:endParaRPr>
          </a:p>
        </p:txBody>
      </p:sp>
      <p:sp>
        <p:nvSpPr>
          <p:cNvPr id="7" name="文本框 16"/>
          <p:cNvSpPr txBox="1"/>
          <p:nvPr>
            <p:custDataLst>
              <p:tags r:id="rId8"/>
            </p:custDataLst>
          </p:nvPr>
        </p:nvSpPr>
        <p:spPr>
          <a:xfrm>
            <a:off x="1271270" y="4704080"/>
            <a:ext cx="9660890" cy="1445260"/>
          </a:xfrm>
          <a:prstGeom prst="rect">
            <a:avLst/>
          </a:prstGeom>
        </p:spPr>
        <p:txBody>
          <a:bodyPr wrap="square" anchor="t">
            <a:normAutofit/>
          </a:bodyPr>
          <a:lstStyle>
            <a:defPPr>
              <a:defRPr lang="zh-CN"/>
            </a:defPPr>
            <a:lvl1pPr>
              <a:lnSpc>
                <a:spcPct val="130000"/>
              </a:lnSpc>
              <a:spcAft>
                <a:spcPts val="600"/>
              </a:spcAft>
              <a:defRPr>
                <a:solidFill>
                  <a:schemeClr val="bg1"/>
                </a:solidFill>
                <a:ea typeface="微软雅黑" panose="020B0503020204020204" charset="-122"/>
                <a:cs typeface="Arial" panose="020B0604020202090204" pitchFamily="34" charset="0"/>
              </a:defRPr>
            </a:lvl1pPr>
          </a:lstStyle>
          <a:p>
            <a:pPr marL="0" lvl="0" indent="0" algn="just" defTabSz="685800">
              <a:lnSpc>
                <a:spcPct val="120000"/>
              </a:lnSpc>
              <a:spcBef>
                <a:spcPts val="0"/>
              </a:spcBef>
              <a:spcAft>
                <a:spcPts val="800"/>
              </a:spcAft>
              <a:buSzPct val="100000"/>
              <a:buNone/>
            </a:pPr>
            <a:r>
              <a:rPr lang="zh-CN" altLang="en-US" sz="2400" spc="220" dirty="0">
                <a:solidFill>
                  <a:schemeClr val="tx1">
                    <a:lumMod val="50000"/>
                    <a:lumOff val="50000"/>
                  </a:schemeClr>
                </a:solidFill>
                <a:ea typeface="+mn-ea"/>
                <a:cs typeface="+mn-cs"/>
              </a:rPr>
              <a:t>心理活动完全指向于要反映的对象，并对所选择对象的反映达到鲜明、清晰和完善的程度。人的注意在集中于反映对象时，对周围其他事物是视而不见、听而不闻、不予理会的。</a:t>
            </a:r>
            <a:endParaRPr lang="zh-CN" altLang="en-US" sz="2400" spc="220" dirty="0">
              <a:solidFill>
                <a:schemeClr val="tx1">
                  <a:lumMod val="50000"/>
                  <a:lumOff val="50000"/>
                </a:schemeClr>
              </a:solidFill>
              <a:ea typeface="+mn-ea"/>
              <a:cs typeface="+mn-cs"/>
            </a:endParaRPr>
          </a:p>
        </p:txBody>
      </p:sp>
    </p:spTree>
    <p:custDataLst>
      <p:tags r:id="rId9"/>
    </p:custDataLst>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13" name="直接连接符 12"/>
          <p:cNvCxnSpPr/>
          <p:nvPr>
            <p:custDataLst>
              <p:tags r:id="rId1"/>
            </p:custDataLst>
          </p:nvPr>
        </p:nvCxnSpPr>
        <p:spPr>
          <a:xfrm>
            <a:off x="821690" y="3742290"/>
            <a:ext cx="10483850" cy="0"/>
          </a:xfrm>
          <a:prstGeom prst="line">
            <a:avLst/>
          </a:prstGeom>
          <a:solidFill>
            <a:schemeClr val="dk1"/>
          </a:solidFill>
          <a:ln w="57150">
            <a:solidFill>
              <a:schemeClr val="accent4"/>
            </a:solidFill>
          </a:ln>
        </p:spPr>
        <p:style>
          <a:lnRef idx="2">
            <a:srgbClr val="8590CA">
              <a:shade val="50000"/>
            </a:srgbClr>
          </a:lnRef>
          <a:fillRef idx="1">
            <a:srgbClr val="8590CA"/>
          </a:fillRef>
          <a:effectRef idx="0">
            <a:srgbClr val="8590CA"/>
          </a:effectRef>
          <a:fontRef idx="minor">
            <a:sysClr val="window" lastClr="FFFFFF"/>
          </a:fontRef>
        </p:style>
      </p:cxnSp>
      <p:sp>
        <p:nvSpPr>
          <p:cNvPr id="2" name="椭圆 1"/>
          <p:cNvSpPr/>
          <p:nvPr>
            <p:custDataLst>
              <p:tags r:id="rId2"/>
            </p:custDataLst>
          </p:nvPr>
        </p:nvSpPr>
        <p:spPr>
          <a:xfrm>
            <a:off x="2336165" y="3599415"/>
            <a:ext cx="285750" cy="285750"/>
          </a:xfrm>
          <a:prstGeom prst="ellipse">
            <a:avLst/>
          </a:prstGeom>
          <a:solidFill>
            <a:schemeClr val="dk1"/>
          </a:solidFill>
          <a:ln w="57150">
            <a:solidFill>
              <a:schemeClr val="lt1"/>
            </a:solid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32500" lnSpcReduction="20000"/>
          </a:bodyPr>
          <a:lstStyle/>
          <a:p>
            <a:pPr algn="ctr">
              <a:lnSpc>
                <a:spcPct val="140000"/>
              </a:lnSpc>
            </a:pPr>
            <a:endParaRPr lang="zh-CN" altLang="en-US">
              <a:solidFill>
                <a:schemeClr val="lt1"/>
              </a:solidFill>
              <a:latin typeface="Arial" panose="020B0604020202090204" pitchFamily="34" charset="0"/>
              <a:ea typeface="微软雅黑" panose="020B0503020204020204" charset="-122"/>
              <a:sym typeface="Arial" panose="020B0604020202090204" pitchFamily="34" charset="0"/>
            </a:endParaRPr>
          </a:p>
        </p:txBody>
      </p:sp>
      <p:sp>
        <p:nvSpPr>
          <p:cNvPr id="3" name="椭圆 2"/>
          <p:cNvSpPr/>
          <p:nvPr>
            <p:custDataLst>
              <p:tags r:id="rId3"/>
            </p:custDataLst>
          </p:nvPr>
        </p:nvSpPr>
        <p:spPr>
          <a:xfrm>
            <a:off x="5920105" y="3599415"/>
            <a:ext cx="285750" cy="285750"/>
          </a:xfrm>
          <a:prstGeom prst="ellipse">
            <a:avLst/>
          </a:prstGeom>
          <a:solidFill>
            <a:schemeClr val="dk1"/>
          </a:solidFill>
          <a:ln w="57150">
            <a:solidFill>
              <a:schemeClr val="lt1"/>
            </a:solid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32500" lnSpcReduction="20000"/>
          </a:bodyPr>
          <a:lstStyle/>
          <a:p>
            <a:pPr algn="ctr">
              <a:lnSpc>
                <a:spcPct val="140000"/>
              </a:lnSpc>
            </a:pPr>
            <a:endParaRPr lang="zh-CN" altLang="en-US">
              <a:solidFill>
                <a:schemeClr val="lt1"/>
              </a:solidFill>
              <a:latin typeface="Arial" panose="020B0604020202090204" pitchFamily="34" charset="0"/>
              <a:ea typeface="微软雅黑" panose="020B0503020204020204" charset="-122"/>
              <a:sym typeface="Arial" panose="020B0604020202090204" pitchFamily="34" charset="0"/>
            </a:endParaRPr>
          </a:p>
        </p:txBody>
      </p:sp>
      <p:sp>
        <p:nvSpPr>
          <p:cNvPr id="31" name="文本框 30"/>
          <p:cNvSpPr txBox="1"/>
          <p:nvPr>
            <p:custDataLst>
              <p:tags r:id="rId4"/>
            </p:custDataLst>
          </p:nvPr>
        </p:nvSpPr>
        <p:spPr>
          <a:xfrm>
            <a:off x="821690" y="4027805"/>
            <a:ext cx="3439795" cy="2061210"/>
          </a:xfrm>
          <a:prstGeom prst="rect">
            <a:avLst/>
          </a:prstGeom>
          <a:noFill/>
        </p:spPr>
        <p:txBody>
          <a:bodyPr wrap="square" rtlCol="0">
            <a:spAutoFit/>
          </a:bodyPr>
          <a:lstStyle/>
          <a:p>
            <a:pPr algn="just" fontAlgn="auto">
              <a:lnSpc>
                <a:spcPct val="100000"/>
              </a:lnSpc>
              <a:spcAft>
                <a:spcPts val="600"/>
              </a:spcAft>
              <a:buNone/>
            </a:pPr>
            <a:r>
              <a:rPr lang="zh-CN" altLang="en-US" sz="1600" dirty="0">
                <a:ea typeface="+mn-lt"/>
                <a:cs typeface="+mn-lt"/>
                <a:sym typeface="+mn-ea"/>
              </a:rPr>
              <a:t>在注意集中时，人们的感觉器官与肢体动作会发生改变。如人在注意听一个声音时，会把耳朵转向声音的方向，表现出“侧耳倾听”；人在注意看一个物体时，会将视线集中在该物体上，表现出“目不转睛”；人沉浸于思考或想象时，眼睛会朝着某一方向不动，表现出“呆视”。</a:t>
            </a:r>
            <a:endParaRPr lang="zh-CN" altLang="en-US" sz="1600" dirty="0">
              <a:ea typeface="+mn-lt"/>
              <a:cs typeface="+mn-lt"/>
              <a:sym typeface="+mn-ea"/>
            </a:endParaRPr>
          </a:p>
        </p:txBody>
      </p:sp>
      <p:sp>
        <p:nvSpPr>
          <p:cNvPr id="35" name="文本框 34"/>
          <p:cNvSpPr txBox="1"/>
          <p:nvPr>
            <p:custDataLst>
              <p:tags r:id="rId5"/>
            </p:custDataLst>
          </p:nvPr>
        </p:nvSpPr>
        <p:spPr>
          <a:xfrm>
            <a:off x="4262120" y="2171700"/>
            <a:ext cx="3600450" cy="1322070"/>
          </a:xfrm>
          <a:prstGeom prst="rect">
            <a:avLst/>
          </a:prstGeom>
          <a:noFill/>
        </p:spPr>
        <p:txBody>
          <a:bodyPr wrap="square" rtlCol="0" anchor="b" anchorCtr="0">
            <a:spAutoFit/>
          </a:bodyPr>
          <a:lstStyle/>
          <a:p>
            <a:pPr marL="0" lvl="0" indent="0" algn="just">
              <a:lnSpc>
                <a:spcPct val="100000"/>
              </a:lnSpc>
              <a:spcBef>
                <a:spcPts val="0"/>
              </a:spcBef>
              <a:spcAft>
                <a:spcPts val="0"/>
              </a:spcAft>
              <a:buSzPct val="100000"/>
            </a:pPr>
            <a:r>
              <a:rPr lang="zh-CN" altLang="en-US" sz="1600" dirty="0">
                <a:ea typeface="+mn-lt"/>
                <a:cs typeface="+mn-lt"/>
                <a:sym typeface="+mn-ea"/>
              </a:rPr>
              <a:t>在注意集中时，人们会自动停止与注意无关的动作。如学生的注意力完全倾注于教师的讲课内容时，会停止做小动作或交头接耳，表现出异常的安静。</a:t>
            </a:r>
            <a:endParaRPr lang="zh-CN" altLang="en-US" sz="1600" dirty="0">
              <a:ea typeface="+mn-lt"/>
              <a:cs typeface="+mn-lt"/>
              <a:sym typeface="+mn-ea"/>
            </a:endParaRPr>
          </a:p>
        </p:txBody>
      </p:sp>
      <p:grpSp>
        <p:nvGrpSpPr>
          <p:cNvPr id="7" name="组合 6"/>
          <p:cNvGrpSpPr/>
          <p:nvPr/>
        </p:nvGrpSpPr>
        <p:grpSpPr>
          <a:xfrm>
            <a:off x="1297940" y="2416175"/>
            <a:ext cx="2362200" cy="1040130"/>
            <a:chOff x="2044" y="3805"/>
            <a:chExt cx="3720" cy="1638"/>
          </a:xfrm>
        </p:grpSpPr>
        <p:sp>
          <p:nvSpPr>
            <p:cNvPr id="19" name="矩形: 圆角 18"/>
            <p:cNvSpPr/>
            <p:nvPr>
              <p:custDataLst>
                <p:tags r:id="rId6"/>
              </p:custDataLst>
            </p:nvPr>
          </p:nvSpPr>
          <p:spPr>
            <a:xfrm>
              <a:off x="2044" y="3805"/>
              <a:ext cx="3720" cy="1361"/>
            </a:xfrm>
            <a:prstGeom prst="roundRect">
              <a:avLst>
                <a:gd name="adj" fmla="val 8342"/>
              </a:avLst>
            </a:prstGeom>
            <a:solidFill>
              <a:schemeClr val="accent1">
                <a:lumMod val="75000"/>
              </a:scheme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chemeClr val="lt1"/>
                </a:solidFill>
                <a:latin typeface="Arial" panose="020B0604020202090204" pitchFamily="34" charset="0"/>
                <a:ea typeface="微软雅黑" panose="020B0503020204020204" charset="-122"/>
                <a:sym typeface="Arial" panose="020B0604020202090204" pitchFamily="34" charset="0"/>
              </a:endParaRPr>
            </a:p>
          </p:txBody>
        </p:sp>
        <p:sp>
          <p:nvSpPr>
            <p:cNvPr id="20" name="等腰三角形 19"/>
            <p:cNvSpPr/>
            <p:nvPr>
              <p:custDataLst>
                <p:tags r:id="rId7"/>
              </p:custDataLst>
            </p:nvPr>
          </p:nvSpPr>
          <p:spPr>
            <a:xfrm rot="10800000">
              <a:off x="3735" y="5153"/>
              <a:ext cx="336" cy="290"/>
            </a:xfrm>
            <a:prstGeom prst="triangle">
              <a:avLst>
                <a:gd name="adj" fmla="val 55037"/>
              </a:avLst>
            </a:prstGeom>
            <a:solidFill>
              <a:schemeClr val="accent1">
                <a:lumMod val="75000"/>
              </a:scheme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chemeClr val="lt1"/>
                </a:solidFill>
                <a:latin typeface="Arial" panose="020B0604020202090204" pitchFamily="34" charset="0"/>
                <a:ea typeface="微软雅黑" panose="020B0503020204020204" charset="-122"/>
                <a:sym typeface="Arial" panose="020B0604020202090204" pitchFamily="34" charset="0"/>
              </a:endParaRPr>
            </a:p>
          </p:txBody>
        </p:sp>
        <p:sp>
          <p:nvSpPr>
            <p:cNvPr id="36" name="文本框 35"/>
            <p:cNvSpPr txBox="1"/>
            <p:nvPr>
              <p:custDataLst>
                <p:tags r:id="rId8"/>
              </p:custDataLst>
            </p:nvPr>
          </p:nvSpPr>
          <p:spPr>
            <a:xfrm>
              <a:off x="2290" y="4066"/>
              <a:ext cx="3227" cy="883"/>
            </a:xfrm>
            <a:prstGeom prst="rect">
              <a:avLst/>
            </a:prstGeom>
            <a:noFill/>
          </p:spPr>
          <p:txBody>
            <a:bodyPr wrap="square" rtlCol="0" anchor="ctr">
              <a:noAutofit/>
            </a:bodyPr>
            <a:lstStyle/>
            <a:p>
              <a:pPr algn="ctr">
                <a:lnSpc>
                  <a:spcPct val="120000"/>
                </a:lnSpc>
              </a:pPr>
              <a:r>
                <a:rPr sz="2000" b="1">
                  <a:solidFill>
                    <a:schemeClr val="dk1"/>
                  </a:solidFill>
                  <a:latin typeface="Arial" panose="020B0604020202090204" pitchFamily="34" charset="0"/>
                  <a:ea typeface="汉仪旗黑-55简" panose="00020600040101010101" charset="-122"/>
                  <a:sym typeface="Arial" panose="020B0604020202090204" pitchFamily="34" charset="0"/>
                </a:rPr>
                <a:t>（1）</a:t>
              </a:r>
              <a:endParaRPr sz="2000" b="1">
                <a:solidFill>
                  <a:schemeClr val="dk1"/>
                </a:solidFill>
                <a:latin typeface="Arial" panose="020B0604020202090204" pitchFamily="34" charset="0"/>
                <a:ea typeface="汉仪旗黑-55简" panose="00020600040101010101" charset="-122"/>
                <a:sym typeface="Arial" panose="020B0604020202090204" pitchFamily="34" charset="0"/>
              </a:endParaRPr>
            </a:p>
            <a:p>
              <a:pPr algn="ctr">
                <a:lnSpc>
                  <a:spcPct val="120000"/>
                </a:lnSpc>
              </a:pPr>
              <a:r>
                <a:rPr sz="2000" b="1">
                  <a:solidFill>
                    <a:schemeClr val="dk1"/>
                  </a:solidFill>
                  <a:latin typeface="Arial" panose="020B0604020202090204" pitchFamily="34" charset="0"/>
                  <a:ea typeface="汉仪旗黑-55简" panose="00020600040101010101" charset="-122"/>
                  <a:sym typeface="Arial" panose="020B0604020202090204" pitchFamily="34" charset="0"/>
                </a:rPr>
                <a:t>适应性运动</a:t>
              </a:r>
              <a:endParaRPr sz="2000" b="1">
                <a:solidFill>
                  <a:schemeClr val="dk1"/>
                </a:solidFill>
                <a:latin typeface="Arial" panose="020B0604020202090204" pitchFamily="34" charset="0"/>
                <a:ea typeface="汉仪旗黑-55简" panose="00020600040101010101" charset="-122"/>
                <a:sym typeface="Arial" panose="020B0604020202090204" pitchFamily="34" charset="0"/>
              </a:endParaRPr>
            </a:p>
          </p:txBody>
        </p:sp>
      </p:grpSp>
      <p:grpSp>
        <p:nvGrpSpPr>
          <p:cNvPr id="5" name="组合 4"/>
          <p:cNvGrpSpPr/>
          <p:nvPr/>
        </p:nvGrpSpPr>
        <p:grpSpPr>
          <a:xfrm>
            <a:off x="4881880" y="4027805"/>
            <a:ext cx="2362200" cy="1048385"/>
            <a:chOff x="7688" y="6343"/>
            <a:chExt cx="3720" cy="1651"/>
          </a:xfrm>
        </p:grpSpPr>
        <p:sp>
          <p:nvSpPr>
            <p:cNvPr id="27" name="矩形: 圆角 26"/>
            <p:cNvSpPr/>
            <p:nvPr>
              <p:custDataLst>
                <p:tags r:id="rId9"/>
              </p:custDataLst>
            </p:nvPr>
          </p:nvSpPr>
          <p:spPr>
            <a:xfrm>
              <a:off x="7688" y="6633"/>
              <a:ext cx="3720" cy="1361"/>
            </a:xfrm>
            <a:prstGeom prst="roundRect">
              <a:avLst>
                <a:gd name="adj" fmla="val 8342"/>
              </a:avLst>
            </a:prstGeom>
            <a:solidFill>
              <a:srgbClr val="53B9A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chemeClr val="lt1"/>
                </a:solidFill>
                <a:latin typeface="Arial" panose="020B0604020202090204" pitchFamily="34" charset="0"/>
                <a:ea typeface="微软雅黑" panose="020B0503020204020204" charset="-122"/>
                <a:sym typeface="Arial" panose="020B0604020202090204" pitchFamily="34" charset="0"/>
              </a:endParaRPr>
            </a:p>
          </p:txBody>
        </p:sp>
        <p:sp>
          <p:nvSpPr>
            <p:cNvPr id="29" name="等腰三角形 28"/>
            <p:cNvSpPr/>
            <p:nvPr>
              <p:custDataLst>
                <p:tags r:id="rId10"/>
              </p:custDataLst>
            </p:nvPr>
          </p:nvSpPr>
          <p:spPr>
            <a:xfrm>
              <a:off x="9379" y="6343"/>
              <a:ext cx="336" cy="290"/>
            </a:xfrm>
            <a:prstGeom prst="triangle">
              <a:avLst>
                <a:gd name="adj" fmla="val 53117"/>
              </a:avLst>
            </a:prstGeom>
            <a:solidFill>
              <a:srgbClr val="53B9A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chemeClr val="lt1"/>
                </a:solidFill>
                <a:latin typeface="Arial" panose="020B0604020202090204" pitchFamily="34" charset="0"/>
                <a:ea typeface="微软雅黑" panose="020B0503020204020204" charset="-122"/>
                <a:sym typeface="Arial" panose="020B0604020202090204" pitchFamily="34" charset="0"/>
              </a:endParaRPr>
            </a:p>
          </p:txBody>
        </p:sp>
        <p:sp>
          <p:nvSpPr>
            <p:cNvPr id="37" name="文本框 36"/>
            <p:cNvSpPr txBox="1"/>
            <p:nvPr>
              <p:custDataLst>
                <p:tags r:id="rId11"/>
              </p:custDataLst>
            </p:nvPr>
          </p:nvSpPr>
          <p:spPr>
            <a:xfrm>
              <a:off x="7807" y="6662"/>
              <a:ext cx="3462" cy="1307"/>
            </a:xfrm>
            <a:prstGeom prst="rect">
              <a:avLst/>
            </a:prstGeom>
            <a:noFill/>
          </p:spPr>
          <p:txBody>
            <a:bodyPr wrap="square" rtlCol="0" anchor="ctr">
              <a:spAutoFit/>
            </a:bodyPr>
            <a:lstStyle/>
            <a:p>
              <a:pPr algn="ctr">
                <a:lnSpc>
                  <a:spcPct val="120000"/>
                </a:lnSpc>
              </a:pPr>
              <a:r>
                <a:rPr lang="zh-CN" altLang="en-US" sz="2000" b="1">
                  <a:solidFill>
                    <a:schemeClr val="dk1"/>
                  </a:solidFill>
                  <a:latin typeface="Arial" panose="020B0604020202090204" pitchFamily="34" charset="0"/>
                  <a:ea typeface="汉仪旗黑-55简" panose="00020600040101010101" charset="-122"/>
                  <a:sym typeface="Arial" panose="020B0604020202090204" pitchFamily="34" charset="0"/>
                </a:rPr>
                <a:t>（2）</a:t>
              </a:r>
              <a:endParaRPr lang="zh-CN" altLang="en-US" sz="2000" b="1">
                <a:solidFill>
                  <a:schemeClr val="dk1"/>
                </a:solidFill>
                <a:latin typeface="Arial" panose="020B0604020202090204" pitchFamily="34" charset="0"/>
                <a:ea typeface="汉仪旗黑-55简" panose="00020600040101010101" charset="-122"/>
                <a:sym typeface="Arial" panose="020B0604020202090204" pitchFamily="34" charset="0"/>
              </a:endParaRPr>
            </a:p>
            <a:p>
              <a:pPr algn="ctr">
                <a:lnSpc>
                  <a:spcPct val="120000"/>
                </a:lnSpc>
              </a:pPr>
              <a:r>
                <a:rPr lang="zh-CN" altLang="en-US" sz="2000" b="1">
                  <a:solidFill>
                    <a:schemeClr val="dk1"/>
                  </a:solidFill>
                  <a:latin typeface="Arial" panose="020B0604020202090204" pitchFamily="34" charset="0"/>
                  <a:ea typeface="汉仪旗黑-55简" panose="00020600040101010101" charset="-122"/>
                  <a:sym typeface="Arial" panose="020B0604020202090204" pitchFamily="34" charset="0"/>
                </a:rPr>
                <a:t>无关运动的停止</a:t>
              </a:r>
              <a:endParaRPr lang="zh-CN" altLang="en-US" sz="2000" b="1">
                <a:solidFill>
                  <a:schemeClr val="dk1"/>
                </a:solidFill>
                <a:latin typeface="Arial" panose="020B0604020202090204" pitchFamily="34" charset="0"/>
                <a:ea typeface="汉仪旗黑-55简" panose="00020600040101010101" charset="-122"/>
                <a:sym typeface="Arial" panose="020B0604020202090204" pitchFamily="34" charset="0"/>
              </a:endParaRPr>
            </a:p>
          </p:txBody>
        </p:sp>
      </p:grpSp>
      <p:sp>
        <p:nvSpPr>
          <p:cNvPr id="38" name="椭圆 37"/>
          <p:cNvSpPr/>
          <p:nvPr>
            <p:custDataLst>
              <p:tags r:id="rId12"/>
            </p:custDataLst>
          </p:nvPr>
        </p:nvSpPr>
        <p:spPr>
          <a:xfrm>
            <a:off x="9520555" y="3599415"/>
            <a:ext cx="285750" cy="285750"/>
          </a:xfrm>
          <a:prstGeom prst="ellipse">
            <a:avLst/>
          </a:prstGeom>
          <a:solidFill>
            <a:schemeClr val="dk1"/>
          </a:solidFill>
          <a:ln w="57150">
            <a:solidFill>
              <a:schemeClr val="lt1"/>
            </a:solid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32500" lnSpcReduction="20000"/>
          </a:bodyPr>
          <a:lstStyle/>
          <a:p>
            <a:pPr algn="ctr">
              <a:lnSpc>
                <a:spcPct val="140000"/>
              </a:lnSpc>
            </a:pPr>
            <a:endParaRPr lang="zh-CN" altLang="en-US">
              <a:solidFill>
                <a:schemeClr val="lt1"/>
              </a:solidFill>
              <a:latin typeface="Arial" panose="020B0604020202090204" pitchFamily="34" charset="0"/>
              <a:ea typeface="微软雅黑" panose="020B0503020204020204" charset="-122"/>
              <a:sym typeface="Arial" panose="020B0604020202090204" pitchFamily="34" charset="0"/>
            </a:endParaRPr>
          </a:p>
        </p:txBody>
      </p:sp>
      <p:sp>
        <p:nvSpPr>
          <p:cNvPr id="42" name="文本框 41"/>
          <p:cNvSpPr txBox="1"/>
          <p:nvPr>
            <p:custDataLst>
              <p:tags r:id="rId13"/>
            </p:custDataLst>
          </p:nvPr>
        </p:nvSpPr>
        <p:spPr>
          <a:xfrm>
            <a:off x="7864475" y="4027805"/>
            <a:ext cx="3439160" cy="1814830"/>
          </a:xfrm>
          <a:prstGeom prst="rect">
            <a:avLst/>
          </a:prstGeom>
          <a:noFill/>
        </p:spPr>
        <p:txBody>
          <a:bodyPr wrap="square" rtlCol="0">
            <a:spAutoFit/>
          </a:bodyPr>
          <a:lstStyle/>
          <a:p>
            <a:pPr algn="just">
              <a:lnSpc>
                <a:spcPct val="100000"/>
              </a:lnSpc>
            </a:pPr>
            <a:r>
              <a:rPr lang="zh-CN" altLang="en-US" sz="1600" dirty="0">
                <a:ea typeface="+mn-lt"/>
                <a:sym typeface="+mn-ea"/>
              </a:rPr>
              <a:t>在注意集中时，人们的呼吸会变得轻微而缓慢，而且呼吸的时间也会改变。一般表现为吸得更短促，呼得更长久。在注意力高度集中时，人们还会出现心跳加快、牙关紧闭、握紧拳头等，甚至出现呼吸暂时停歇的现象，即所谓的“屏息”。</a:t>
            </a:r>
            <a:endParaRPr lang="zh-CN" altLang="en-US" sz="1600" dirty="0">
              <a:ea typeface="+mn-lt"/>
              <a:sym typeface="+mn-ea"/>
            </a:endParaRPr>
          </a:p>
        </p:txBody>
      </p:sp>
      <p:grpSp>
        <p:nvGrpSpPr>
          <p:cNvPr id="6" name="组合 5"/>
          <p:cNvGrpSpPr/>
          <p:nvPr/>
        </p:nvGrpSpPr>
        <p:grpSpPr>
          <a:xfrm>
            <a:off x="8482330" y="2416175"/>
            <a:ext cx="2362200" cy="1025525"/>
            <a:chOff x="13358" y="3805"/>
            <a:chExt cx="3720" cy="1615"/>
          </a:xfrm>
        </p:grpSpPr>
        <p:sp>
          <p:nvSpPr>
            <p:cNvPr id="40" name="矩形: 圆角 39"/>
            <p:cNvSpPr/>
            <p:nvPr>
              <p:custDataLst>
                <p:tags r:id="rId14"/>
              </p:custDataLst>
            </p:nvPr>
          </p:nvSpPr>
          <p:spPr>
            <a:xfrm>
              <a:off x="13358" y="3805"/>
              <a:ext cx="3720" cy="1361"/>
            </a:xfrm>
            <a:prstGeom prst="roundRect">
              <a:avLst>
                <a:gd name="adj" fmla="val 8342"/>
              </a:avLst>
            </a:prstGeom>
            <a:solidFill>
              <a:srgbClr val="FFC000"/>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chemeClr val="lt1"/>
                </a:solidFill>
                <a:latin typeface="Arial" panose="020B0604020202090204" pitchFamily="34" charset="0"/>
                <a:ea typeface="微软雅黑" panose="020B0503020204020204" charset="-122"/>
                <a:sym typeface="Arial" panose="020B0604020202090204" pitchFamily="34" charset="0"/>
              </a:endParaRPr>
            </a:p>
          </p:txBody>
        </p:sp>
        <p:sp>
          <p:nvSpPr>
            <p:cNvPr id="14" name="等腰三角形 13"/>
            <p:cNvSpPr/>
            <p:nvPr>
              <p:custDataLst>
                <p:tags r:id="rId15"/>
              </p:custDataLst>
            </p:nvPr>
          </p:nvSpPr>
          <p:spPr>
            <a:xfrm rot="10800000">
              <a:off x="15050" y="5130"/>
              <a:ext cx="336" cy="290"/>
            </a:xfrm>
            <a:prstGeom prst="triangle">
              <a:avLst>
                <a:gd name="adj" fmla="val 47002"/>
              </a:avLst>
            </a:prstGeom>
            <a:solidFill>
              <a:srgbClr val="FFC000"/>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chemeClr val="lt1"/>
                </a:solidFill>
                <a:latin typeface="Arial" panose="020B0604020202090204" pitchFamily="34" charset="0"/>
                <a:ea typeface="微软雅黑" panose="020B0503020204020204" charset="-122"/>
                <a:sym typeface="Arial" panose="020B0604020202090204" pitchFamily="34" charset="0"/>
              </a:endParaRPr>
            </a:p>
          </p:txBody>
        </p:sp>
        <p:sp>
          <p:nvSpPr>
            <p:cNvPr id="18" name="文本框 17"/>
            <p:cNvSpPr txBox="1"/>
            <p:nvPr>
              <p:custDataLst>
                <p:tags r:id="rId16"/>
              </p:custDataLst>
            </p:nvPr>
          </p:nvSpPr>
          <p:spPr>
            <a:xfrm>
              <a:off x="13441" y="4066"/>
              <a:ext cx="3554" cy="883"/>
            </a:xfrm>
            <a:prstGeom prst="rect">
              <a:avLst/>
            </a:prstGeom>
            <a:noFill/>
          </p:spPr>
          <p:txBody>
            <a:bodyPr wrap="square" rtlCol="0" anchor="ctr">
              <a:noAutofit/>
            </a:bodyPr>
            <a:lstStyle/>
            <a:p>
              <a:pPr algn="ctr">
                <a:lnSpc>
                  <a:spcPct val="120000"/>
                </a:lnSpc>
              </a:pPr>
              <a:r>
                <a:rPr lang="zh-CN" altLang="en-US" sz="2000" b="1">
                  <a:solidFill>
                    <a:schemeClr val="dk1"/>
                  </a:solidFill>
                  <a:latin typeface="Arial" panose="020B0604020202090204" pitchFamily="34" charset="0"/>
                  <a:ea typeface="汉仪旗黑-55简" panose="00020600040101010101" charset="-122"/>
                  <a:sym typeface="Arial" panose="020B0604020202090204" pitchFamily="34" charset="0"/>
                </a:rPr>
                <a:t>（3）</a:t>
              </a:r>
              <a:endParaRPr lang="zh-CN" altLang="en-US" sz="2000" b="1">
                <a:solidFill>
                  <a:schemeClr val="dk1"/>
                </a:solidFill>
                <a:latin typeface="Arial" panose="020B0604020202090204" pitchFamily="34" charset="0"/>
                <a:ea typeface="汉仪旗黑-55简" panose="00020600040101010101" charset="-122"/>
                <a:sym typeface="Arial" panose="020B0604020202090204" pitchFamily="34" charset="0"/>
              </a:endParaRPr>
            </a:p>
            <a:p>
              <a:pPr algn="ctr">
                <a:lnSpc>
                  <a:spcPct val="120000"/>
                </a:lnSpc>
              </a:pPr>
              <a:r>
                <a:rPr lang="zh-CN" altLang="en-US" sz="2000" b="1">
                  <a:solidFill>
                    <a:schemeClr val="dk1"/>
                  </a:solidFill>
                  <a:latin typeface="Arial" panose="020B0604020202090204" pitchFamily="34" charset="0"/>
                  <a:ea typeface="汉仪旗黑-55简" panose="00020600040101010101" charset="-122"/>
                  <a:sym typeface="Arial" panose="020B0604020202090204" pitchFamily="34" charset="0"/>
                </a:rPr>
                <a:t>呼吸运动的变化</a:t>
              </a:r>
              <a:endParaRPr lang="zh-CN" altLang="en-US" sz="2000" b="1">
                <a:solidFill>
                  <a:schemeClr val="dk1"/>
                </a:solidFill>
                <a:latin typeface="Arial" panose="020B0604020202090204" pitchFamily="34" charset="0"/>
                <a:ea typeface="汉仪旗黑-55简" panose="00020600040101010101" charset="-122"/>
                <a:sym typeface="Arial" panose="020B0604020202090204" pitchFamily="34" charset="0"/>
              </a:endParaRPr>
            </a:p>
          </p:txBody>
        </p:sp>
      </p:grpSp>
      <p:sp>
        <p:nvSpPr>
          <p:cNvPr id="15" name="文本框 14"/>
          <p:cNvSpPr txBox="1"/>
          <p:nvPr/>
        </p:nvSpPr>
        <p:spPr>
          <a:xfrm>
            <a:off x="1280795" y="387350"/>
            <a:ext cx="6362065" cy="755650"/>
          </a:xfrm>
          <a:prstGeom prst="rect">
            <a:avLst/>
          </a:prstGeom>
          <a:noFill/>
          <a:effectLst/>
        </p:spPr>
        <p:txBody>
          <a:bodyPr wrap="square" rtlCol="0">
            <a:spAutoFit/>
          </a:bodyPr>
          <a:p>
            <a:pPr>
              <a:lnSpc>
                <a:spcPct val="120000"/>
              </a:lnSpc>
            </a:pPr>
            <a:r>
              <a:rPr lang="zh-CN" altLang="en-US" sz="3600" dirty="0">
                <a:solidFill>
                  <a:schemeClr val="accent2">
                    <a:lumMod val="50000"/>
                  </a:schemeClr>
                </a:solidFill>
                <a:effectLst>
                  <a:outerShdw blurRad="25400" dist="25400" dir="2700000" algn="tl" rotWithShape="0">
                    <a:prstClr val="black">
                      <a:alpha val="40000"/>
                    </a:prstClr>
                  </a:outerShdw>
                </a:effectLst>
                <a:latin typeface="微软雅黑" charset="0"/>
                <a:ea typeface="微软雅黑" charset="0"/>
                <a:cs typeface="黑体" panose="02010609060101010101" charset="-122"/>
              </a:rPr>
              <a:t>注意的外部表现</a:t>
            </a:r>
            <a:endParaRPr lang="zh-CN" altLang="en-US" sz="3600" dirty="0">
              <a:solidFill>
                <a:schemeClr val="accent2">
                  <a:lumMod val="50000"/>
                </a:schemeClr>
              </a:solidFill>
              <a:effectLst>
                <a:outerShdw blurRad="25400" dist="25400" dir="2700000" algn="tl" rotWithShape="0">
                  <a:prstClr val="black">
                    <a:alpha val="40000"/>
                  </a:prstClr>
                </a:outerShdw>
              </a:effectLst>
              <a:latin typeface="微软雅黑" charset="0"/>
              <a:ea typeface="微软雅黑" charset="0"/>
              <a:cs typeface="黑体" panose="02010609060101010101" charset="-122"/>
            </a:endParaRPr>
          </a:p>
        </p:txBody>
      </p:sp>
      <p:pic>
        <p:nvPicPr>
          <p:cNvPr id="16" name="图形 15"/>
          <p:cNvPicPr>
            <a:picLocks noChangeAspect="1"/>
          </p:cNvPicPr>
          <p:nvPr/>
        </p:nvPicPr>
        <p:blipFill>
          <a:blip r:embed="rId17"/>
          <a:stretch>
            <a:fillRect/>
          </a:stretch>
        </p:blipFill>
        <p:spPr>
          <a:xfrm>
            <a:off x="514929" y="387574"/>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18"/>
          <a:stretch>
            <a:fillRect/>
          </a:stretch>
        </p:blipFill>
        <p:spPr>
          <a:xfrm>
            <a:off x="8375650" y="806450"/>
            <a:ext cx="534035" cy="53403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19"/>
          <a:stretch>
            <a:fillRect/>
          </a:stretch>
        </p:blipFill>
        <p:spPr>
          <a:xfrm>
            <a:off x="10791190" y="1454785"/>
            <a:ext cx="499745" cy="499745"/>
          </a:xfrm>
          <a:prstGeom prst="rect">
            <a:avLst/>
          </a:prstGeom>
          <a:effectLst>
            <a:outerShdw blurRad="12700" dist="12700" dir="2700000" algn="tl" rotWithShape="0">
              <a:prstClr val="black">
                <a:alpha val="40000"/>
              </a:prstClr>
            </a:outerShdw>
          </a:effectLst>
        </p:spPr>
      </p:pic>
    </p:spTree>
    <p:custDataLst>
      <p:tags r:id="rId20"/>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rotWithShape="1">
          <a:blip r:embed="rId2"/>
          <a:srcRect t="12930" b="12930"/>
          <a:stretch>
            <a:fillRect/>
          </a:stretch>
        </p:blipFill>
        <p:spPr>
          <a:xfrm>
            <a:off x="5181641" y="914407"/>
            <a:ext cx="6096038" cy="4419625"/>
          </a:xfrm>
          <a:custGeom>
            <a:avLst/>
            <a:gdLst/>
            <a:ahLst/>
            <a:cxnLst>
              <a:cxn ang="3">
                <a:pos x="hc" y="t"/>
              </a:cxn>
              <a:cxn ang="cd2">
                <a:pos x="l" y="vc"/>
              </a:cxn>
              <a:cxn ang="cd4">
                <a:pos x="hc" y="b"/>
              </a:cxn>
              <a:cxn ang="0">
                <a:pos x="r" y="vc"/>
              </a:cxn>
            </a:cxnLst>
            <a:rect l="l" t="t" r="r" b="b"/>
            <a:pathLst>
              <a:path w="9600" h="6960">
                <a:moveTo>
                  <a:pt x="0" y="0"/>
                </a:moveTo>
                <a:lnTo>
                  <a:pt x="9600" y="0"/>
                </a:lnTo>
                <a:lnTo>
                  <a:pt x="9600" y="6960"/>
                </a:lnTo>
                <a:lnTo>
                  <a:pt x="0" y="6960"/>
                </a:lnTo>
                <a:lnTo>
                  <a:pt x="0" y="0"/>
                </a:lnTo>
                <a:close/>
              </a:path>
            </a:pathLst>
          </a:custGeom>
        </p:spPr>
      </p:pic>
      <p:grpSp>
        <p:nvGrpSpPr>
          <p:cNvPr id="11" name="组合 10"/>
          <p:cNvGrpSpPr/>
          <p:nvPr>
            <p:custDataLst>
              <p:tags r:id="rId3"/>
            </p:custDataLst>
          </p:nvPr>
        </p:nvGrpSpPr>
        <p:grpSpPr>
          <a:xfrm>
            <a:off x="5170170" y="914400"/>
            <a:ext cx="6104255" cy="4419600"/>
            <a:chOff x="8142" y="1440"/>
            <a:chExt cx="9613" cy="6960"/>
          </a:xfrm>
        </p:grpSpPr>
        <p:cxnSp>
          <p:nvCxnSpPr>
            <p:cNvPr id="2" name="直接连接符 1"/>
            <p:cNvCxnSpPr/>
            <p:nvPr>
              <p:custDataLst>
                <p:tags r:id="rId4"/>
              </p:custDataLst>
            </p:nvPr>
          </p:nvCxnSpPr>
          <p:spPr>
            <a:xfrm>
              <a:off x="11360" y="1440"/>
              <a:ext cx="0" cy="6960"/>
            </a:xfrm>
            <a:prstGeom prst="line">
              <a:avLst/>
            </a:prstGeom>
            <a:ln w="12700">
              <a:solidFill>
                <a:schemeClr val="lt2">
                  <a:alpha val="40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custDataLst>
                <p:tags r:id="rId5"/>
              </p:custDataLst>
            </p:nvPr>
          </p:nvCxnSpPr>
          <p:spPr>
            <a:xfrm>
              <a:off x="14560" y="1440"/>
              <a:ext cx="0" cy="6960"/>
            </a:xfrm>
            <a:prstGeom prst="line">
              <a:avLst/>
            </a:prstGeom>
            <a:ln w="12700">
              <a:solidFill>
                <a:schemeClr val="lt2">
                  <a:alpha val="4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custDataLst>
                <p:tags r:id="rId6"/>
              </p:custDataLst>
            </p:nvPr>
          </p:nvCxnSpPr>
          <p:spPr>
            <a:xfrm>
              <a:off x="8142" y="3760"/>
              <a:ext cx="9600" cy="0"/>
            </a:xfrm>
            <a:prstGeom prst="line">
              <a:avLst/>
            </a:prstGeom>
            <a:ln w="12700">
              <a:solidFill>
                <a:schemeClr val="lt2">
                  <a:alpha val="4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custDataLst>
                <p:tags r:id="rId7"/>
              </p:custDataLst>
            </p:nvPr>
          </p:nvCxnSpPr>
          <p:spPr>
            <a:xfrm>
              <a:off x="8155" y="6080"/>
              <a:ext cx="9600" cy="0"/>
            </a:xfrm>
            <a:prstGeom prst="line">
              <a:avLst/>
            </a:prstGeom>
            <a:ln w="12700">
              <a:solidFill>
                <a:schemeClr val="lt2">
                  <a:alpha val="40000"/>
                </a:schemeClr>
              </a:solidFill>
            </a:ln>
          </p:spPr>
          <p:style>
            <a:lnRef idx="1">
              <a:schemeClr val="accent1"/>
            </a:lnRef>
            <a:fillRef idx="0">
              <a:schemeClr val="accent1"/>
            </a:fillRef>
            <a:effectRef idx="0">
              <a:schemeClr val="accent1"/>
            </a:effectRef>
            <a:fontRef idx="minor">
              <a:schemeClr val="tx1"/>
            </a:fontRef>
          </p:style>
        </p:cxnSp>
      </p:grpSp>
      <p:sp>
        <p:nvSpPr>
          <p:cNvPr id="4" name="矩形 4"/>
          <p:cNvSpPr/>
          <p:nvPr>
            <p:custDataLst>
              <p:tags r:id="rId8"/>
            </p:custDataLst>
          </p:nvPr>
        </p:nvSpPr>
        <p:spPr>
          <a:xfrm>
            <a:off x="907422" y="1803400"/>
            <a:ext cx="5195570" cy="4114800"/>
          </a:xfrm>
          <a:prstGeom prst="rect">
            <a:avLst/>
          </a:prstGeom>
          <a:solidFill>
            <a:schemeClr val="dk1">
              <a:lumMod val="75000"/>
              <a:lumOff val="25000"/>
              <a:alpha val="80000"/>
            </a:schemeClr>
          </a:solidFill>
          <a:ln>
            <a:noFill/>
          </a:ln>
          <a:effectLst>
            <a:outerShdw blurRad="1524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4" name="文本框 13"/>
          <p:cNvSpPr txBox="1"/>
          <p:nvPr>
            <p:custDataLst>
              <p:tags r:id="rId9"/>
            </p:custDataLst>
          </p:nvPr>
        </p:nvSpPr>
        <p:spPr>
          <a:xfrm>
            <a:off x="1371600" y="2590800"/>
            <a:ext cx="4267200" cy="1127760"/>
          </a:xfrm>
          <a:prstGeom prst="rect">
            <a:avLst/>
          </a:prstGeom>
          <a:noFill/>
        </p:spPr>
        <p:txBody>
          <a:bodyPr wrap="square" lIns="63500" tIns="25400" rIns="63500" bIns="25400" rtlCol="0" anchor="b" anchorCtr="0">
            <a:normAutofit/>
          </a:bodyPr>
          <a:p>
            <a:pPr marL="0" indent="0" algn="l">
              <a:lnSpc>
                <a:spcPct val="100000"/>
              </a:lnSpc>
              <a:spcBef>
                <a:spcPts val="0"/>
              </a:spcBef>
              <a:spcAft>
                <a:spcPts val="0"/>
              </a:spcAft>
              <a:buSzPct val="100000"/>
              <a:buNone/>
            </a:pPr>
            <a:r>
              <a:rPr lang="zh-CN" altLang="en-US" sz="6400" b="1" spc="480" dirty="0">
                <a:solidFill>
                  <a:schemeClr val="lt1"/>
                </a:solidFill>
                <a:latin typeface="微软雅黑" panose="020B0503020204020204" charset="-122"/>
                <a:ea typeface="微软雅黑" panose="020B0503020204020204" charset="-122"/>
              </a:rPr>
              <a:t>小活动</a:t>
            </a:r>
            <a:endParaRPr lang="zh-CN" altLang="en-US" sz="6400" b="1" spc="480" dirty="0">
              <a:solidFill>
                <a:schemeClr val="lt1"/>
              </a:solidFill>
              <a:latin typeface="微软雅黑" panose="020B0503020204020204" charset="-122"/>
              <a:ea typeface="微软雅黑" panose="020B0503020204020204" charset="-122"/>
            </a:endParaRPr>
          </a:p>
        </p:txBody>
      </p:sp>
      <p:sp>
        <p:nvSpPr>
          <p:cNvPr id="17" name="Title 6"/>
          <p:cNvSpPr txBox="1"/>
          <p:nvPr>
            <p:custDataLst>
              <p:tags r:id="rId10"/>
            </p:custDataLst>
          </p:nvPr>
        </p:nvSpPr>
        <p:spPr>
          <a:xfrm>
            <a:off x="1371600" y="4175760"/>
            <a:ext cx="4267200" cy="1219200"/>
          </a:xfrm>
          <a:prstGeom prst="rect">
            <a:avLst/>
          </a:prstGeom>
          <a:noFill/>
          <a:ln w="3175">
            <a:noFill/>
            <a:prstDash val="dash"/>
          </a:ln>
        </p:spPr>
        <p:txBody>
          <a:bodyPr wrap="square" lIns="63500" tIns="25400" rIns="63500" bIns="25400" anchor="t"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0"/>
              </a:spcBef>
              <a:spcAft>
                <a:spcPts val="800"/>
              </a:spcAft>
              <a:buSzPct val="100000"/>
              <a:buNone/>
            </a:pPr>
            <a:r>
              <a:rPr lang="zh-CN" altLang="en-US" sz="7200" spc="560" dirty="0">
                <a:ln w="3175">
                  <a:noFill/>
                  <a:prstDash val="dash"/>
                </a:ln>
                <a:solidFill>
                  <a:schemeClr val="lt1"/>
                </a:solidFill>
                <a:latin typeface="微软雅黑" panose="020B0503020204020204" charset="-122"/>
                <a:ea typeface="微软雅黑" panose="020B0503020204020204" charset="-122"/>
                <a:cs typeface="微软雅黑" panose="020B0503020204020204" charset="-122"/>
              </a:rPr>
              <a:t>表演注意</a:t>
            </a:r>
            <a:endParaRPr lang="zh-CN" altLang="en-US" sz="7200" spc="560" dirty="0">
              <a:ln w="3175">
                <a:noFill/>
                <a:prstDash val="dash"/>
              </a:ln>
              <a:solidFill>
                <a:schemeClr val="lt1"/>
              </a:solidFill>
              <a:latin typeface="微软雅黑" panose="020B0503020204020204" charset="-122"/>
              <a:ea typeface="微软雅黑" panose="020B0503020204020204" charset="-122"/>
              <a:cs typeface="微软雅黑" panose="020B0503020204020204" charset="-122"/>
            </a:endParaRPr>
          </a:p>
        </p:txBody>
      </p:sp>
      <p:grpSp>
        <p:nvGrpSpPr>
          <p:cNvPr id="16" name="组合 15"/>
          <p:cNvGrpSpPr/>
          <p:nvPr>
            <p:custDataLst>
              <p:tags r:id="rId11"/>
            </p:custDataLst>
          </p:nvPr>
        </p:nvGrpSpPr>
        <p:grpSpPr>
          <a:xfrm>
            <a:off x="1494790" y="3871595"/>
            <a:ext cx="4019550" cy="78740"/>
            <a:chOff x="2280" y="5650"/>
            <a:chExt cx="6330" cy="124"/>
          </a:xfrm>
        </p:grpSpPr>
        <p:sp>
          <p:nvSpPr>
            <p:cNvPr id="9" name="矩形 8"/>
            <p:cNvSpPr/>
            <p:nvPr>
              <p:custDataLst>
                <p:tags r:id="rId12"/>
              </p:custDataLst>
            </p:nvPr>
          </p:nvSpPr>
          <p:spPr>
            <a:xfrm flipV="1">
              <a:off x="2280" y="5764"/>
              <a:ext cx="6331" cy="10"/>
            </a:xfrm>
            <a:prstGeom prst="rect">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15" name="矩形 14"/>
            <p:cNvSpPr/>
            <p:nvPr>
              <p:custDataLst>
                <p:tags r:id="rId13"/>
              </p:custDataLst>
            </p:nvPr>
          </p:nvSpPr>
          <p:spPr>
            <a:xfrm>
              <a:off x="2280" y="5650"/>
              <a:ext cx="1600" cy="12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sp>
        <p:nvSpPr>
          <p:cNvPr id="12" name="矩形 11"/>
          <p:cNvSpPr/>
          <p:nvPr>
            <p:custDataLst>
              <p:tags r:id="rId14"/>
            </p:custDataLst>
          </p:nvPr>
        </p:nvSpPr>
        <p:spPr>
          <a:xfrm>
            <a:off x="906780" y="5765799"/>
            <a:ext cx="5195570" cy="152401"/>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Tree>
    <p:custDataLst>
      <p:tags r:id="rId15"/>
    </p:custDataLst>
  </p:cSld>
  <p:clrMapOvr>
    <a:masterClrMapping/>
  </p:clrMapOvr>
  <p:transition>
    <p:push dir="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550685"/>
            <a:ext cx="5224145" cy="755650"/>
          </a:xfrm>
          <a:prstGeom prst="rect">
            <a:avLst/>
          </a:prstGeom>
          <a:noFill/>
          <a:effectLst/>
        </p:spPr>
        <p:txBody>
          <a:bodyPr wrap="square" rtlCol="0">
            <a:spAutoFit/>
          </a:bodyPr>
          <a:p>
            <a:pPr>
              <a:lnSpc>
                <a:spcPct val="120000"/>
              </a:lnSpc>
            </a:pPr>
            <a:r>
              <a:rPr lang="zh-CN" altLang="en-US" sz="3600" dirty="0">
                <a:solidFill>
                  <a:schemeClr val="accent1">
                    <a:lumMod val="2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rPr>
              <a:t>（二）注意与心理过程</a:t>
            </a:r>
            <a:endParaRPr lang="zh-CN" altLang="en-US" sz="3600" dirty="0">
              <a:solidFill>
                <a:schemeClr val="accent1">
                  <a:lumMod val="2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238397" y="1461767"/>
            <a:ext cx="501660" cy="501660"/>
          </a:xfrm>
          <a:prstGeom prst="rect">
            <a:avLst/>
          </a:prstGeom>
          <a:effectLst>
            <a:outerShdw blurRad="12700" dist="12700" dir="2700000" algn="tl" rotWithShape="0">
              <a:prstClr val="black">
                <a:alpha val="40000"/>
              </a:prstClr>
            </a:outerShdw>
          </a:effectLst>
        </p:spPr>
      </p:pic>
      <p:sp>
        <p:nvSpPr>
          <p:cNvPr id="11" name="Footer Text"/>
          <p:cNvSpPr txBox="1"/>
          <p:nvPr>
            <p:custDataLst>
              <p:tags r:id="rId4"/>
            </p:custDataLst>
          </p:nvPr>
        </p:nvSpPr>
        <p:spPr>
          <a:xfrm flipH="1">
            <a:off x="887730" y="2907665"/>
            <a:ext cx="3107055" cy="1331595"/>
          </a:xfrm>
          <a:prstGeom prst="rect">
            <a:avLst/>
          </a:prstGeom>
          <a:noFill/>
        </p:spPr>
        <p:txBody>
          <a:bodyPr wrap="square" lIns="0" tIns="0" rIns="0" bIns="0" rtlCol="0" anchor="t" anchorCtr="0">
            <a:noAutofit/>
          </a:bodyPr>
          <a:lstStyle/>
          <a:p>
            <a:pPr algn="l">
              <a:lnSpc>
                <a:spcPct val="125000"/>
              </a:lnSpc>
              <a:spcBef>
                <a:spcPts val="0"/>
              </a:spcBef>
              <a:spcAft>
                <a:spcPts val="0"/>
              </a:spcAft>
            </a:pPr>
            <a:r>
              <a:rPr lang="zh-CN" altLang="en-US" sz="1400" dirty="0">
                <a:solidFill>
                  <a:schemeClr val="dk1"/>
                </a:solidFill>
                <a:latin typeface="Arial" panose="020B0604020202090204" pitchFamily="34" charset="0"/>
                <a:ea typeface="汉仪旗黑-55简" panose="00020600040101010101" charset="-122"/>
                <a:cs typeface="+mn-ea"/>
                <a:sym typeface="+mn-lt"/>
              </a:rPr>
              <a:t>注意这种心理现象总是在认识、情感和意志等心理过程中表现出来，是各种心理过程所共有的特性，它不能离开一定的心理过程而独立存在。可以说没有心理活动，人就没有注意。闭着眼睛，人们再努力也看不见色彩；塞着耳朵，人们再投入也听不到声音。</a:t>
            </a:r>
            <a:endParaRPr lang="zh-CN" altLang="en-US" sz="1400" dirty="0">
              <a:solidFill>
                <a:schemeClr val="dk1"/>
              </a:solidFill>
              <a:latin typeface="Arial" panose="020B0604020202090204" pitchFamily="34" charset="0"/>
              <a:ea typeface="汉仪旗黑-55简" panose="00020600040101010101" charset="-122"/>
              <a:cs typeface="+mn-ea"/>
              <a:sym typeface="+mn-lt"/>
            </a:endParaRPr>
          </a:p>
        </p:txBody>
      </p:sp>
      <p:sp>
        <p:nvSpPr>
          <p:cNvPr id="12" name="Rectangle 753"/>
          <p:cNvSpPr/>
          <p:nvPr>
            <p:custDataLst>
              <p:tags r:id="rId5"/>
            </p:custDataLst>
          </p:nvPr>
        </p:nvSpPr>
        <p:spPr>
          <a:xfrm>
            <a:off x="1487170" y="2035810"/>
            <a:ext cx="2508250" cy="829945"/>
          </a:xfrm>
          <a:prstGeom prst="rect">
            <a:avLst/>
          </a:prstGeom>
        </p:spPr>
        <p:txBody>
          <a:bodyPr wrap="square">
            <a:spAutoFit/>
          </a:bodyPr>
          <a:lstStyle/>
          <a:p>
            <a:pPr algn="r">
              <a:lnSpc>
                <a:spcPct val="120000"/>
              </a:lnSpc>
            </a:pPr>
            <a:r>
              <a:rPr lang="zh-CN" altLang="en-US" sz="2000" dirty="0">
                <a:solidFill>
                  <a:schemeClr val="dk1"/>
                </a:solidFill>
                <a:latin typeface="+mj-lt"/>
                <a:ea typeface="+mj-lt"/>
                <a:cs typeface="+mj-lt"/>
                <a:sym typeface="+mn-lt"/>
              </a:rPr>
              <a:t>1. 注意不是独立的心理过程</a:t>
            </a:r>
            <a:endParaRPr lang="zh-CN" altLang="en-US" sz="2000" dirty="0">
              <a:solidFill>
                <a:schemeClr val="dk1"/>
              </a:solidFill>
              <a:latin typeface="+mj-lt"/>
              <a:ea typeface="+mj-lt"/>
              <a:cs typeface="+mj-lt"/>
              <a:sym typeface="+mn-lt"/>
            </a:endParaRPr>
          </a:p>
        </p:txBody>
      </p:sp>
      <p:sp>
        <p:nvSpPr>
          <p:cNvPr id="13" name="Footer Text"/>
          <p:cNvSpPr txBox="1"/>
          <p:nvPr>
            <p:custDataLst>
              <p:tags r:id="rId6"/>
            </p:custDataLst>
          </p:nvPr>
        </p:nvSpPr>
        <p:spPr>
          <a:xfrm flipH="1">
            <a:off x="8305165" y="3032760"/>
            <a:ext cx="3055620" cy="1256665"/>
          </a:xfrm>
          <a:prstGeom prst="rect">
            <a:avLst/>
          </a:prstGeom>
          <a:noFill/>
        </p:spPr>
        <p:txBody>
          <a:bodyPr wrap="square" lIns="0" tIns="0" rIns="0" bIns="0" rtlCol="0" anchor="t" anchorCtr="0">
            <a:noAutofit/>
          </a:bodyPr>
          <a:lstStyle/>
          <a:p>
            <a:pPr algn="l">
              <a:lnSpc>
                <a:spcPct val="125000"/>
              </a:lnSpc>
              <a:spcBef>
                <a:spcPts val="0"/>
              </a:spcBef>
              <a:spcAft>
                <a:spcPts val="0"/>
              </a:spcAft>
            </a:pPr>
            <a:r>
              <a:rPr lang="zh-CN" altLang="en-US" sz="1400" dirty="0">
                <a:solidFill>
                  <a:schemeClr val="dk1"/>
                </a:solidFill>
                <a:latin typeface="Arial" panose="020B0604020202090204" pitchFamily="34" charset="0"/>
                <a:ea typeface="汉仪旗黑-55简" panose="00020600040101010101" charset="-122"/>
                <a:cs typeface="+mn-ea"/>
                <a:sym typeface="+mn-lt"/>
              </a:rPr>
              <a:t>如果把心理过程比作一艘航船，那么注意不仅掌管着起航，还负责领航，护航。也就是说，注意贯穿于各个心理过程的始终。一旦注意停止，心理过程将偏离目标，甚至终止。</a:t>
            </a:r>
            <a:endParaRPr lang="zh-CN" altLang="en-US" sz="1400" dirty="0">
              <a:solidFill>
                <a:schemeClr val="dk1"/>
              </a:solidFill>
              <a:latin typeface="Arial" panose="020B0604020202090204" pitchFamily="34" charset="0"/>
              <a:ea typeface="汉仪旗黑-55简" panose="00020600040101010101" charset="-122"/>
              <a:cs typeface="+mn-ea"/>
              <a:sym typeface="+mn-lt"/>
            </a:endParaRPr>
          </a:p>
        </p:txBody>
      </p:sp>
      <p:sp>
        <p:nvSpPr>
          <p:cNvPr id="14" name="Rectangle 756"/>
          <p:cNvSpPr/>
          <p:nvPr>
            <p:custDataLst>
              <p:tags r:id="rId7"/>
            </p:custDataLst>
          </p:nvPr>
        </p:nvSpPr>
        <p:spPr>
          <a:xfrm>
            <a:off x="8533130" y="2131695"/>
            <a:ext cx="2828290" cy="829945"/>
          </a:xfrm>
          <a:prstGeom prst="rect">
            <a:avLst/>
          </a:prstGeom>
        </p:spPr>
        <p:txBody>
          <a:bodyPr wrap="square">
            <a:spAutoFit/>
          </a:bodyPr>
          <a:lstStyle/>
          <a:p>
            <a:pPr>
              <a:lnSpc>
                <a:spcPct val="120000"/>
              </a:lnSpc>
            </a:pPr>
            <a:r>
              <a:rPr lang="zh-CN" altLang="en-US" sz="2000" dirty="0">
                <a:solidFill>
                  <a:schemeClr val="dk1"/>
                </a:solidFill>
                <a:latin typeface="+mj-lt"/>
                <a:ea typeface="+mj-lt"/>
                <a:cs typeface="+mj-lt"/>
                <a:sym typeface="+mn-lt"/>
              </a:rPr>
              <a:t>3. 注意是一切心理过程顺利进行的保证</a:t>
            </a:r>
            <a:endParaRPr lang="zh-CN" altLang="en-US" sz="2000" dirty="0">
              <a:solidFill>
                <a:schemeClr val="dk1"/>
              </a:solidFill>
              <a:latin typeface="+mj-lt"/>
              <a:ea typeface="+mj-lt"/>
              <a:cs typeface="+mj-lt"/>
              <a:sym typeface="+mn-lt"/>
            </a:endParaRPr>
          </a:p>
        </p:txBody>
      </p:sp>
      <p:grpSp>
        <p:nvGrpSpPr>
          <p:cNvPr id="2" name="组合 1"/>
          <p:cNvGrpSpPr/>
          <p:nvPr/>
        </p:nvGrpSpPr>
        <p:grpSpPr>
          <a:xfrm>
            <a:off x="3708400" y="1726565"/>
            <a:ext cx="4775835" cy="3176905"/>
            <a:chOff x="3322008" y="1780201"/>
            <a:chExt cx="2800594" cy="1972664"/>
          </a:xfrm>
        </p:grpSpPr>
        <p:grpSp>
          <p:nvGrpSpPr>
            <p:cNvPr id="4" name="Group 1"/>
            <p:cNvGrpSpPr/>
            <p:nvPr/>
          </p:nvGrpSpPr>
          <p:grpSpPr>
            <a:xfrm>
              <a:off x="3955835" y="2346170"/>
              <a:ext cx="1227781" cy="1227777"/>
              <a:chOff x="4800050" y="2348734"/>
              <a:chExt cx="2352798" cy="2352790"/>
            </a:xfrm>
          </p:grpSpPr>
          <p:sp>
            <p:nvSpPr>
              <p:cNvPr id="452" name="Freeform 6"/>
              <p:cNvSpPr/>
              <p:nvPr>
                <p:custDataLst>
                  <p:tags r:id="rId8"/>
                </p:custDataLst>
              </p:nvPr>
            </p:nvSpPr>
            <p:spPr>
              <a:xfrm>
                <a:off x="4800050" y="2348734"/>
                <a:ext cx="2352798" cy="2352790"/>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rgbClr val="F5808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algn="ctr" defTabSz="1333500">
                  <a:lnSpc>
                    <a:spcPct val="120000"/>
                  </a:lnSpc>
                  <a:spcBef>
                    <a:spcPct val="0"/>
                  </a:spcBef>
                  <a:spcAft>
                    <a:spcPct val="0"/>
                  </a:spcAft>
                </a:pPr>
                <a:endParaRPr lang="en-US" sz="3000" dirty="0">
                  <a:solidFill>
                    <a:schemeClr val="dk1"/>
                  </a:solidFill>
                  <a:cs typeface="+mn-ea"/>
                  <a:sym typeface="+mn-lt"/>
                </a:endParaRPr>
              </a:p>
            </p:txBody>
          </p:sp>
          <p:sp>
            <p:nvSpPr>
              <p:cNvPr id="453" name="Oval 7"/>
              <p:cNvSpPr/>
              <p:nvPr>
                <p:custDataLst>
                  <p:tags r:id="rId9"/>
                </p:custDataLst>
              </p:nvPr>
            </p:nvSpPr>
            <p:spPr>
              <a:xfrm>
                <a:off x="5246579" y="2795260"/>
                <a:ext cx="1459740" cy="1459738"/>
              </a:xfrm>
              <a:prstGeom prst="ellipse">
                <a:avLst/>
              </a:prstGeom>
              <a:solidFill>
                <a:schemeClr val="lt1"/>
              </a:solidFill>
              <a:ln w="12700">
                <a:no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20000"/>
                  </a:lnSpc>
                </a:pPr>
                <a:endParaRPr lang="en-US" dirty="0">
                  <a:solidFill>
                    <a:schemeClr val="dk1"/>
                  </a:solidFill>
                  <a:cs typeface="+mn-ea"/>
                  <a:sym typeface="+mn-lt"/>
                </a:endParaRPr>
              </a:p>
            </p:txBody>
          </p:sp>
        </p:grpSp>
        <p:grpSp>
          <p:nvGrpSpPr>
            <p:cNvPr id="5" name="Group 757"/>
            <p:cNvGrpSpPr/>
            <p:nvPr/>
          </p:nvGrpSpPr>
          <p:grpSpPr>
            <a:xfrm>
              <a:off x="5042427" y="2782263"/>
              <a:ext cx="794667" cy="794665"/>
              <a:chOff x="6882288" y="3184419"/>
              <a:chExt cx="1522822" cy="1522817"/>
            </a:xfrm>
          </p:grpSpPr>
          <p:sp>
            <p:nvSpPr>
              <p:cNvPr id="450" name="Freeform 158"/>
              <p:cNvSpPr/>
              <p:nvPr>
                <p:custDataLst>
                  <p:tags r:id="rId10"/>
                </p:custDataLst>
              </p:nvPr>
            </p:nvSpPr>
            <p:spPr>
              <a:xfrm>
                <a:off x="6882288" y="3184419"/>
                <a:ext cx="1522822" cy="1522817"/>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rgbClr val="82CEF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algn="ctr" defTabSz="1333500">
                  <a:lnSpc>
                    <a:spcPct val="120000"/>
                  </a:lnSpc>
                  <a:spcBef>
                    <a:spcPct val="0"/>
                  </a:spcBef>
                  <a:spcAft>
                    <a:spcPct val="0"/>
                  </a:spcAft>
                </a:pPr>
                <a:endParaRPr lang="en-US" sz="3000" dirty="0">
                  <a:solidFill>
                    <a:schemeClr val="dk1"/>
                  </a:solidFill>
                  <a:cs typeface="+mn-ea"/>
                  <a:sym typeface="+mn-lt"/>
                </a:endParaRPr>
              </a:p>
            </p:txBody>
          </p:sp>
          <p:sp>
            <p:nvSpPr>
              <p:cNvPr id="451" name="Oval 159"/>
              <p:cNvSpPr/>
              <p:nvPr>
                <p:custDataLst>
                  <p:tags r:id="rId11"/>
                </p:custDataLst>
              </p:nvPr>
            </p:nvSpPr>
            <p:spPr>
              <a:xfrm>
                <a:off x="7171299" y="3473428"/>
                <a:ext cx="944801" cy="944799"/>
              </a:xfrm>
              <a:prstGeom prst="ellipse">
                <a:avLst/>
              </a:prstGeom>
              <a:solidFill>
                <a:schemeClr val="lt1"/>
              </a:solidFill>
              <a:ln w="12700">
                <a:no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20000"/>
                  </a:lnSpc>
                </a:pPr>
                <a:endParaRPr lang="en-US" dirty="0">
                  <a:solidFill>
                    <a:schemeClr val="dk1"/>
                  </a:solidFill>
                  <a:cs typeface="+mn-ea"/>
                  <a:sym typeface="+mn-lt"/>
                </a:endParaRPr>
              </a:p>
            </p:txBody>
          </p:sp>
        </p:grpSp>
        <p:grpSp>
          <p:nvGrpSpPr>
            <p:cNvPr id="7" name="Group 2"/>
            <p:cNvGrpSpPr/>
            <p:nvPr/>
          </p:nvGrpSpPr>
          <p:grpSpPr>
            <a:xfrm>
              <a:off x="3525392" y="2921755"/>
              <a:ext cx="578058" cy="578056"/>
              <a:chOff x="3975192" y="3451728"/>
              <a:chExt cx="1107734" cy="1107730"/>
            </a:xfrm>
          </p:grpSpPr>
          <p:sp>
            <p:nvSpPr>
              <p:cNvPr id="448" name="Freeform 309"/>
              <p:cNvSpPr/>
              <p:nvPr>
                <p:custDataLst>
                  <p:tags r:id="rId12"/>
                </p:custDataLst>
              </p:nvPr>
            </p:nvSpPr>
            <p:spPr>
              <a:xfrm>
                <a:off x="3975192" y="3451728"/>
                <a:ext cx="1107734" cy="1107730"/>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rgbClr val="F9EE4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lvl="0" algn="ctr" defTabSz="1333500">
                  <a:lnSpc>
                    <a:spcPct val="120000"/>
                  </a:lnSpc>
                  <a:spcBef>
                    <a:spcPct val="0"/>
                  </a:spcBef>
                  <a:spcAft>
                    <a:spcPct val="0"/>
                  </a:spcAft>
                </a:pPr>
                <a:endParaRPr lang="en-US" sz="3000" kern="1200" dirty="0">
                  <a:solidFill>
                    <a:schemeClr val="dk1"/>
                  </a:solidFill>
                  <a:cs typeface="+mn-ea"/>
                  <a:sym typeface="+mn-lt"/>
                </a:endParaRPr>
              </a:p>
            </p:txBody>
          </p:sp>
          <p:sp>
            <p:nvSpPr>
              <p:cNvPr id="449" name="Oval 310"/>
              <p:cNvSpPr/>
              <p:nvPr>
                <p:custDataLst>
                  <p:tags r:id="rId13"/>
                </p:custDataLst>
              </p:nvPr>
            </p:nvSpPr>
            <p:spPr>
              <a:xfrm>
                <a:off x="4185425" y="3661959"/>
                <a:ext cx="687269" cy="687267"/>
              </a:xfrm>
              <a:prstGeom prst="ellipse">
                <a:avLst/>
              </a:prstGeom>
              <a:solidFill>
                <a:schemeClr val="lt1"/>
              </a:solidFill>
              <a:ln w="12700">
                <a:no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20000"/>
                  </a:lnSpc>
                </a:pPr>
                <a:endParaRPr lang="en-US" dirty="0">
                  <a:solidFill>
                    <a:schemeClr val="dk1"/>
                  </a:solidFill>
                  <a:cs typeface="+mn-ea"/>
                  <a:sym typeface="+mn-lt"/>
                </a:endParaRPr>
              </a:p>
            </p:txBody>
          </p:sp>
        </p:grpSp>
        <p:grpSp>
          <p:nvGrpSpPr>
            <p:cNvPr id="8" name="Group 311"/>
            <p:cNvGrpSpPr/>
            <p:nvPr/>
          </p:nvGrpSpPr>
          <p:grpSpPr>
            <a:xfrm flipH="1" flipV="1">
              <a:off x="3322008" y="3136422"/>
              <a:ext cx="565700" cy="616443"/>
              <a:chOff x="654280" y="1047000"/>
              <a:chExt cx="3037332" cy="3309787"/>
            </a:xfrm>
          </p:grpSpPr>
          <p:grpSp>
            <p:nvGrpSpPr>
              <p:cNvPr id="305" name="Group 312"/>
              <p:cNvGrpSpPr/>
              <p:nvPr/>
            </p:nvGrpSpPr>
            <p:grpSpPr>
              <a:xfrm>
                <a:off x="654280" y="2079826"/>
                <a:ext cx="3024555" cy="2276961"/>
                <a:chOff x="604505" y="1981058"/>
                <a:chExt cx="3153719" cy="2374200"/>
              </a:xfrm>
            </p:grpSpPr>
            <p:grpSp>
              <p:nvGrpSpPr>
                <p:cNvPr id="326" name="Group 336"/>
                <p:cNvGrpSpPr/>
                <p:nvPr/>
              </p:nvGrpSpPr>
              <p:grpSpPr>
                <a:xfrm rot="15155533" flipH="1">
                  <a:off x="773232" y="1812331"/>
                  <a:ext cx="2374200" cy="2711653"/>
                  <a:chOff x="6326188" y="1654175"/>
                  <a:chExt cx="2410644" cy="3082384"/>
                </a:xfrm>
                <a:solidFill>
                  <a:schemeClr val="bg2">
                    <a:lumMod val="75000"/>
                  </a:schemeClr>
                </a:solidFill>
              </p:grpSpPr>
              <p:sp>
                <p:nvSpPr>
                  <p:cNvPr id="408" name="Freeform 129"/>
                  <p:cNvSpPr/>
                  <p:nvPr>
                    <p:custDataLst>
                      <p:tags r:id="rId14"/>
                    </p:custDataLst>
                  </p:nvPr>
                </p:nvSpPr>
                <p:spPr bwMode="auto">
                  <a:xfrm>
                    <a:off x="8027988" y="1720850"/>
                    <a:ext cx="3175" cy="1588"/>
                  </a:xfrm>
                  <a:custGeom>
                    <a:avLst/>
                    <a:gdLst/>
                    <a:ahLst/>
                    <a:cxnLst>
                      <a:cxn ang="0">
                        <a:pos x="0" y="0"/>
                      </a:cxn>
                      <a:cxn ang="0">
                        <a:pos x="0" y="0"/>
                      </a:cxn>
                      <a:cxn ang="0">
                        <a:pos x="0" y="0"/>
                      </a:cxn>
                    </a:cxnLst>
                    <a:rect l="0" t="0" r="r" b="b"/>
                    <a:pathLst>
                      <a:path w="1">
                        <a:moveTo>
                          <a:pt x="0" y="0"/>
                        </a:moveTo>
                        <a:cubicBezTo>
                          <a:pt x="0" y="0"/>
                          <a:pt x="1"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09" name="Freeform 130"/>
                  <p:cNvSpPr/>
                  <p:nvPr>
                    <p:custDataLst>
                      <p:tags r:id="rId15"/>
                    </p:custDataLst>
                  </p:nvPr>
                </p:nvSpPr>
                <p:spPr bwMode="auto">
                  <a:xfrm>
                    <a:off x="7724775" y="1841500"/>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0" y="1"/>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10" name="Freeform 131"/>
                  <p:cNvSpPr/>
                  <p:nvPr>
                    <p:custDataLst>
                      <p:tags r:id="rId16"/>
                    </p:custDataLst>
                  </p:nvPr>
                </p:nvSpPr>
                <p:spPr bwMode="auto">
                  <a:xfrm>
                    <a:off x="8218488" y="1671638"/>
                    <a:ext cx="12700" cy="1588"/>
                  </a:xfrm>
                  <a:custGeom>
                    <a:avLst/>
                    <a:gdLst/>
                    <a:ahLst/>
                    <a:cxnLst>
                      <a:cxn ang="0">
                        <a:pos x="0" y="1"/>
                      </a:cxn>
                      <a:cxn ang="0">
                        <a:pos x="0" y="1"/>
                      </a:cxn>
                      <a:cxn ang="0">
                        <a:pos x="5" y="0"/>
                      </a:cxn>
                      <a:cxn ang="0">
                        <a:pos x="0" y="1"/>
                      </a:cxn>
                    </a:cxnLst>
                    <a:rect l="0" t="0" r="r" b="b"/>
                    <a:pathLst>
                      <a:path w="5" h="1">
                        <a:moveTo>
                          <a:pt x="0" y="1"/>
                        </a:moveTo>
                        <a:cubicBezTo>
                          <a:pt x="0" y="1"/>
                          <a:pt x="0" y="1"/>
                          <a:pt x="0" y="1"/>
                        </a:cubicBezTo>
                        <a:cubicBezTo>
                          <a:pt x="5" y="0"/>
                          <a:pt x="5" y="0"/>
                          <a:pt x="5" y="0"/>
                        </a:cubicBezTo>
                        <a:lnTo>
                          <a:pt x="0" y="1"/>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11" name="Freeform 132"/>
                  <p:cNvSpPr/>
                  <p:nvPr>
                    <p:custDataLst>
                      <p:tags r:id="rId17"/>
                    </p:custDataLst>
                  </p:nvPr>
                </p:nvSpPr>
                <p:spPr bwMode="auto">
                  <a:xfrm>
                    <a:off x="7169150" y="2263775"/>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1" y="1"/>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12" name="Freeform 133"/>
                  <p:cNvSpPr/>
                  <p:nvPr>
                    <p:custDataLst>
                      <p:tags r:id="rId18"/>
                    </p:custDataLst>
                  </p:nvPr>
                </p:nvSpPr>
                <p:spPr bwMode="auto">
                  <a:xfrm>
                    <a:off x="7480300" y="1995488"/>
                    <a:ext cx="4762" cy="4763"/>
                  </a:xfrm>
                  <a:custGeom>
                    <a:avLst/>
                    <a:gdLst/>
                    <a:ahLst/>
                    <a:cxnLst>
                      <a:cxn ang="0">
                        <a:pos x="2" y="0"/>
                      </a:cxn>
                      <a:cxn ang="0">
                        <a:pos x="0" y="2"/>
                      </a:cxn>
                      <a:cxn ang="0">
                        <a:pos x="2" y="0"/>
                      </a:cxn>
                    </a:cxnLst>
                    <a:rect l="0" t="0" r="r" b="b"/>
                    <a:pathLst>
                      <a:path w="2" h="2">
                        <a:moveTo>
                          <a:pt x="2" y="0"/>
                        </a:moveTo>
                        <a:cubicBezTo>
                          <a:pt x="1" y="0"/>
                          <a:pt x="1" y="1"/>
                          <a:pt x="0" y="2"/>
                        </a:cubicBezTo>
                        <a:cubicBezTo>
                          <a:pt x="1" y="1"/>
                          <a:pt x="2" y="0"/>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13" name="Freeform 134"/>
                  <p:cNvSpPr/>
                  <p:nvPr>
                    <p:custDataLst>
                      <p:tags r:id="rId19"/>
                    </p:custDataLst>
                  </p:nvPr>
                </p:nvSpPr>
                <p:spPr bwMode="auto">
                  <a:xfrm>
                    <a:off x="8318500" y="1681163"/>
                    <a:ext cx="7937" cy="1588"/>
                  </a:xfrm>
                  <a:custGeom>
                    <a:avLst/>
                    <a:gdLst/>
                    <a:ahLst/>
                    <a:cxnLst>
                      <a:cxn ang="0">
                        <a:pos x="3" y="0"/>
                      </a:cxn>
                      <a:cxn ang="0">
                        <a:pos x="0" y="0"/>
                      </a:cxn>
                      <a:cxn ang="0">
                        <a:pos x="3" y="0"/>
                      </a:cxn>
                    </a:cxnLst>
                    <a:rect l="0" t="0" r="r" b="b"/>
                    <a:pathLst>
                      <a:path w="3">
                        <a:moveTo>
                          <a:pt x="3" y="0"/>
                        </a:moveTo>
                        <a:cubicBezTo>
                          <a:pt x="0" y="0"/>
                          <a:pt x="0" y="0"/>
                          <a:pt x="0" y="0"/>
                        </a:cubicBezTo>
                        <a:cubicBezTo>
                          <a:pt x="0" y="0"/>
                          <a:pt x="1" y="0"/>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14" name="Freeform 135"/>
                  <p:cNvSpPr/>
                  <p:nvPr>
                    <p:custDataLst>
                      <p:tags r:id="rId20"/>
                    </p:custDataLst>
                  </p:nvPr>
                </p:nvSpPr>
                <p:spPr bwMode="auto">
                  <a:xfrm>
                    <a:off x="8516938" y="1655763"/>
                    <a:ext cx="1587" cy="1588"/>
                  </a:xfrm>
                  <a:custGeom>
                    <a:avLst/>
                    <a:gdLst/>
                    <a:ahLst/>
                    <a:cxnLst>
                      <a:cxn ang="0">
                        <a:pos x="1" y="0"/>
                      </a:cxn>
                      <a:cxn ang="0">
                        <a:pos x="1" y="0"/>
                      </a:cxn>
                      <a:cxn ang="0">
                        <a:pos x="1" y="0"/>
                      </a:cxn>
                    </a:cxnLst>
                    <a:rect l="0" t="0" r="r" b="b"/>
                    <a:pathLst>
                      <a:path w="1">
                        <a:moveTo>
                          <a:pt x="1" y="0"/>
                        </a:moveTo>
                        <a:cubicBezTo>
                          <a:pt x="1" y="0"/>
                          <a:pt x="1" y="0"/>
                          <a:pt x="1"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15" name="Freeform 136"/>
                  <p:cNvSpPr/>
                  <p:nvPr>
                    <p:custDataLst>
                      <p:tags r:id="rId21"/>
                    </p:custDataLst>
                  </p:nvPr>
                </p:nvSpPr>
                <p:spPr bwMode="auto">
                  <a:xfrm>
                    <a:off x="8434388" y="1654175"/>
                    <a:ext cx="7937" cy="1588"/>
                  </a:xfrm>
                  <a:custGeom>
                    <a:avLst/>
                    <a:gdLst/>
                    <a:ahLst/>
                    <a:cxnLst>
                      <a:cxn ang="0">
                        <a:pos x="3" y="0"/>
                      </a:cxn>
                      <a:cxn ang="0">
                        <a:pos x="0" y="0"/>
                      </a:cxn>
                      <a:cxn ang="0">
                        <a:pos x="3" y="0"/>
                      </a:cxn>
                    </a:cxnLst>
                    <a:rect l="0" t="0" r="r" b="b"/>
                    <a:pathLst>
                      <a:path w="3">
                        <a:moveTo>
                          <a:pt x="3" y="0"/>
                        </a:moveTo>
                        <a:cubicBezTo>
                          <a:pt x="2" y="0"/>
                          <a:pt x="1" y="0"/>
                          <a:pt x="0" y="0"/>
                        </a:cubicBezTo>
                        <a:cubicBezTo>
                          <a:pt x="1" y="0"/>
                          <a:pt x="3" y="0"/>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16" name="Freeform 137"/>
                  <p:cNvSpPr/>
                  <p:nvPr>
                    <p:custDataLst>
                      <p:tags r:id="rId22"/>
                    </p:custDataLst>
                  </p:nvPr>
                </p:nvSpPr>
                <p:spPr bwMode="auto">
                  <a:xfrm>
                    <a:off x="8432800" y="1654175"/>
                    <a:ext cx="1587" cy="1588"/>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17" name="Freeform 138"/>
                  <p:cNvSpPr/>
                  <p:nvPr>
                    <p:custDataLst>
                      <p:tags r:id="rId23"/>
                    </p:custDataLst>
                  </p:nvPr>
                </p:nvSpPr>
                <p:spPr bwMode="auto">
                  <a:xfrm>
                    <a:off x="6326188" y="4597400"/>
                    <a:ext cx="3175" cy="17463"/>
                  </a:xfrm>
                  <a:custGeom>
                    <a:avLst/>
                    <a:gdLst/>
                    <a:ahLst/>
                    <a:cxnLst>
                      <a:cxn ang="0">
                        <a:pos x="0" y="0"/>
                      </a:cxn>
                      <a:cxn ang="0">
                        <a:pos x="1" y="7"/>
                      </a:cxn>
                      <a:cxn ang="0">
                        <a:pos x="0" y="0"/>
                      </a:cxn>
                    </a:cxnLst>
                    <a:rect l="0" t="0" r="r" b="b"/>
                    <a:pathLst>
                      <a:path w="1" h="7">
                        <a:moveTo>
                          <a:pt x="0" y="0"/>
                        </a:moveTo>
                        <a:cubicBezTo>
                          <a:pt x="0" y="3"/>
                          <a:pt x="0" y="5"/>
                          <a:pt x="1" y="7"/>
                        </a:cubicBezTo>
                        <a:lnTo>
                          <a:pt x="0"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18" name="Freeform 139"/>
                  <p:cNvSpPr/>
                  <p:nvPr>
                    <p:custDataLst>
                      <p:tags r:id="rId24"/>
                    </p:custDataLst>
                  </p:nvPr>
                </p:nvSpPr>
                <p:spPr bwMode="auto">
                  <a:xfrm>
                    <a:off x="6789738" y="2773363"/>
                    <a:ext cx="3175" cy="1588"/>
                  </a:xfrm>
                  <a:custGeom>
                    <a:avLst/>
                    <a:gdLst/>
                    <a:ahLst/>
                    <a:cxnLst>
                      <a:cxn ang="0">
                        <a:pos x="1" y="1"/>
                      </a:cxn>
                      <a:cxn ang="0">
                        <a:pos x="1" y="0"/>
                      </a:cxn>
                      <a:cxn ang="0">
                        <a:pos x="1" y="1"/>
                      </a:cxn>
                    </a:cxnLst>
                    <a:rect l="0" t="0" r="r" b="b"/>
                    <a:pathLst>
                      <a:path w="1" h="1">
                        <a:moveTo>
                          <a:pt x="1" y="1"/>
                        </a:moveTo>
                        <a:cubicBezTo>
                          <a:pt x="1" y="0"/>
                          <a:pt x="1" y="0"/>
                          <a:pt x="1" y="0"/>
                        </a:cubicBezTo>
                        <a:cubicBezTo>
                          <a:pt x="0" y="1"/>
                          <a:pt x="0" y="1"/>
                          <a:pt x="1"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19" name="Freeform 140"/>
                  <p:cNvSpPr/>
                  <p:nvPr>
                    <p:custDataLst>
                      <p:tags r:id="rId25"/>
                    </p:custDataLst>
                  </p:nvPr>
                </p:nvSpPr>
                <p:spPr bwMode="auto">
                  <a:xfrm>
                    <a:off x="6342063" y="4603750"/>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20" name="Freeform 141"/>
                  <p:cNvSpPr/>
                  <p:nvPr>
                    <p:custDataLst>
                      <p:tags r:id="rId26"/>
                    </p:custDataLst>
                  </p:nvPr>
                </p:nvSpPr>
                <p:spPr bwMode="auto">
                  <a:xfrm>
                    <a:off x="8207375" y="1704975"/>
                    <a:ext cx="17462" cy="6350"/>
                  </a:xfrm>
                  <a:custGeom>
                    <a:avLst/>
                    <a:gdLst/>
                    <a:ahLst/>
                    <a:cxnLst>
                      <a:cxn ang="0">
                        <a:pos x="7" y="0"/>
                      </a:cxn>
                      <a:cxn ang="0">
                        <a:pos x="0" y="2"/>
                      </a:cxn>
                      <a:cxn ang="0">
                        <a:pos x="7" y="0"/>
                      </a:cxn>
                    </a:cxnLst>
                    <a:rect l="0" t="0" r="r" b="b"/>
                    <a:pathLst>
                      <a:path w="7" h="2">
                        <a:moveTo>
                          <a:pt x="7" y="0"/>
                        </a:moveTo>
                        <a:cubicBezTo>
                          <a:pt x="5" y="1"/>
                          <a:pt x="0" y="1"/>
                          <a:pt x="0" y="2"/>
                        </a:cubicBezTo>
                        <a:cubicBezTo>
                          <a:pt x="3" y="1"/>
                          <a:pt x="6" y="1"/>
                          <a:pt x="7"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21" name="Freeform 142"/>
                  <p:cNvSpPr/>
                  <p:nvPr>
                    <p:custDataLst>
                      <p:tags r:id="rId27"/>
                    </p:custDataLst>
                  </p:nvPr>
                </p:nvSpPr>
                <p:spPr bwMode="auto">
                  <a:xfrm>
                    <a:off x="6788150" y="2924175"/>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22" name="Freeform 143"/>
                  <p:cNvSpPr/>
                  <p:nvPr>
                    <p:custDataLst>
                      <p:tags r:id="rId28"/>
                    </p:custDataLst>
                  </p:nvPr>
                </p:nvSpPr>
                <p:spPr bwMode="auto">
                  <a:xfrm>
                    <a:off x="6342063" y="4602163"/>
                    <a:ext cx="1587" cy="1588"/>
                  </a:xfrm>
                  <a:custGeom>
                    <a:avLst/>
                    <a:gdLst/>
                    <a:ahLst/>
                    <a:cxnLst>
                      <a:cxn ang="0">
                        <a:pos x="0" y="1"/>
                      </a:cxn>
                      <a:cxn ang="0">
                        <a:pos x="0" y="0"/>
                      </a:cxn>
                      <a:cxn ang="0">
                        <a:pos x="0" y="0"/>
                      </a:cxn>
                      <a:cxn ang="0">
                        <a:pos x="0" y="1"/>
                      </a:cxn>
                    </a:cxnLst>
                    <a:rect l="0" t="0" r="r" b="b"/>
                    <a:pathLst>
                      <a:path h="1">
                        <a:moveTo>
                          <a:pt x="0" y="1"/>
                        </a:moveTo>
                        <a:cubicBezTo>
                          <a:pt x="0" y="0"/>
                          <a:pt x="0" y="0"/>
                          <a:pt x="0" y="0"/>
                        </a:cubicBezTo>
                        <a:cubicBezTo>
                          <a:pt x="0" y="0"/>
                          <a:pt x="0" y="0"/>
                          <a:pt x="0" y="0"/>
                        </a:cubicBezTo>
                        <a:cubicBezTo>
                          <a:pt x="0" y="0"/>
                          <a:pt x="0" y="1"/>
                          <a:pt x="0" y="1"/>
                        </a:cubicBezTo>
                        <a:close/>
                      </a:path>
                    </a:pathLst>
                  </a:custGeom>
                  <a:solidFill>
                    <a:schemeClr val="lt2">
                      <a:lumMod val="50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23" name="Rectangle 144"/>
                  <p:cNvSpPr>
                    <a:spLocks noChangeArrowheads="1"/>
                  </p:cNvSpPr>
                  <p:nvPr>
                    <p:custDataLst>
                      <p:tags r:id="rId29"/>
                    </p:custDataLst>
                  </p:nvPr>
                </p:nvSpPr>
                <p:spPr bwMode="auto">
                  <a:xfrm>
                    <a:off x="6518275" y="3373438"/>
                    <a:ext cx="1587" cy="1588"/>
                  </a:xfrm>
                  <a:prstGeom prst="rect">
                    <a:avLst/>
                  </a:prstGeom>
                  <a:solidFill>
                    <a:schemeClr val="lt2">
                      <a:lumMod val="75000"/>
                    </a:schemeClr>
                  </a:solidFill>
                  <a:ln w="9525">
                    <a:noFill/>
                    <a:miter lim="800000"/>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24" name="Freeform 145"/>
                  <p:cNvSpPr/>
                  <p:nvPr>
                    <p:custDataLst>
                      <p:tags r:id="rId30"/>
                    </p:custDataLst>
                  </p:nvPr>
                </p:nvSpPr>
                <p:spPr bwMode="auto">
                  <a:xfrm>
                    <a:off x="6505575" y="3398838"/>
                    <a:ext cx="1587" cy="6350"/>
                  </a:xfrm>
                  <a:custGeom>
                    <a:avLst/>
                    <a:gdLst/>
                    <a:ahLst/>
                    <a:cxnLst>
                      <a:cxn ang="0">
                        <a:pos x="0" y="3"/>
                      </a:cxn>
                      <a:cxn ang="0">
                        <a:pos x="0" y="0"/>
                      </a:cxn>
                      <a:cxn ang="0">
                        <a:pos x="0" y="3"/>
                      </a:cxn>
                    </a:cxnLst>
                    <a:rect l="0" t="0" r="r" b="b"/>
                    <a:pathLst>
                      <a:path h="3">
                        <a:moveTo>
                          <a:pt x="0" y="3"/>
                        </a:moveTo>
                        <a:cubicBezTo>
                          <a:pt x="0" y="0"/>
                          <a:pt x="0" y="0"/>
                          <a:pt x="0" y="0"/>
                        </a:cubicBezTo>
                        <a:cubicBezTo>
                          <a:pt x="0" y="2"/>
                          <a:pt x="0" y="3"/>
                          <a:pt x="0" y="3"/>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25" name="Freeform 146"/>
                  <p:cNvSpPr/>
                  <p:nvPr>
                    <p:custDataLst>
                      <p:tags r:id="rId31"/>
                    </p:custDataLst>
                  </p:nvPr>
                </p:nvSpPr>
                <p:spPr bwMode="auto">
                  <a:xfrm>
                    <a:off x="6329363" y="4614863"/>
                    <a:ext cx="1587" cy="6350"/>
                  </a:xfrm>
                  <a:custGeom>
                    <a:avLst/>
                    <a:gdLst/>
                    <a:ahLst/>
                    <a:cxnLst>
                      <a:cxn ang="0">
                        <a:pos x="0" y="0"/>
                      </a:cxn>
                      <a:cxn ang="0">
                        <a:pos x="0" y="3"/>
                      </a:cxn>
                      <a:cxn ang="0">
                        <a:pos x="0" y="0"/>
                      </a:cxn>
                    </a:cxnLst>
                    <a:rect l="0" t="0" r="r" b="b"/>
                    <a:pathLst>
                      <a:path h="3">
                        <a:moveTo>
                          <a:pt x="0" y="0"/>
                        </a:moveTo>
                        <a:cubicBezTo>
                          <a:pt x="0" y="3"/>
                          <a:pt x="0" y="3"/>
                          <a:pt x="0" y="3"/>
                        </a:cubicBezTo>
                        <a:cubicBezTo>
                          <a:pt x="0" y="2"/>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26" name="Freeform 147"/>
                  <p:cNvSpPr/>
                  <p:nvPr>
                    <p:custDataLst>
                      <p:tags r:id="rId32"/>
                    </p:custDataLst>
                  </p:nvPr>
                </p:nvSpPr>
                <p:spPr bwMode="auto">
                  <a:xfrm>
                    <a:off x="6405563" y="3765550"/>
                    <a:ext cx="3175" cy="4763"/>
                  </a:xfrm>
                  <a:custGeom>
                    <a:avLst/>
                    <a:gdLst/>
                    <a:ahLst/>
                    <a:cxnLst>
                      <a:cxn ang="0">
                        <a:pos x="0" y="2"/>
                      </a:cxn>
                      <a:cxn ang="0">
                        <a:pos x="1" y="0"/>
                      </a:cxn>
                      <a:cxn ang="0">
                        <a:pos x="0" y="2"/>
                      </a:cxn>
                    </a:cxnLst>
                    <a:rect l="0" t="0" r="r" b="b"/>
                    <a:pathLst>
                      <a:path w="1" h="2">
                        <a:moveTo>
                          <a:pt x="0" y="2"/>
                        </a:moveTo>
                        <a:cubicBezTo>
                          <a:pt x="1" y="0"/>
                          <a:pt x="1" y="0"/>
                          <a:pt x="1" y="0"/>
                        </a:cubicBezTo>
                        <a:cubicBezTo>
                          <a:pt x="0" y="1"/>
                          <a:pt x="0" y="2"/>
                          <a:pt x="0"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27" name="Freeform 148"/>
                  <p:cNvSpPr/>
                  <p:nvPr>
                    <p:custDataLst>
                      <p:tags r:id="rId33"/>
                    </p:custDataLst>
                  </p:nvPr>
                </p:nvSpPr>
                <p:spPr bwMode="auto">
                  <a:xfrm>
                    <a:off x="7507288" y="1978025"/>
                    <a:ext cx="3175" cy="3175"/>
                  </a:xfrm>
                  <a:custGeom>
                    <a:avLst/>
                    <a:gdLst/>
                    <a:ahLst/>
                    <a:cxnLst>
                      <a:cxn ang="0">
                        <a:pos x="0" y="1"/>
                      </a:cxn>
                      <a:cxn ang="0">
                        <a:pos x="1" y="0"/>
                      </a:cxn>
                      <a:cxn ang="0">
                        <a:pos x="0" y="1"/>
                      </a:cxn>
                    </a:cxnLst>
                    <a:rect l="0" t="0" r="r" b="b"/>
                    <a:pathLst>
                      <a:path w="1" h="1">
                        <a:moveTo>
                          <a:pt x="0" y="1"/>
                        </a:moveTo>
                        <a:cubicBezTo>
                          <a:pt x="0" y="1"/>
                          <a:pt x="0" y="1"/>
                          <a:pt x="1" y="0"/>
                        </a:cubicBezTo>
                        <a:cubicBezTo>
                          <a:pt x="1" y="0"/>
                          <a:pt x="1" y="0"/>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28" name="Freeform 149"/>
                  <p:cNvSpPr/>
                  <p:nvPr>
                    <p:custDataLst>
                      <p:tags r:id="rId34"/>
                    </p:custDataLst>
                  </p:nvPr>
                </p:nvSpPr>
                <p:spPr bwMode="auto">
                  <a:xfrm>
                    <a:off x="7335838" y="2182813"/>
                    <a:ext cx="3175" cy="1588"/>
                  </a:xfrm>
                  <a:custGeom>
                    <a:avLst/>
                    <a:gdLst/>
                    <a:ahLst/>
                    <a:cxnLst>
                      <a:cxn ang="0">
                        <a:pos x="1" y="0"/>
                      </a:cxn>
                      <a:cxn ang="0">
                        <a:pos x="0" y="0"/>
                      </a:cxn>
                      <a:cxn ang="0">
                        <a:pos x="0" y="0"/>
                      </a:cxn>
                      <a:cxn ang="0">
                        <a:pos x="1" y="0"/>
                      </a:cxn>
                    </a:cxnLst>
                    <a:rect l="0" t="0" r="r" b="b"/>
                    <a:pathLst>
                      <a:path w="1">
                        <a:moveTo>
                          <a:pt x="1" y="0"/>
                        </a:moveTo>
                        <a:cubicBezTo>
                          <a:pt x="0" y="0"/>
                          <a:pt x="0" y="0"/>
                          <a:pt x="0" y="0"/>
                        </a:cubicBezTo>
                        <a:cubicBezTo>
                          <a:pt x="0" y="0"/>
                          <a:pt x="0" y="0"/>
                          <a:pt x="0"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29" name="Freeform 150"/>
                  <p:cNvSpPr/>
                  <p:nvPr>
                    <p:custDataLst>
                      <p:tags r:id="rId35"/>
                    </p:custDataLst>
                  </p:nvPr>
                </p:nvSpPr>
                <p:spPr bwMode="auto">
                  <a:xfrm>
                    <a:off x="7339013" y="2171700"/>
                    <a:ext cx="6350" cy="11113"/>
                  </a:xfrm>
                  <a:custGeom>
                    <a:avLst/>
                    <a:gdLst/>
                    <a:ahLst/>
                    <a:cxnLst>
                      <a:cxn ang="0">
                        <a:pos x="3" y="0"/>
                      </a:cxn>
                      <a:cxn ang="0">
                        <a:pos x="0" y="4"/>
                      </a:cxn>
                      <a:cxn ang="0">
                        <a:pos x="3" y="0"/>
                      </a:cxn>
                    </a:cxnLst>
                    <a:rect l="0" t="0" r="r" b="b"/>
                    <a:pathLst>
                      <a:path w="3" h="4">
                        <a:moveTo>
                          <a:pt x="3" y="0"/>
                        </a:moveTo>
                        <a:cubicBezTo>
                          <a:pt x="2" y="1"/>
                          <a:pt x="0" y="3"/>
                          <a:pt x="0" y="4"/>
                        </a:cubicBezTo>
                        <a:cubicBezTo>
                          <a:pt x="1" y="3"/>
                          <a:pt x="2" y="2"/>
                          <a:pt x="3"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30" name="Freeform 151"/>
                  <p:cNvSpPr/>
                  <p:nvPr>
                    <p:custDataLst>
                      <p:tags r:id="rId36"/>
                    </p:custDataLst>
                  </p:nvPr>
                </p:nvSpPr>
                <p:spPr bwMode="auto">
                  <a:xfrm>
                    <a:off x="7316788" y="2200275"/>
                    <a:ext cx="1587" cy="1588"/>
                  </a:xfrm>
                  <a:custGeom>
                    <a:avLst/>
                    <a:gdLst/>
                    <a:ahLst/>
                    <a:cxnLst>
                      <a:cxn ang="0">
                        <a:pos x="0" y="1"/>
                      </a:cxn>
                      <a:cxn ang="0">
                        <a:pos x="0" y="0"/>
                      </a:cxn>
                      <a:cxn ang="0">
                        <a:pos x="0" y="1"/>
                      </a:cxn>
                    </a:cxnLst>
                    <a:rect l="0" t="0" r="r" b="b"/>
                    <a:pathLst>
                      <a:path h="1">
                        <a:moveTo>
                          <a:pt x="0" y="1"/>
                        </a:moveTo>
                        <a:cubicBezTo>
                          <a:pt x="0" y="0"/>
                          <a:pt x="0" y="0"/>
                          <a:pt x="0" y="0"/>
                        </a:cubicBezTo>
                        <a:cubicBezTo>
                          <a:pt x="0" y="0"/>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31" name="Freeform 152"/>
                  <p:cNvSpPr/>
                  <p:nvPr>
                    <p:custDataLst>
                      <p:tags r:id="rId37"/>
                    </p:custDataLst>
                  </p:nvPr>
                </p:nvSpPr>
                <p:spPr bwMode="auto">
                  <a:xfrm>
                    <a:off x="7526338" y="202882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32" name="Freeform 153"/>
                  <p:cNvSpPr/>
                  <p:nvPr>
                    <p:custDataLst>
                      <p:tags r:id="rId38"/>
                    </p:custDataLst>
                  </p:nvPr>
                </p:nvSpPr>
                <p:spPr bwMode="auto">
                  <a:xfrm>
                    <a:off x="7481888" y="2063750"/>
                    <a:ext cx="3175" cy="1588"/>
                  </a:xfrm>
                  <a:custGeom>
                    <a:avLst/>
                    <a:gdLst/>
                    <a:ahLst/>
                    <a:cxnLst>
                      <a:cxn ang="0">
                        <a:pos x="1" y="0"/>
                      </a:cxn>
                      <a:cxn ang="0">
                        <a:pos x="0" y="0"/>
                      </a:cxn>
                      <a:cxn ang="0">
                        <a:pos x="1" y="0"/>
                      </a:cxn>
                    </a:cxnLst>
                    <a:rect l="0" t="0" r="r" b="b"/>
                    <a:pathLst>
                      <a:path w="1">
                        <a:moveTo>
                          <a:pt x="1" y="0"/>
                        </a:moveTo>
                        <a:cubicBezTo>
                          <a:pt x="1" y="0"/>
                          <a:pt x="0" y="0"/>
                          <a:pt x="0"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33" name="Freeform 154"/>
                  <p:cNvSpPr/>
                  <p:nvPr>
                    <p:custDataLst>
                      <p:tags r:id="rId39"/>
                    </p:custDataLst>
                  </p:nvPr>
                </p:nvSpPr>
                <p:spPr bwMode="auto">
                  <a:xfrm>
                    <a:off x="7221538" y="23018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34" name="Freeform 155"/>
                  <p:cNvSpPr/>
                  <p:nvPr>
                    <p:custDataLst>
                      <p:tags r:id="rId40"/>
                    </p:custDataLst>
                  </p:nvPr>
                </p:nvSpPr>
                <p:spPr bwMode="auto">
                  <a:xfrm>
                    <a:off x="6471470" y="1748884"/>
                    <a:ext cx="2265362" cy="2987675"/>
                  </a:xfrm>
                  <a:custGeom>
                    <a:avLst/>
                    <a:gdLst/>
                    <a:ahLst/>
                    <a:cxnLst>
                      <a:cxn ang="0">
                        <a:pos x="295" y="351"/>
                      </a:cxn>
                      <a:cxn ang="0">
                        <a:pos x="339" y="296"/>
                      </a:cxn>
                      <a:cxn ang="0">
                        <a:pos x="362" y="265"/>
                      </a:cxn>
                      <a:cxn ang="0">
                        <a:pos x="377" y="249"/>
                      </a:cxn>
                      <a:cxn ang="0">
                        <a:pos x="403" y="224"/>
                      </a:cxn>
                      <a:cxn ang="0">
                        <a:pos x="411" y="216"/>
                      </a:cxn>
                      <a:cxn ang="0">
                        <a:pos x="427" y="202"/>
                      </a:cxn>
                      <a:cxn ang="0">
                        <a:pos x="458" y="180"/>
                      </a:cxn>
                      <a:cxn ang="0">
                        <a:pos x="477" y="162"/>
                      </a:cxn>
                      <a:cxn ang="0">
                        <a:pos x="512" y="134"/>
                      </a:cxn>
                      <a:cxn ang="0">
                        <a:pos x="530" y="124"/>
                      </a:cxn>
                      <a:cxn ang="0">
                        <a:pos x="558" y="106"/>
                      </a:cxn>
                      <a:cxn ang="0">
                        <a:pos x="583" y="94"/>
                      </a:cxn>
                      <a:cxn ang="0">
                        <a:pos x="620" y="71"/>
                      </a:cxn>
                      <a:cxn ang="0">
                        <a:pos x="662" y="54"/>
                      </a:cxn>
                      <a:cxn ang="0">
                        <a:pos x="704" y="40"/>
                      </a:cxn>
                      <a:cxn ang="0">
                        <a:pos x="735" y="30"/>
                      </a:cxn>
                      <a:cxn ang="0">
                        <a:pos x="758" y="25"/>
                      </a:cxn>
                      <a:cxn ang="0">
                        <a:pos x="759" y="26"/>
                      </a:cxn>
                      <a:cxn ang="0">
                        <a:pos x="785" y="19"/>
                      </a:cxn>
                      <a:cxn ang="0">
                        <a:pos x="800" y="15"/>
                      </a:cxn>
                      <a:cxn ang="0">
                        <a:pos x="820" y="12"/>
                      </a:cxn>
                      <a:cxn ang="0">
                        <a:pos x="870" y="10"/>
                      </a:cxn>
                      <a:cxn ang="0">
                        <a:pos x="906" y="8"/>
                      </a:cxn>
                      <a:cxn ang="0">
                        <a:pos x="880" y="2"/>
                      </a:cxn>
                      <a:cxn ang="0">
                        <a:pos x="860" y="3"/>
                      </a:cxn>
                      <a:cxn ang="0">
                        <a:pos x="836" y="3"/>
                      </a:cxn>
                      <a:cxn ang="0">
                        <a:pos x="793" y="6"/>
                      </a:cxn>
                      <a:cxn ang="0">
                        <a:pos x="772" y="11"/>
                      </a:cxn>
                      <a:cxn ang="0">
                        <a:pos x="753" y="14"/>
                      </a:cxn>
                      <a:cxn ang="0">
                        <a:pos x="685" y="33"/>
                      </a:cxn>
                      <a:cxn ang="0">
                        <a:pos x="652" y="43"/>
                      </a:cxn>
                      <a:cxn ang="0">
                        <a:pos x="635" y="50"/>
                      </a:cxn>
                      <a:cxn ang="0">
                        <a:pos x="605" y="64"/>
                      </a:cxn>
                      <a:cxn ang="0">
                        <a:pos x="569" y="81"/>
                      </a:cxn>
                      <a:cxn ang="0">
                        <a:pos x="547" y="90"/>
                      </a:cxn>
                      <a:cxn ang="0">
                        <a:pos x="500" y="120"/>
                      </a:cxn>
                      <a:cxn ang="0">
                        <a:pos x="454" y="152"/>
                      </a:cxn>
                      <a:cxn ang="0">
                        <a:pos x="418" y="183"/>
                      </a:cxn>
                      <a:cxn ang="0">
                        <a:pos x="399" y="199"/>
                      </a:cxn>
                      <a:cxn ang="0">
                        <a:pos x="372" y="223"/>
                      </a:cxn>
                      <a:cxn ang="0">
                        <a:pos x="333" y="260"/>
                      </a:cxn>
                      <a:cxn ang="0">
                        <a:pos x="303" y="297"/>
                      </a:cxn>
                      <a:cxn ang="0">
                        <a:pos x="252" y="360"/>
                      </a:cxn>
                      <a:cxn ang="0">
                        <a:pos x="200" y="442"/>
                      </a:cxn>
                      <a:cxn ang="0">
                        <a:pos x="184" y="468"/>
                      </a:cxn>
                      <a:cxn ang="0">
                        <a:pos x="168" y="498"/>
                      </a:cxn>
                      <a:cxn ang="0">
                        <a:pos x="143" y="549"/>
                      </a:cxn>
                      <a:cxn ang="0">
                        <a:pos x="99" y="648"/>
                      </a:cxn>
                      <a:cxn ang="0">
                        <a:pos x="68" y="741"/>
                      </a:cxn>
                      <a:cxn ang="0">
                        <a:pos x="38" y="844"/>
                      </a:cxn>
                      <a:cxn ang="0">
                        <a:pos x="0" y="1116"/>
                      </a:cxn>
                      <a:cxn ang="0">
                        <a:pos x="9" y="1197"/>
                      </a:cxn>
                      <a:cxn ang="0">
                        <a:pos x="11" y="1180"/>
                      </a:cxn>
                      <a:cxn ang="0">
                        <a:pos x="15" y="1154"/>
                      </a:cxn>
                      <a:cxn ang="0">
                        <a:pos x="18" y="1114"/>
                      </a:cxn>
                      <a:cxn ang="0">
                        <a:pos x="40" y="988"/>
                      </a:cxn>
                      <a:cxn ang="0">
                        <a:pos x="89" y="767"/>
                      </a:cxn>
                      <a:cxn ang="0">
                        <a:pos x="117" y="681"/>
                      </a:cxn>
                      <a:cxn ang="0">
                        <a:pos x="157" y="582"/>
                      </a:cxn>
                      <a:cxn ang="0">
                        <a:pos x="164" y="564"/>
                      </a:cxn>
                      <a:cxn ang="0">
                        <a:pos x="193" y="510"/>
                      </a:cxn>
                      <a:cxn ang="0">
                        <a:pos x="216" y="471"/>
                      </a:cxn>
                    </a:cxnLst>
                    <a:rect l="0" t="0" r="r" b="b"/>
                    <a:pathLst>
                      <a:path w="913" h="1204">
                        <a:moveTo>
                          <a:pt x="243" y="429"/>
                        </a:moveTo>
                        <a:cubicBezTo>
                          <a:pt x="254" y="411"/>
                          <a:pt x="268" y="388"/>
                          <a:pt x="280" y="372"/>
                        </a:cubicBezTo>
                        <a:cubicBezTo>
                          <a:pt x="282" y="368"/>
                          <a:pt x="286" y="362"/>
                          <a:pt x="289" y="357"/>
                        </a:cubicBezTo>
                        <a:cubicBezTo>
                          <a:pt x="291" y="358"/>
                          <a:pt x="291" y="358"/>
                          <a:pt x="291" y="358"/>
                        </a:cubicBezTo>
                        <a:cubicBezTo>
                          <a:pt x="294" y="353"/>
                          <a:pt x="294" y="353"/>
                          <a:pt x="294" y="353"/>
                        </a:cubicBezTo>
                        <a:cubicBezTo>
                          <a:pt x="296" y="351"/>
                          <a:pt x="292" y="356"/>
                          <a:pt x="295" y="354"/>
                        </a:cubicBezTo>
                        <a:cubicBezTo>
                          <a:pt x="295" y="351"/>
                          <a:pt x="295" y="351"/>
                          <a:pt x="295" y="351"/>
                        </a:cubicBezTo>
                        <a:cubicBezTo>
                          <a:pt x="296" y="351"/>
                          <a:pt x="304" y="341"/>
                          <a:pt x="299" y="349"/>
                        </a:cubicBezTo>
                        <a:cubicBezTo>
                          <a:pt x="304" y="343"/>
                          <a:pt x="308" y="338"/>
                          <a:pt x="313" y="332"/>
                        </a:cubicBezTo>
                        <a:cubicBezTo>
                          <a:pt x="316" y="329"/>
                          <a:pt x="313" y="329"/>
                          <a:pt x="317" y="325"/>
                        </a:cubicBezTo>
                        <a:cubicBezTo>
                          <a:pt x="318" y="325"/>
                          <a:pt x="316" y="327"/>
                          <a:pt x="317" y="327"/>
                        </a:cubicBezTo>
                        <a:cubicBezTo>
                          <a:pt x="328" y="316"/>
                          <a:pt x="325" y="311"/>
                          <a:pt x="335" y="300"/>
                        </a:cubicBezTo>
                        <a:cubicBezTo>
                          <a:pt x="334" y="301"/>
                          <a:pt x="334" y="301"/>
                          <a:pt x="334" y="301"/>
                        </a:cubicBezTo>
                        <a:cubicBezTo>
                          <a:pt x="336" y="299"/>
                          <a:pt x="339" y="296"/>
                          <a:pt x="339" y="296"/>
                        </a:cubicBezTo>
                        <a:cubicBezTo>
                          <a:pt x="336" y="296"/>
                          <a:pt x="338" y="298"/>
                          <a:pt x="334" y="301"/>
                        </a:cubicBezTo>
                        <a:cubicBezTo>
                          <a:pt x="333" y="299"/>
                          <a:pt x="337" y="296"/>
                          <a:pt x="336" y="295"/>
                        </a:cubicBezTo>
                        <a:cubicBezTo>
                          <a:pt x="338" y="293"/>
                          <a:pt x="339" y="291"/>
                          <a:pt x="341" y="289"/>
                        </a:cubicBezTo>
                        <a:cubicBezTo>
                          <a:pt x="345" y="286"/>
                          <a:pt x="349" y="280"/>
                          <a:pt x="353" y="278"/>
                        </a:cubicBezTo>
                        <a:cubicBezTo>
                          <a:pt x="354" y="276"/>
                          <a:pt x="355" y="273"/>
                          <a:pt x="358" y="269"/>
                        </a:cubicBezTo>
                        <a:cubicBezTo>
                          <a:pt x="362" y="267"/>
                          <a:pt x="359" y="270"/>
                          <a:pt x="363" y="267"/>
                        </a:cubicBezTo>
                        <a:cubicBezTo>
                          <a:pt x="362" y="265"/>
                          <a:pt x="362" y="265"/>
                          <a:pt x="362" y="265"/>
                        </a:cubicBezTo>
                        <a:cubicBezTo>
                          <a:pt x="365" y="262"/>
                          <a:pt x="365" y="263"/>
                          <a:pt x="365" y="264"/>
                        </a:cubicBezTo>
                        <a:cubicBezTo>
                          <a:pt x="369" y="260"/>
                          <a:pt x="367" y="260"/>
                          <a:pt x="371" y="256"/>
                        </a:cubicBezTo>
                        <a:cubicBezTo>
                          <a:pt x="370" y="259"/>
                          <a:pt x="370" y="259"/>
                          <a:pt x="370" y="259"/>
                        </a:cubicBezTo>
                        <a:cubicBezTo>
                          <a:pt x="373" y="256"/>
                          <a:pt x="374" y="255"/>
                          <a:pt x="378" y="251"/>
                        </a:cubicBezTo>
                        <a:cubicBezTo>
                          <a:pt x="378" y="251"/>
                          <a:pt x="377" y="253"/>
                          <a:pt x="375" y="254"/>
                        </a:cubicBezTo>
                        <a:cubicBezTo>
                          <a:pt x="379" y="253"/>
                          <a:pt x="379" y="250"/>
                          <a:pt x="380" y="248"/>
                        </a:cubicBezTo>
                        <a:cubicBezTo>
                          <a:pt x="379" y="249"/>
                          <a:pt x="376" y="251"/>
                          <a:pt x="377" y="249"/>
                        </a:cubicBezTo>
                        <a:cubicBezTo>
                          <a:pt x="379" y="247"/>
                          <a:pt x="381" y="244"/>
                          <a:pt x="383" y="243"/>
                        </a:cubicBezTo>
                        <a:cubicBezTo>
                          <a:pt x="381" y="246"/>
                          <a:pt x="381" y="246"/>
                          <a:pt x="381" y="246"/>
                        </a:cubicBezTo>
                        <a:cubicBezTo>
                          <a:pt x="385" y="241"/>
                          <a:pt x="383" y="243"/>
                          <a:pt x="388" y="238"/>
                        </a:cubicBezTo>
                        <a:cubicBezTo>
                          <a:pt x="388" y="239"/>
                          <a:pt x="388" y="239"/>
                          <a:pt x="388" y="239"/>
                        </a:cubicBezTo>
                        <a:cubicBezTo>
                          <a:pt x="390" y="235"/>
                          <a:pt x="395" y="232"/>
                          <a:pt x="400" y="227"/>
                        </a:cubicBezTo>
                        <a:cubicBezTo>
                          <a:pt x="399" y="228"/>
                          <a:pt x="399" y="228"/>
                          <a:pt x="399" y="228"/>
                        </a:cubicBezTo>
                        <a:cubicBezTo>
                          <a:pt x="401" y="226"/>
                          <a:pt x="402" y="225"/>
                          <a:pt x="403" y="224"/>
                        </a:cubicBezTo>
                        <a:cubicBezTo>
                          <a:pt x="399" y="226"/>
                          <a:pt x="400" y="225"/>
                          <a:pt x="399" y="224"/>
                        </a:cubicBezTo>
                        <a:cubicBezTo>
                          <a:pt x="404" y="222"/>
                          <a:pt x="403" y="218"/>
                          <a:pt x="410" y="213"/>
                        </a:cubicBezTo>
                        <a:cubicBezTo>
                          <a:pt x="410" y="214"/>
                          <a:pt x="409" y="216"/>
                          <a:pt x="407" y="217"/>
                        </a:cubicBezTo>
                        <a:cubicBezTo>
                          <a:pt x="406" y="220"/>
                          <a:pt x="407" y="221"/>
                          <a:pt x="404" y="225"/>
                        </a:cubicBezTo>
                        <a:cubicBezTo>
                          <a:pt x="406" y="223"/>
                          <a:pt x="408" y="220"/>
                          <a:pt x="408" y="221"/>
                        </a:cubicBezTo>
                        <a:cubicBezTo>
                          <a:pt x="408" y="219"/>
                          <a:pt x="408" y="219"/>
                          <a:pt x="408" y="219"/>
                        </a:cubicBezTo>
                        <a:cubicBezTo>
                          <a:pt x="409" y="218"/>
                          <a:pt x="410" y="217"/>
                          <a:pt x="411" y="216"/>
                        </a:cubicBezTo>
                        <a:cubicBezTo>
                          <a:pt x="411" y="215"/>
                          <a:pt x="408" y="217"/>
                          <a:pt x="410" y="214"/>
                        </a:cubicBezTo>
                        <a:cubicBezTo>
                          <a:pt x="414" y="210"/>
                          <a:pt x="413" y="213"/>
                          <a:pt x="413" y="212"/>
                        </a:cubicBezTo>
                        <a:cubicBezTo>
                          <a:pt x="418" y="208"/>
                          <a:pt x="414" y="209"/>
                          <a:pt x="419" y="205"/>
                        </a:cubicBezTo>
                        <a:cubicBezTo>
                          <a:pt x="419" y="206"/>
                          <a:pt x="418" y="207"/>
                          <a:pt x="418" y="207"/>
                        </a:cubicBezTo>
                        <a:cubicBezTo>
                          <a:pt x="422" y="205"/>
                          <a:pt x="426" y="200"/>
                          <a:pt x="428" y="200"/>
                        </a:cubicBezTo>
                        <a:cubicBezTo>
                          <a:pt x="428" y="201"/>
                          <a:pt x="428" y="201"/>
                          <a:pt x="427" y="202"/>
                        </a:cubicBezTo>
                        <a:cubicBezTo>
                          <a:pt x="427" y="202"/>
                          <a:pt x="427" y="202"/>
                          <a:pt x="427" y="202"/>
                        </a:cubicBezTo>
                        <a:cubicBezTo>
                          <a:pt x="424" y="207"/>
                          <a:pt x="430" y="199"/>
                          <a:pt x="430" y="201"/>
                        </a:cubicBezTo>
                        <a:cubicBezTo>
                          <a:pt x="429" y="201"/>
                          <a:pt x="434" y="197"/>
                          <a:pt x="436" y="195"/>
                        </a:cubicBezTo>
                        <a:cubicBezTo>
                          <a:pt x="435" y="195"/>
                          <a:pt x="435" y="195"/>
                          <a:pt x="435" y="195"/>
                        </a:cubicBezTo>
                        <a:cubicBezTo>
                          <a:pt x="440" y="186"/>
                          <a:pt x="436" y="197"/>
                          <a:pt x="443" y="190"/>
                        </a:cubicBezTo>
                        <a:cubicBezTo>
                          <a:pt x="447" y="186"/>
                          <a:pt x="441" y="192"/>
                          <a:pt x="443" y="189"/>
                        </a:cubicBezTo>
                        <a:cubicBezTo>
                          <a:pt x="446" y="186"/>
                          <a:pt x="448" y="186"/>
                          <a:pt x="452" y="182"/>
                        </a:cubicBezTo>
                        <a:cubicBezTo>
                          <a:pt x="454" y="181"/>
                          <a:pt x="457" y="180"/>
                          <a:pt x="458" y="180"/>
                        </a:cubicBezTo>
                        <a:cubicBezTo>
                          <a:pt x="461" y="178"/>
                          <a:pt x="467" y="174"/>
                          <a:pt x="468" y="172"/>
                        </a:cubicBezTo>
                        <a:cubicBezTo>
                          <a:pt x="462" y="175"/>
                          <a:pt x="464" y="177"/>
                          <a:pt x="457" y="180"/>
                        </a:cubicBezTo>
                        <a:cubicBezTo>
                          <a:pt x="458" y="178"/>
                          <a:pt x="458" y="178"/>
                          <a:pt x="458" y="178"/>
                        </a:cubicBezTo>
                        <a:cubicBezTo>
                          <a:pt x="462" y="174"/>
                          <a:pt x="467" y="170"/>
                          <a:pt x="470" y="168"/>
                        </a:cubicBezTo>
                        <a:cubicBezTo>
                          <a:pt x="469" y="168"/>
                          <a:pt x="469" y="168"/>
                          <a:pt x="469" y="168"/>
                        </a:cubicBezTo>
                        <a:cubicBezTo>
                          <a:pt x="474" y="163"/>
                          <a:pt x="475" y="161"/>
                          <a:pt x="481" y="157"/>
                        </a:cubicBezTo>
                        <a:cubicBezTo>
                          <a:pt x="482" y="157"/>
                          <a:pt x="479" y="160"/>
                          <a:pt x="477" y="162"/>
                        </a:cubicBezTo>
                        <a:cubicBezTo>
                          <a:pt x="481" y="160"/>
                          <a:pt x="480" y="159"/>
                          <a:pt x="486" y="155"/>
                        </a:cubicBezTo>
                        <a:cubicBezTo>
                          <a:pt x="487" y="156"/>
                          <a:pt x="482" y="158"/>
                          <a:pt x="482" y="159"/>
                        </a:cubicBezTo>
                        <a:cubicBezTo>
                          <a:pt x="488" y="154"/>
                          <a:pt x="488" y="154"/>
                          <a:pt x="488" y="154"/>
                        </a:cubicBezTo>
                        <a:cubicBezTo>
                          <a:pt x="488" y="154"/>
                          <a:pt x="488" y="154"/>
                          <a:pt x="488" y="154"/>
                        </a:cubicBezTo>
                        <a:cubicBezTo>
                          <a:pt x="488" y="152"/>
                          <a:pt x="493" y="151"/>
                          <a:pt x="497" y="148"/>
                        </a:cubicBezTo>
                        <a:cubicBezTo>
                          <a:pt x="506" y="141"/>
                          <a:pt x="506" y="139"/>
                          <a:pt x="510" y="134"/>
                        </a:cubicBezTo>
                        <a:cubicBezTo>
                          <a:pt x="512" y="133"/>
                          <a:pt x="513" y="134"/>
                          <a:pt x="512" y="134"/>
                        </a:cubicBezTo>
                        <a:cubicBezTo>
                          <a:pt x="510" y="135"/>
                          <a:pt x="510" y="135"/>
                          <a:pt x="510" y="136"/>
                        </a:cubicBezTo>
                        <a:cubicBezTo>
                          <a:pt x="513" y="134"/>
                          <a:pt x="518" y="133"/>
                          <a:pt x="516" y="135"/>
                        </a:cubicBezTo>
                        <a:cubicBezTo>
                          <a:pt x="521" y="131"/>
                          <a:pt x="514" y="135"/>
                          <a:pt x="517" y="133"/>
                        </a:cubicBezTo>
                        <a:cubicBezTo>
                          <a:pt x="524" y="128"/>
                          <a:pt x="524" y="128"/>
                          <a:pt x="524" y="128"/>
                        </a:cubicBezTo>
                        <a:cubicBezTo>
                          <a:pt x="522" y="128"/>
                          <a:pt x="520" y="130"/>
                          <a:pt x="523" y="127"/>
                        </a:cubicBezTo>
                        <a:cubicBezTo>
                          <a:pt x="526" y="125"/>
                          <a:pt x="527" y="124"/>
                          <a:pt x="531" y="121"/>
                        </a:cubicBezTo>
                        <a:cubicBezTo>
                          <a:pt x="531" y="122"/>
                          <a:pt x="533" y="122"/>
                          <a:pt x="530" y="124"/>
                        </a:cubicBezTo>
                        <a:cubicBezTo>
                          <a:pt x="533" y="123"/>
                          <a:pt x="536" y="121"/>
                          <a:pt x="536" y="119"/>
                        </a:cubicBezTo>
                        <a:cubicBezTo>
                          <a:pt x="531" y="121"/>
                          <a:pt x="543" y="114"/>
                          <a:pt x="539" y="115"/>
                        </a:cubicBezTo>
                        <a:cubicBezTo>
                          <a:pt x="544" y="113"/>
                          <a:pt x="544" y="113"/>
                          <a:pt x="544" y="113"/>
                        </a:cubicBezTo>
                        <a:cubicBezTo>
                          <a:pt x="543" y="114"/>
                          <a:pt x="543" y="114"/>
                          <a:pt x="541" y="115"/>
                        </a:cubicBezTo>
                        <a:cubicBezTo>
                          <a:pt x="543" y="115"/>
                          <a:pt x="545" y="112"/>
                          <a:pt x="546" y="111"/>
                        </a:cubicBezTo>
                        <a:cubicBezTo>
                          <a:pt x="548" y="111"/>
                          <a:pt x="552" y="108"/>
                          <a:pt x="553" y="109"/>
                        </a:cubicBezTo>
                        <a:cubicBezTo>
                          <a:pt x="554" y="108"/>
                          <a:pt x="557" y="106"/>
                          <a:pt x="558" y="106"/>
                        </a:cubicBezTo>
                        <a:cubicBezTo>
                          <a:pt x="560" y="105"/>
                          <a:pt x="558" y="105"/>
                          <a:pt x="559" y="104"/>
                        </a:cubicBezTo>
                        <a:cubicBezTo>
                          <a:pt x="566" y="100"/>
                          <a:pt x="566" y="100"/>
                          <a:pt x="566" y="100"/>
                        </a:cubicBezTo>
                        <a:cubicBezTo>
                          <a:pt x="567" y="101"/>
                          <a:pt x="568" y="102"/>
                          <a:pt x="567" y="103"/>
                        </a:cubicBezTo>
                        <a:cubicBezTo>
                          <a:pt x="570" y="101"/>
                          <a:pt x="567" y="101"/>
                          <a:pt x="571" y="98"/>
                        </a:cubicBezTo>
                        <a:cubicBezTo>
                          <a:pt x="570" y="101"/>
                          <a:pt x="577" y="96"/>
                          <a:pt x="575" y="100"/>
                        </a:cubicBezTo>
                        <a:cubicBezTo>
                          <a:pt x="577" y="99"/>
                          <a:pt x="584" y="96"/>
                          <a:pt x="588" y="93"/>
                        </a:cubicBezTo>
                        <a:cubicBezTo>
                          <a:pt x="589" y="91"/>
                          <a:pt x="583" y="95"/>
                          <a:pt x="583" y="94"/>
                        </a:cubicBezTo>
                        <a:cubicBezTo>
                          <a:pt x="593" y="88"/>
                          <a:pt x="592" y="85"/>
                          <a:pt x="601" y="81"/>
                        </a:cubicBezTo>
                        <a:cubicBezTo>
                          <a:pt x="598" y="82"/>
                          <a:pt x="598" y="82"/>
                          <a:pt x="598" y="82"/>
                        </a:cubicBezTo>
                        <a:cubicBezTo>
                          <a:pt x="603" y="79"/>
                          <a:pt x="602" y="80"/>
                          <a:pt x="605" y="77"/>
                        </a:cubicBezTo>
                        <a:cubicBezTo>
                          <a:pt x="604" y="79"/>
                          <a:pt x="612" y="78"/>
                          <a:pt x="620" y="74"/>
                        </a:cubicBezTo>
                        <a:cubicBezTo>
                          <a:pt x="620" y="73"/>
                          <a:pt x="615" y="75"/>
                          <a:pt x="616" y="73"/>
                        </a:cubicBezTo>
                        <a:cubicBezTo>
                          <a:pt x="621" y="70"/>
                          <a:pt x="621" y="70"/>
                          <a:pt x="621" y="70"/>
                        </a:cubicBezTo>
                        <a:cubicBezTo>
                          <a:pt x="622" y="70"/>
                          <a:pt x="621" y="71"/>
                          <a:pt x="620" y="71"/>
                        </a:cubicBezTo>
                        <a:cubicBezTo>
                          <a:pt x="625" y="69"/>
                          <a:pt x="630" y="69"/>
                          <a:pt x="631" y="67"/>
                        </a:cubicBezTo>
                        <a:cubicBezTo>
                          <a:pt x="637" y="67"/>
                          <a:pt x="637" y="67"/>
                          <a:pt x="637" y="67"/>
                        </a:cubicBezTo>
                        <a:cubicBezTo>
                          <a:pt x="634" y="67"/>
                          <a:pt x="634" y="67"/>
                          <a:pt x="634" y="67"/>
                        </a:cubicBezTo>
                        <a:cubicBezTo>
                          <a:pt x="635" y="66"/>
                          <a:pt x="640" y="63"/>
                          <a:pt x="641" y="62"/>
                        </a:cubicBezTo>
                        <a:cubicBezTo>
                          <a:pt x="646" y="59"/>
                          <a:pt x="649" y="59"/>
                          <a:pt x="652" y="59"/>
                        </a:cubicBezTo>
                        <a:cubicBezTo>
                          <a:pt x="651" y="58"/>
                          <a:pt x="648" y="58"/>
                          <a:pt x="652" y="56"/>
                        </a:cubicBezTo>
                        <a:cubicBezTo>
                          <a:pt x="653" y="58"/>
                          <a:pt x="662" y="53"/>
                          <a:pt x="662" y="54"/>
                        </a:cubicBezTo>
                        <a:cubicBezTo>
                          <a:pt x="664" y="54"/>
                          <a:pt x="668" y="53"/>
                          <a:pt x="667" y="52"/>
                        </a:cubicBezTo>
                        <a:cubicBezTo>
                          <a:pt x="668" y="54"/>
                          <a:pt x="668" y="54"/>
                          <a:pt x="668" y="54"/>
                        </a:cubicBezTo>
                        <a:cubicBezTo>
                          <a:pt x="667" y="52"/>
                          <a:pt x="674" y="49"/>
                          <a:pt x="679" y="47"/>
                        </a:cubicBezTo>
                        <a:cubicBezTo>
                          <a:pt x="679" y="50"/>
                          <a:pt x="684" y="45"/>
                          <a:pt x="688" y="46"/>
                        </a:cubicBezTo>
                        <a:cubicBezTo>
                          <a:pt x="688" y="44"/>
                          <a:pt x="696" y="43"/>
                          <a:pt x="697" y="41"/>
                        </a:cubicBezTo>
                        <a:cubicBezTo>
                          <a:pt x="701" y="39"/>
                          <a:pt x="701" y="41"/>
                          <a:pt x="702" y="41"/>
                        </a:cubicBezTo>
                        <a:cubicBezTo>
                          <a:pt x="704" y="40"/>
                          <a:pt x="704" y="40"/>
                          <a:pt x="704" y="40"/>
                        </a:cubicBezTo>
                        <a:cubicBezTo>
                          <a:pt x="706" y="40"/>
                          <a:pt x="713" y="38"/>
                          <a:pt x="718" y="37"/>
                        </a:cubicBezTo>
                        <a:cubicBezTo>
                          <a:pt x="722" y="35"/>
                          <a:pt x="722" y="35"/>
                          <a:pt x="722" y="35"/>
                        </a:cubicBezTo>
                        <a:cubicBezTo>
                          <a:pt x="723" y="35"/>
                          <a:pt x="723" y="35"/>
                          <a:pt x="723" y="35"/>
                        </a:cubicBezTo>
                        <a:cubicBezTo>
                          <a:pt x="724" y="34"/>
                          <a:pt x="727" y="33"/>
                          <a:pt x="725" y="33"/>
                        </a:cubicBezTo>
                        <a:cubicBezTo>
                          <a:pt x="727" y="33"/>
                          <a:pt x="727" y="33"/>
                          <a:pt x="727" y="33"/>
                        </a:cubicBezTo>
                        <a:cubicBezTo>
                          <a:pt x="727" y="31"/>
                          <a:pt x="730" y="31"/>
                          <a:pt x="735" y="29"/>
                        </a:cubicBezTo>
                        <a:cubicBezTo>
                          <a:pt x="736" y="29"/>
                          <a:pt x="736" y="30"/>
                          <a:pt x="735" y="30"/>
                        </a:cubicBezTo>
                        <a:cubicBezTo>
                          <a:pt x="737" y="30"/>
                          <a:pt x="736" y="31"/>
                          <a:pt x="738" y="31"/>
                        </a:cubicBezTo>
                        <a:cubicBezTo>
                          <a:pt x="736" y="31"/>
                          <a:pt x="745" y="26"/>
                          <a:pt x="739" y="27"/>
                        </a:cubicBezTo>
                        <a:cubicBezTo>
                          <a:pt x="738" y="26"/>
                          <a:pt x="741" y="25"/>
                          <a:pt x="744" y="24"/>
                        </a:cubicBezTo>
                        <a:cubicBezTo>
                          <a:pt x="745" y="26"/>
                          <a:pt x="745" y="26"/>
                          <a:pt x="745" y="26"/>
                        </a:cubicBezTo>
                        <a:cubicBezTo>
                          <a:pt x="748" y="23"/>
                          <a:pt x="748" y="23"/>
                          <a:pt x="748" y="23"/>
                        </a:cubicBezTo>
                        <a:cubicBezTo>
                          <a:pt x="751" y="22"/>
                          <a:pt x="753" y="23"/>
                          <a:pt x="756" y="22"/>
                        </a:cubicBezTo>
                        <a:cubicBezTo>
                          <a:pt x="753" y="23"/>
                          <a:pt x="750" y="27"/>
                          <a:pt x="758" y="25"/>
                        </a:cubicBezTo>
                        <a:cubicBezTo>
                          <a:pt x="754" y="26"/>
                          <a:pt x="752" y="28"/>
                          <a:pt x="750" y="28"/>
                        </a:cubicBezTo>
                        <a:cubicBezTo>
                          <a:pt x="752" y="28"/>
                          <a:pt x="752" y="28"/>
                          <a:pt x="750" y="29"/>
                        </a:cubicBezTo>
                        <a:cubicBezTo>
                          <a:pt x="756" y="27"/>
                          <a:pt x="752" y="28"/>
                          <a:pt x="758" y="26"/>
                        </a:cubicBezTo>
                        <a:cubicBezTo>
                          <a:pt x="758" y="28"/>
                          <a:pt x="759" y="28"/>
                          <a:pt x="764" y="27"/>
                        </a:cubicBezTo>
                        <a:cubicBezTo>
                          <a:pt x="760" y="27"/>
                          <a:pt x="760" y="27"/>
                          <a:pt x="760" y="27"/>
                        </a:cubicBezTo>
                        <a:cubicBezTo>
                          <a:pt x="761" y="27"/>
                          <a:pt x="761" y="27"/>
                          <a:pt x="761" y="26"/>
                        </a:cubicBezTo>
                        <a:cubicBezTo>
                          <a:pt x="760" y="27"/>
                          <a:pt x="759" y="26"/>
                          <a:pt x="759" y="26"/>
                        </a:cubicBezTo>
                        <a:cubicBezTo>
                          <a:pt x="760" y="26"/>
                          <a:pt x="765" y="23"/>
                          <a:pt x="766" y="23"/>
                        </a:cubicBezTo>
                        <a:cubicBezTo>
                          <a:pt x="760" y="22"/>
                          <a:pt x="776" y="19"/>
                          <a:pt x="772" y="19"/>
                        </a:cubicBezTo>
                        <a:cubicBezTo>
                          <a:pt x="773" y="18"/>
                          <a:pt x="777" y="17"/>
                          <a:pt x="777" y="18"/>
                        </a:cubicBezTo>
                        <a:cubicBezTo>
                          <a:pt x="772" y="20"/>
                          <a:pt x="781" y="19"/>
                          <a:pt x="781" y="20"/>
                        </a:cubicBezTo>
                        <a:cubicBezTo>
                          <a:pt x="782" y="19"/>
                          <a:pt x="777" y="20"/>
                          <a:pt x="779" y="19"/>
                        </a:cubicBezTo>
                        <a:cubicBezTo>
                          <a:pt x="782" y="18"/>
                          <a:pt x="784" y="19"/>
                          <a:pt x="786" y="19"/>
                        </a:cubicBezTo>
                        <a:cubicBezTo>
                          <a:pt x="785" y="19"/>
                          <a:pt x="785" y="19"/>
                          <a:pt x="785" y="19"/>
                        </a:cubicBezTo>
                        <a:cubicBezTo>
                          <a:pt x="789" y="19"/>
                          <a:pt x="789" y="19"/>
                          <a:pt x="789" y="19"/>
                        </a:cubicBezTo>
                        <a:cubicBezTo>
                          <a:pt x="790" y="18"/>
                          <a:pt x="785" y="19"/>
                          <a:pt x="789" y="17"/>
                        </a:cubicBezTo>
                        <a:cubicBezTo>
                          <a:pt x="790" y="18"/>
                          <a:pt x="794" y="16"/>
                          <a:pt x="794" y="17"/>
                        </a:cubicBezTo>
                        <a:cubicBezTo>
                          <a:pt x="792" y="18"/>
                          <a:pt x="794" y="19"/>
                          <a:pt x="790" y="20"/>
                        </a:cubicBezTo>
                        <a:cubicBezTo>
                          <a:pt x="793" y="20"/>
                          <a:pt x="802" y="18"/>
                          <a:pt x="798" y="17"/>
                        </a:cubicBezTo>
                        <a:cubicBezTo>
                          <a:pt x="802" y="17"/>
                          <a:pt x="802" y="17"/>
                          <a:pt x="802" y="17"/>
                        </a:cubicBezTo>
                        <a:cubicBezTo>
                          <a:pt x="800" y="16"/>
                          <a:pt x="793" y="16"/>
                          <a:pt x="800" y="15"/>
                        </a:cubicBezTo>
                        <a:cubicBezTo>
                          <a:pt x="800" y="15"/>
                          <a:pt x="800" y="15"/>
                          <a:pt x="800" y="15"/>
                        </a:cubicBezTo>
                        <a:cubicBezTo>
                          <a:pt x="805" y="13"/>
                          <a:pt x="805" y="13"/>
                          <a:pt x="805" y="13"/>
                        </a:cubicBezTo>
                        <a:cubicBezTo>
                          <a:pt x="807" y="14"/>
                          <a:pt x="807" y="14"/>
                          <a:pt x="807" y="14"/>
                        </a:cubicBezTo>
                        <a:cubicBezTo>
                          <a:pt x="807" y="13"/>
                          <a:pt x="808" y="13"/>
                          <a:pt x="810" y="13"/>
                        </a:cubicBezTo>
                        <a:cubicBezTo>
                          <a:pt x="810" y="13"/>
                          <a:pt x="812" y="13"/>
                          <a:pt x="812" y="14"/>
                        </a:cubicBezTo>
                        <a:cubicBezTo>
                          <a:pt x="817" y="13"/>
                          <a:pt x="817" y="12"/>
                          <a:pt x="817" y="12"/>
                        </a:cubicBezTo>
                        <a:cubicBezTo>
                          <a:pt x="820" y="11"/>
                          <a:pt x="821" y="11"/>
                          <a:pt x="820" y="12"/>
                        </a:cubicBezTo>
                        <a:cubicBezTo>
                          <a:pt x="824" y="12"/>
                          <a:pt x="831" y="11"/>
                          <a:pt x="834" y="11"/>
                        </a:cubicBezTo>
                        <a:cubicBezTo>
                          <a:pt x="839" y="10"/>
                          <a:pt x="833" y="11"/>
                          <a:pt x="836" y="10"/>
                        </a:cubicBezTo>
                        <a:cubicBezTo>
                          <a:pt x="841" y="12"/>
                          <a:pt x="854" y="9"/>
                          <a:pt x="863" y="8"/>
                        </a:cubicBezTo>
                        <a:cubicBezTo>
                          <a:pt x="860" y="6"/>
                          <a:pt x="865" y="7"/>
                          <a:pt x="867" y="5"/>
                        </a:cubicBezTo>
                        <a:cubicBezTo>
                          <a:pt x="865" y="6"/>
                          <a:pt x="875" y="7"/>
                          <a:pt x="868" y="8"/>
                        </a:cubicBezTo>
                        <a:cubicBezTo>
                          <a:pt x="872" y="7"/>
                          <a:pt x="872" y="7"/>
                          <a:pt x="872" y="7"/>
                        </a:cubicBezTo>
                        <a:cubicBezTo>
                          <a:pt x="876" y="8"/>
                          <a:pt x="865" y="9"/>
                          <a:pt x="870" y="10"/>
                        </a:cubicBezTo>
                        <a:cubicBezTo>
                          <a:pt x="875" y="9"/>
                          <a:pt x="878" y="7"/>
                          <a:pt x="884" y="7"/>
                        </a:cubicBezTo>
                        <a:cubicBezTo>
                          <a:pt x="882" y="9"/>
                          <a:pt x="889" y="7"/>
                          <a:pt x="888" y="9"/>
                        </a:cubicBezTo>
                        <a:cubicBezTo>
                          <a:pt x="887" y="9"/>
                          <a:pt x="885" y="9"/>
                          <a:pt x="883" y="9"/>
                        </a:cubicBezTo>
                        <a:cubicBezTo>
                          <a:pt x="884" y="9"/>
                          <a:pt x="884" y="9"/>
                          <a:pt x="884" y="9"/>
                        </a:cubicBezTo>
                        <a:cubicBezTo>
                          <a:pt x="896" y="9"/>
                          <a:pt x="887" y="7"/>
                          <a:pt x="894" y="6"/>
                        </a:cubicBezTo>
                        <a:cubicBezTo>
                          <a:pt x="901" y="6"/>
                          <a:pt x="899" y="7"/>
                          <a:pt x="900" y="8"/>
                        </a:cubicBezTo>
                        <a:cubicBezTo>
                          <a:pt x="901" y="8"/>
                          <a:pt x="904" y="8"/>
                          <a:pt x="906" y="8"/>
                        </a:cubicBezTo>
                        <a:cubicBezTo>
                          <a:pt x="902" y="9"/>
                          <a:pt x="898" y="7"/>
                          <a:pt x="900" y="6"/>
                        </a:cubicBezTo>
                        <a:cubicBezTo>
                          <a:pt x="903" y="7"/>
                          <a:pt x="911" y="6"/>
                          <a:pt x="913" y="5"/>
                        </a:cubicBezTo>
                        <a:cubicBezTo>
                          <a:pt x="902" y="3"/>
                          <a:pt x="906" y="5"/>
                          <a:pt x="896" y="3"/>
                        </a:cubicBezTo>
                        <a:cubicBezTo>
                          <a:pt x="895" y="4"/>
                          <a:pt x="895" y="5"/>
                          <a:pt x="889" y="5"/>
                        </a:cubicBezTo>
                        <a:cubicBezTo>
                          <a:pt x="893" y="4"/>
                          <a:pt x="889" y="4"/>
                          <a:pt x="888" y="4"/>
                        </a:cubicBezTo>
                        <a:cubicBezTo>
                          <a:pt x="889" y="5"/>
                          <a:pt x="884" y="4"/>
                          <a:pt x="882" y="5"/>
                        </a:cubicBezTo>
                        <a:cubicBezTo>
                          <a:pt x="880" y="4"/>
                          <a:pt x="885" y="2"/>
                          <a:pt x="880" y="2"/>
                        </a:cubicBezTo>
                        <a:cubicBezTo>
                          <a:pt x="879" y="5"/>
                          <a:pt x="879" y="5"/>
                          <a:pt x="879" y="5"/>
                        </a:cubicBezTo>
                        <a:cubicBezTo>
                          <a:pt x="876" y="4"/>
                          <a:pt x="879" y="3"/>
                          <a:pt x="875" y="4"/>
                        </a:cubicBezTo>
                        <a:cubicBezTo>
                          <a:pt x="877" y="2"/>
                          <a:pt x="874" y="2"/>
                          <a:pt x="880" y="1"/>
                        </a:cubicBezTo>
                        <a:cubicBezTo>
                          <a:pt x="872" y="0"/>
                          <a:pt x="868" y="3"/>
                          <a:pt x="862" y="4"/>
                        </a:cubicBezTo>
                        <a:cubicBezTo>
                          <a:pt x="863" y="4"/>
                          <a:pt x="863" y="4"/>
                          <a:pt x="864" y="4"/>
                        </a:cubicBezTo>
                        <a:cubicBezTo>
                          <a:pt x="862" y="4"/>
                          <a:pt x="860" y="4"/>
                          <a:pt x="858" y="5"/>
                        </a:cubicBezTo>
                        <a:cubicBezTo>
                          <a:pt x="854" y="4"/>
                          <a:pt x="861" y="3"/>
                          <a:pt x="860" y="3"/>
                        </a:cubicBezTo>
                        <a:cubicBezTo>
                          <a:pt x="854" y="3"/>
                          <a:pt x="854" y="3"/>
                          <a:pt x="854" y="3"/>
                        </a:cubicBezTo>
                        <a:cubicBezTo>
                          <a:pt x="853" y="3"/>
                          <a:pt x="853" y="3"/>
                          <a:pt x="853" y="3"/>
                        </a:cubicBezTo>
                        <a:cubicBezTo>
                          <a:pt x="852" y="4"/>
                          <a:pt x="850" y="4"/>
                          <a:pt x="850" y="4"/>
                        </a:cubicBezTo>
                        <a:cubicBezTo>
                          <a:pt x="851" y="3"/>
                          <a:pt x="852" y="2"/>
                          <a:pt x="853" y="1"/>
                        </a:cubicBezTo>
                        <a:cubicBezTo>
                          <a:pt x="847" y="3"/>
                          <a:pt x="847" y="3"/>
                          <a:pt x="847" y="3"/>
                        </a:cubicBezTo>
                        <a:cubicBezTo>
                          <a:pt x="847" y="3"/>
                          <a:pt x="841" y="3"/>
                          <a:pt x="846" y="2"/>
                        </a:cubicBezTo>
                        <a:cubicBezTo>
                          <a:pt x="836" y="3"/>
                          <a:pt x="836" y="3"/>
                          <a:pt x="836" y="3"/>
                        </a:cubicBezTo>
                        <a:cubicBezTo>
                          <a:pt x="835" y="2"/>
                          <a:pt x="835" y="2"/>
                          <a:pt x="835" y="2"/>
                        </a:cubicBezTo>
                        <a:cubicBezTo>
                          <a:pt x="832" y="2"/>
                          <a:pt x="832" y="3"/>
                          <a:pt x="835" y="2"/>
                        </a:cubicBezTo>
                        <a:cubicBezTo>
                          <a:pt x="832" y="2"/>
                          <a:pt x="820" y="7"/>
                          <a:pt x="821" y="4"/>
                        </a:cubicBezTo>
                        <a:cubicBezTo>
                          <a:pt x="814" y="6"/>
                          <a:pt x="811" y="6"/>
                          <a:pt x="801" y="8"/>
                        </a:cubicBezTo>
                        <a:cubicBezTo>
                          <a:pt x="808" y="6"/>
                          <a:pt x="793" y="8"/>
                          <a:pt x="800" y="6"/>
                        </a:cubicBezTo>
                        <a:cubicBezTo>
                          <a:pt x="796" y="6"/>
                          <a:pt x="795" y="8"/>
                          <a:pt x="791" y="9"/>
                        </a:cubicBezTo>
                        <a:cubicBezTo>
                          <a:pt x="788" y="9"/>
                          <a:pt x="789" y="7"/>
                          <a:pt x="793" y="6"/>
                        </a:cubicBezTo>
                        <a:cubicBezTo>
                          <a:pt x="789" y="7"/>
                          <a:pt x="789" y="7"/>
                          <a:pt x="789" y="7"/>
                        </a:cubicBezTo>
                        <a:cubicBezTo>
                          <a:pt x="789" y="7"/>
                          <a:pt x="789" y="7"/>
                          <a:pt x="789" y="7"/>
                        </a:cubicBezTo>
                        <a:cubicBezTo>
                          <a:pt x="785" y="9"/>
                          <a:pt x="785" y="9"/>
                          <a:pt x="785" y="9"/>
                        </a:cubicBezTo>
                        <a:cubicBezTo>
                          <a:pt x="781" y="9"/>
                          <a:pt x="784" y="7"/>
                          <a:pt x="780" y="8"/>
                        </a:cubicBezTo>
                        <a:cubicBezTo>
                          <a:pt x="779" y="9"/>
                          <a:pt x="779" y="9"/>
                          <a:pt x="779" y="9"/>
                        </a:cubicBezTo>
                        <a:cubicBezTo>
                          <a:pt x="776" y="9"/>
                          <a:pt x="776" y="9"/>
                          <a:pt x="776" y="9"/>
                        </a:cubicBezTo>
                        <a:cubicBezTo>
                          <a:pt x="777" y="9"/>
                          <a:pt x="775" y="10"/>
                          <a:pt x="772" y="11"/>
                        </a:cubicBezTo>
                        <a:cubicBezTo>
                          <a:pt x="772" y="11"/>
                          <a:pt x="772" y="11"/>
                          <a:pt x="772" y="11"/>
                        </a:cubicBezTo>
                        <a:cubicBezTo>
                          <a:pt x="769" y="12"/>
                          <a:pt x="769" y="12"/>
                          <a:pt x="769" y="12"/>
                        </a:cubicBezTo>
                        <a:cubicBezTo>
                          <a:pt x="772" y="10"/>
                          <a:pt x="765" y="12"/>
                          <a:pt x="767" y="11"/>
                        </a:cubicBezTo>
                        <a:cubicBezTo>
                          <a:pt x="764" y="11"/>
                          <a:pt x="764" y="11"/>
                          <a:pt x="758" y="13"/>
                        </a:cubicBezTo>
                        <a:cubicBezTo>
                          <a:pt x="759" y="14"/>
                          <a:pt x="759" y="14"/>
                          <a:pt x="759" y="14"/>
                        </a:cubicBezTo>
                        <a:cubicBezTo>
                          <a:pt x="752" y="16"/>
                          <a:pt x="759" y="12"/>
                          <a:pt x="753" y="14"/>
                        </a:cubicBezTo>
                        <a:cubicBezTo>
                          <a:pt x="753" y="14"/>
                          <a:pt x="753" y="14"/>
                          <a:pt x="753" y="14"/>
                        </a:cubicBezTo>
                        <a:cubicBezTo>
                          <a:pt x="745" y="15"/>
                          <a:pt x="740" y="19"/>
                          <a:pt x="733" y="19"/>
                        </a:cubicBezTo>
                        <a:cubicBezTo>
                          <a:pt x="737" y="18"/>
                          <a:pt x="735" y="17"/>
                          <a:pt x="735" y="18"/>
                        </a:cubicBezTo>
                        <a:cubicBezTo>
                          <a:pt x="730" y="19"/>
                          <a:pt x="722" y="22"/>
                          <a:pt x="716" y="24"/>
                        </a:cubicBezTo>
                        <a:cubicBezTo>
                          <a:pt x="714" y="24"/>
                          <a:pt x="713" y="23"/>
                          <a:pt x="708" y="24"/>
                        </a:cubicBezTo>
                        <a:cubicBezTo>
                          <a:pt x="704" y="26"/>
                          <a:pt x="703" y="26"/>
                          <a:pt x="702" y="27"/>
                        </a:cubicBezTo>
                        <a:cubicBezTo>
                          <a:pt x="698" y="28"/>
                          <a:pt x="691" y="31"/>
                          <a:pt x="690" y="30"/>
                        </a:cubicBezTo>
                        <a:cubicBezTo>
                          <a:pt x="690" y="31"/>
                          <a:pt x="687" y="31"/>
                          <a:pt x="685" y="33"/>
                        </a:cubicBezTo>
                        <a:cubicBezTo>
                          <a:pt x="684" y="32"/>
                          <a:pt x="684" y="32"/>
                          <a:pt x="684" y="32"/>
                        </a:cubicBezTo>
                        <a:cubicBezTo>
                          <a:pt x="685" y="33"/>
                          <a:pt x="685" y="33"/>
                          <a:pt x="685" y="33"/>
                        </a:cubicBezTo>
                        <a:cubicBezTo>
                          <a:pt x="677" y="33"/>
                          <a:pt x="674" y="38"/>
                          <a:pt x="666" y="39"/>
                        </a:cubicBezTo>
                        <a:cubicBezTo>
                          <a:pt x="667" y="39"/>
                          <a:pt x="667" y="39"/>
                          <a:pt x="667" y="39"/>
                        </a:cubicBezTo>
                        <a:cubicBezTo>
                          <a:pt x="665" y="40"/>
                          <a:pt x="665" y="40"/>
                          <a:pt x="665" y="40"/>
                        </a:cubicBezTo>
                        <a:cubicBezTo>
                          <a:pt x="664" y="40"/>
                          <a:pt x="665" y="39"/>
                          <a:pt x="665" y="38"/>
                        </a:cubicBezTo>
                        <a:cubicBezTo>
                          <a:pt x="661" y="40"/>
                          <a:pt x="656" y="42"/>
                          <a:pt x="652" y="43"/>
                        </a:cubicBezTo>
                        <a:cubicBezTo>
                          <a:pt x="654" y="43"/>
                          <a:pt x="654" y="43"/>
                          <a:pt x="654" y="43"/>
                        </a:cubicBezTo>
                        <a:cubicBezTo>
                          <a:pt x="652" y="44"/>
                          <a:pt x="650" y="46"/>
                          <a:pt x="647" y="47"/>
                        </a:cubicBezTo>
                        <a:cubicBezTo>
                          <a:pt x="651" y="43"/>
                          <a:pt x="642" y="48"/>
                          <a:pt x="641" y="48"/>
                        </a:cubicBezTo>
                        <a:cubicBezTo>
                          <a:pt x="644" y="46"/>
                          <a:pt x="644" y="46"/>
                          <a:pt x="644" y="46"/>
                        </a:cubicBezTo>
                        <a:cubicBezTo>
                          <a:pt x="640" y="48"/>
                          <a:pt x="640" y="48"/>
                          <a:pt x="641" y="49"/>
                        </a:cubicBezTo>
                        <a:cubicBezTo>
                          <a:pt x="636" y="51"/>
                          <a:pt x="636" y="48"/>
                          <a:pt x="632" y="51"/>
                        </a:cubicBezTo>
                        <a:cubicBezTo>
                          <a:pt x="635" y="50"/>
                          <a:pt x="635" y="50"/>
                          <a:pt x="635" y="50"/>
                        </a:cubicBezTo>
                        <a:cubicBezTo>
                          <a:pt x="637" y="50"/>
                          <a:pt x="635" y="52"/>
                          <a:pt x="632" y="53"/>
                        </a:cubicBezTo>
                        <a:cubicBezTo>
                          <a:pt x="632" y="53"/>
                          <a:pt x="630" y="53"/>
                          <a:pt x="632" y="52"/>
                        </a:cubicBezTo>
                        <a:cubicBezTo>
                          <a:pt x="628" y="54"/>
                          <a:pt x="622" y="57"/>
                          <a:pt x="620" y="58"/>
                        </a:cubicBezTo>
                        <a:cubicBezTo>
                          <a:pt x="618" y="58"/>
                          <a:pt x="618" y="57"/>
                          <a:pt x="619" y="57"/>
                        </a:cubicBezTo>
                        <a:cubicBezTo>
                          <a:pt x="611" y="61"/>
                          <a:pt x="616" y="58"/>
                          <a:pt x="608" y="63"/>
                        </a:cubicBezTo>
                        <a:cubicBezTo>
                          <a:pt x="607" y="62"/>
                          <a:pt x="607" y="62"/>
                          <a:pt x="607" y="62"/>
                        </a:cubicBezTo>
                        <a:cubicBezTo>
                          <a:pt x="605" y="64"/>
                          <a:pt x="605" y="64"/>
                          <a:pt x="605" y="64"/>
                        </a:cubicBezTo>
                        <a:cubicBezTo>
                          <a:pt x="600" y="65"/>
                          <a:pt x="600" y="65"/>
                          <a:pt x="600" y="65"/>
                        </a:cubicBezTo>
                        <a:cubicBezTo>
                          <a:pt x="602" y="65"/>
                          <a:pt x="602" y="65"/>
                          <a:pt x="602" y="65"/>
                        </a:cubicBezTo>
                        <a:cubicBezTo>
                          <a:pt x="599" y="67"/>
                          <a:pt x="598" y="68"/>
                          <a:pt x="595" y="69"/>
                        </a:cubicBezTo>
                        <a:cubicBezTo>
                          <a:pt x="595" y="68"/>
                          <a:pt x="595" y="68"/>
                          <a:pt x="595" y="68"/>
                        </a:cubicBezTo>
                        <a:cubicBezTo>
                          <a:pt x="588" y="72"/>
                          <a:pt x="586" y="71"/>
                          <a:pt x="579" y="76"/>
                        </a:cubicBezTo>
                        <a:cubicBezTo>
                          <a:pt x="579" y="76"/>
                          <a:pt x="580" y="75"/>
                          <a:pt x="580" y="74"/>
                        </a:cubicBezTo>
                        <a:cubicBezTo>
                          <a:pt x="574" y="79"/>
                          <a:pt x="575" y="76"/>
                          <a:pt x="569" y="81"/>
                        </a:cubicBezTo>
                        <a:cubicBezTo>
                          <a:pt x="569" y="80"/>
                          <a:pt x="568" y="80"/>
                          <a:pt x="568" y="80"/>
                        </a:cubicBezTo>
                        <a:cubicBezTo>
                          <a:pt x="565" y="82"/>
                          <a:pt x="565" y="82"/>
                          <a:pt x="565" y="82"/>
                        </a:cubicBezTo>
                        <a:cubicBezTo>
                          <a:pt x="565" y="81"/>
                          <a:pt x="565" y="81"/>
                          <a:pt x="565" y="81"/>
                        </a:cubicBezTo>
                        <a:cubicBezTo>
                          <a:pt x="563" y="84"/>
                          <a:pt x="563" y="84"/>
                          <a:pt x="563" y="84"/>
                        </a:cubicBezTo>
                        <a:cubicBezTo>
                          <a:pt x="561" y="84"/>
                          <a:pt x="561" y="84"/>
                          <a:pt x="561" y="84"/>
                        </a:cubicBezTo>
                        <a:cubicBezTo>
                          <a:pt x="560" y="85"/>
                          <a:pt x="560" y="85"/>
                          <a:pt x="560" y="85"/>
                        </a:cubicBezTo>
                        <a:cubicBezTo>
                          <a:pt x="556" y="85"/>
                          <a:pt x="552" y="89"/>
                          <a:pt x="547" y="90"/>
                        </a:cubicBezTo>
                        <a:cubicBezTo>
                          <a:pt x="548" y="91"/>
                          <a:pt x="548" y="91"/>
                          <a:pt x="548" y="91"/>
                        </a:cubicBezTo>
                        <a:cubicBezTo>
                          <a:pt x="539" y="100"/>
                          <a:pt x="522" y="104"/>
                          <a:pt x="510" y="114"/>
                        </a:cubicBezTo>
                        <a:cubicBezTo>
                          <a:pt x="510" y="113"/>
                          <a:pt x="510" y="113"/>
                          <a:pt x="510" y="113"/>
                        </a:cubicBezTo>
                        <a:cubicBezTo>
                          <a:pt x="505" y="118"/>
                          <a:pt x="505" y="118"/>
                          <a:pt x="505" y="118"/>
                        </a:cubicBezTo>
                        <a:cubicBezTo>
                          <a:pt x="502" y="119"/>
                          <a:pt x="507" y="116"/>
                          <a:pt x="505" y="116"/>
                        </a:cubicBezTo>
                        <a:cubicBezTo>
                          <a:pt x="500" y="120"/>
                          <a:pt x="504" y="119"/>
                          <a:pt x="498" y="123"/>
                        </a:cubicBezTo>
                        <a:cubicBezTo>
                          <a:pt x="494" y="125"/>
                          <a:pt x="498" y="122"/>
                          <a:pt x="500" y="120"/>
                        </a:cubicBezTo>
                        <a:cubicBezTo>
                          <a:pt x="494" y="125"/>
                          <a:pt x="485" y="132"/>
                          <a:pt x="481" y="134"/>
                        </a:cubicBezTo>
                        <a:cubicBezTo>
                          <a:pt x="481" y="135"/>
                          <a:pt x="480" y="135"/>
                          <a:pt x="481" y="135"/>
                        </a:cubicBezTo>
                        <a:cubicBezTo>
                          <a:pt x="477" y="138"/>
                          <a:pt x="472" y="142"/>
                          <a:pt x="467" y="145"/>
                        </a:cubicBezTo>
                        <a:cubicBezTo>
                          <a:pt x="467" y="144"/>
                          <a:pt x="468" y="143"/>
                          <a:pt x="469" y="143"/>
                        </a:cubicBezTo>
                        <a:cubicBezTo>
                          <a:pt x="467" y="144"/>
                          <a:pt x="465" y="145"/>
                          <a:pt x="464" y="146"/>
                        </a:cubicBezTo>
                        <a:cubicBezTo>
                          <a:pt x="465" y="144"/>
                          <a:pt x="465" y="144"/>
                          <a:pt x="465" y="144"/>
                        </a:cubicBezTo>
                        <a:cubicBezTo>
                          <a:pt x="462" y="147"/>
                          <a:pt x="456" y="152"/>
                          <a:pt x="454" y="152"/>
                        </a:cubicBezTo>
                        <a:cubicBezTo>
                          <a:pt x="455" y="152"/>
                          <a:pt x="455" y="153"/>
                          <a:pt x="453" y="155"/>
                        </a:cubicBezTo>
                        <a:cubicBezTo>
                          <a:pt x="450" y="155"/>
                          <a:pt x="445" y="162"/>
                          <a:pt x="440" y="165"/>
                        </a:cubicBezTo>
                        <a:cubicBezTo>
                          <a:pt x="440" y="164"/>
                          <a:pt x="444" y="161"/>
                          <a:pt x="443" y="162"/>
                        </a:cubicBezTo>
                        <a:cubicBezTo>
                          <a:pt x="440" y="163"/>
                          <a:pt x="439" y="166"/>
                          <a:pt x="437" y="168"/>
                        </a:cubicBezTo>
                        <a:cubicBezTo>
                          <a:pt x="437" y="167"/>
                          <a:pt x="437" y="167"/>
                          <a:pt x="437" y="167"/>
                        </a:cubicBezTo>
                        <a:cubicBezTo>
                          <a:pt x="427" y="176"/>
                          <a:pt x="427" y="176"/>
                          <a:pt x="427" y="176"/>
                        </a:cubicBezTo>
                        <a:cubicBezTo>
                          <a:pt x="425" y="176"/>
                          <a:pt x="418" y="184"/>
                          <a:pt x="418" y="183"/>
                        </a:cubicBezTo>
                        <a:cubicBezTo>
                          <a:pt x="414" y="186"/>
                          <a:pt x="421" y="181"/>
                          <a:pt x="417" y="185"/>
                        </a:cubicBezTo>
                        <a:cubicBezTo>
                          <a:pt x="415" y="185"/>
                          <a:pt x="413" y="189"/>
                          <a:pt x="412" y="188"/>
                        </a:cubicBezTo>
                        <a:cubicBezTo>
                          <a:pt x="413" y="187"/>
                          <a:pt x="413" y="187"/>
                          <a:pt x="413" y="187"/>
                        </a:cubicBezTo>
                        <a:cubicBezTo>
                          <a:pt x="410" y="190"/>
                          <a:pt x="410" y="190"/>
                          <a:pt x="410" y="190"/>
                        </a:cubicBezTo>
                        <a:cubicBezTo>
                          <a:pt x="411" y="187"/>
                          <a:pt x="411" y="187"/>
                          <a:pt x="411" y="187"/>
                        </a:cubicBezTo>
                        <a:cubicBezTo>
                          <a:pt x="408" y="190"/>
                          <a:pt x="407" y="193"/>
                          <a:pt x="408" y="193"/>
                        </a:cubicBezTo>
                        <a:cubicBezTo>
                          <a:pt x="405" y="195"/>
                          <a:pt x="401" y="199"/>
                          <a:pt x="399" y="199"/>
                        </a:cubicBezTo>
                        <a:cubicBezTo>
                          <a:pt x="400" y="198"/>
                          <a:pt x="400" y="198"/>
                          <a:pt x="400" y="198"/>
                        </a:cubicBezTo>
                        <a:cubicBezTo>
                          <a:pt x="393" y="205"/>
                          <a:pt x="386" y="207"/>
                          <a:pt x="382" y="214"/>
                        </a:cubicBezTo>
                        <a:cubicBezTo>
                          <a:pt x="381" y="214"/>
                          <a:pt x="381" y="214"/>
                          <a:pt x="382" y="213"/>
                        </a:cubicBezTo>
                        <a:cubicBezTo>
                          <a:pt x="378" y="217"/>
                          <a:pt x="378" y="217"/>
                          <a:pt x="378" y="217"/>
                        </a:cubicBezTo>
                        <a:cubicBezTo>
                          <a:pt x="378" y="215"/>
                          <a:pt x="378" y="215"/>
                          <a:pt x="378" y="215"/>
                        </a:cubicBezTo>
                        <a:cubicBezTo>
                          <a:pt x="372" y="223"/>
                          <a:pt x="372" y="223"/>
                          <a:pt x="372" y="223"/>
                        </a:cubicBezTo>
                        <a:cubicBezTo>
                          <a:pt x="372" y="223"/>
                          <a:pt x="372" y="223"/>
                          <a:pt x="372" y="223"/>
                        </a:cubicBezTo>
                        <a:cubicBezTo>
                          <a:pt x="367" y="227"/>
                          <a:pt x="360" y="235"/>
                          <a:pt x="354" y="241"/>
                        </a:cubicBezTo>
                        <a:cubicBezTo>
                          <a:pt x="355" y="240"/>
                          <a:pt x="355" y="240"/>
                          <a:pt x="355" y="240"/>
                        </a:cubicBezTo>
                        <a:cubicBezTo>
                          <a:pt x="349" y="247"/>
                          <a:pt x="348" y="246"/>
                          <a:pt x="344" y="251"/>
                        </a:cubicBezTo>
                        <a:cubicBezTo>
                          <a:pt x="344" y="251"/>
                          <a:pt x="344" y="251"/>
                          <a:pt x="344" y="250"/>
                        </a:cubicBezTo>
                        <a:cubicBezTo>
                          <a:pt x="340" y="255"/>
                          <a:pt x="340" y="255"/>
                          <a:pt x="340" y="255"/>
                        </a:cubicBezTo>
                        <a:cubicBezTo>
                          <a:pt x="340" y="253"/>
                          <a:pt x="340" y="253"/>
                          <a:pt x="340" y="253"/>
                        </a:cubicBezTo>
                        <a:cubicBezTo>
                          <a:pt x="338" y="258"/>
                          <a:pt x="331" y="262"/>
                          <a:pt x="333" y="260"/>
                        </a:cubicBezTo>
                        <a:cubicBezTo>
                          <a:pt x="332" y="263"/>
                          <a:pt x="329" y="266"/>
                          <a:pt x="329" y="267"/>
                        </a:cubicBezTo>
                        <a:cubicBezTo>
                          <a:pt x="325" y="272"/>
                          <a:pt x="328" y="268"/>
                          <a:pt x="325" y="271"/>
                        </a:cubicBezTo>
                        <a:cubicBezTo>
                          <a:pt x="321" y="274"/>
                          <a:pt x="322" y="276"/>
                          <a:pt x="317" y="280"/>
                        </a:cubicBezTo>
                        <a:cubicBezTo>
                          <a:pt x="317" y="280"/>
                          <a:pt x="317" y="280"/>
                          <a:pt x="317" y="280"/>
                        </a:cubicBezTo>
                        <a:cubicBezTo>
                          <a:pt x="315" y="282"/>
                          <a:pt x="314" y="284"/>
                          <a:pt x="311" y="287"/>
                        </a:cubicBezTo>
                        <a:cubicBezTo>
                          <a:pt x="312" y="286"/>
                          <a:pt x="312" y="286"/>
                          <a:pt x="312" y="286"/>
                        </a:cubicBezTo>
                        <a:cubicBezTo>
                          <a:pt x="308" y="292"/>
                          <a:pt x="305" y="291"/>
                          <a:pt x="303" y="297"/>
                        </a:cubicBezTo>
                        <a:cubicBezTo>
                          <a:pt x="301" y="299"/>
                          <a:pt x="298" y="304"/>
                          <a:pt x="297" y="303"/>
                        </a:cubicBezTo>
                        <a:cubicBezTo>
                          <a:pt x="283" y="322"/>
                          <a:pt x="283" y="322"/>
                          <a:pt x="283" y="322"/>
                        </a:cubicBezTo>
                        <a:cubicBezTo>
                          <a:pt x="281" y="322"/>
                          <a:pt x="282" y="324"/>
                          <a:pt x="278" y="327"/>
                        </a:cubicBezTo>
                        <a:cubicBezTo>
                          <a:pt x="279" y="328"/>
                          <a:pt x="279" y="328"/>
                          <a:pt x="279" y="328"/>
                        </a:cubicBezTo>
                        <a:cubicBezTo>
                          <a:pt x="272" y="337"/>
                          <a:pt x="262" y="347"/>
                          <a:pt x="254" y="358"/>
                        </a:cubicBezTo>
                        <a:cubicBezTo>
                          <a:pt x="253" y="357"/>
                          <a:pt x="253" y="357"/>
                          <a:pt x="253" y="357"/>
                        </a:cubicBezTo>
                        <a:cubicBezTo>
                          <a:pt x="252" y="360"/>
                          <a:pt x="252" y="360"/>
                          <a:pt x="252" y="360"/>
                        </a:cubicBezTo>
                        <a:cubicBezTo>
                          <a:pt x="244" y="372"/>
                          <a:pt x="233" y="387"/>
                          <a:pt x="226" y="396"/>
                        </a:cubicBezTo>
                        <a:cubicBezTo>
                          <a:pt x="225" y="400"/>
                          <a:pt x="223" y="405"/>
                          <a:pt x="219" y="410"/>
                        </a:cubicBezTo>
                        <a:cubicBezTo>
                          <a:pt x="219" y="409"/>
                          <a:pt x="219" y="409"/>
                          <a:pt x="219" y="409"/>
                        </a:cubicBezTo>
                        <a:cubicBezTo>
                          <a:pt x="214" y="418"/>
                          <a:pt x="209" y="428"/>
                          <a:pt x="202" y="437"/>
                        </a:cubicBezTo>
                        <a:cubicBezTo>
                          <a:pt x="202" y="436"/>
                          <a:pt x="202" y="437"/>
                          <a:pt x="202" y="436"/>
                        </a:cubicBezTo>
                        <a:cubicBezTo>
                          <a:pt x="202" y="439"/>
                          <a:pt x="199" y="442"/>
                          <a:pt x="197" y="444"/>
                        </a:cubicBezTo>
                        <a:cubicBezTo>
                          <a:pt x="200" y="442"/>
                          <a:pt x="200" y="442"/>
                          <a:pt x="200" y="442"/>
                        </a:cubicBezTo>
                        <a:cubicBezTo>
                          <a:pt x="199" y="445"/>
                          <a:pt x="196" y="448"/>
                          <a:pt x="194" y="449"/>
                        </a:cubicBezTo>
                        <a:cubicBezTo>
                          <a:pt x="192" y="454"/>
                          <a:pt x="192" y="454"/>
                          <a:pt x="192" y="454"/>
                        </a:cubicBezTo>
                        <a:cubicBezTo>
                          <a:pt x="192" y="455"/>
                          <a:pt x="192" y="455"/>
                          <a:pt x="192" y="455"/>
                        </a:cubicBezTo>
                        <a:cubicBezTo>
                          <a:pt x="192" y="456"/>
                          <a:pt x="192" y="456"/>
                          <a:pt x="192" y="456"/>
                        </a:cubicBezTo>
                        <a:cubicBezTo>
                          <a:pt x="189" y="458"/>
                          <a:pt x="189" y="458"/>
                          <a:pt x="189" y="458"/>
                        </a:cubicBezTo>
                        <a:cubicBezTo>
                          <a:pt x="189" y="459"/>
                          <a:pt x="186" y="465"/>
                          <a:pt x="186" y="467"/>
                        </a:cubicBezTo>
                        <a:cubicBezTo>
                          <a:pt x="185" y="467"/>
                          <a:pt x="182" y="471"/>
                          <a:pt x="184" y="468"/>
                        </a:cubicBezTo>
                        <a:cubicBezTo>
                          <a:pt x="175" y="484"/>
                          <a:pt x="175" y="484"/>
                          <a:pt x="175" y="484"/>
                        </a:cubicBezTo>
                        <a:cubicBezTo>
                          <a:pt x="176" y="482"/>
                          <a:pt x="176" y="482"/>
                          <a:pt x="176" y="482"/>
                        </a:cubicBezTo>
                        <a:cubicBezTo>
                          <a:pt x="178" y="482"/>
                          <a:pt x="175" y="487"/>
                          <a:pt x="174" y="489"/>
                        </a:cubicBezTo>
                        <a:cubicBezTo>
                          <a:pt x="175" y="486"/>
                          <a:pt x="172" y="488"/>
                          <a:pt x="171" y="490"/>
                        </a:cubicBezTo>
                        <a:cubicBezTo>
                          <a:pt x="170" y="492"/>
                          <a:pt x="173" y="488"/>
                          <a:pt x="173" y="489"/>
                        </a:cubicBezTo>
                        <a:cubicBezTo>
                          <a:pt x="172" y="493"/>
                          <a:pt x="169" y="499"/>
                          <a:pt x="168" y="500"/>
                        </a:cubicBezTo>
                        <a:cubicBezTo>
                          <a:pt x="168" y="498"/>
                          <a:pt x="168" y="498"/>
                          <a:pt x="168" y="498"/>
                        </a:cubicBezTo>
                        <a:cubicBezTo>
                          <a:pt x="167" y="502"/>
                          <a:pt x="164" y="503"/>
                          <a:pt x="162" y="507"/>
                        </a:cubicBezTo>
                        <a:cubicBezTo>
                          <a:pt x="161" y="511"/>
                          <a:pt x="159" y="513"/>
                          <a:pt x="161" y="513"/>
                        </a:cubicBezTo>
                        <a:cubicBezTo>
                          <a:pt x="159" y="518"/>
                          <a:pt x="159" y="514"/>
                          <a:pt x="158" y="516"/>
                        </a:cubicBezTo>
                        <a:cubicBezTo>
                          <a:pt x="158" y="518"/>
                          <a:pt x="154" y="525"/>
                          <a:pt x="153" y="525"/>
                        </a:cubicBezTo>
                        <a:cubicBezTo>
                          <a:pt x="153" y="529"/>
                          <a:pt x="145" y="538"/>
                          <a:pt x="147" y="540"/>
                        </a:cubicBezTo>
                        <a:cubicBezTo>
                          <a:pt x="143" y="544"/>
                          <a:pt x="143" y="544"/>
                          <a:pt x="143" y="544"/>
                        </a:cubicBezTo>
                        <a:cubicBezTo>
                          <a:pt x="144" y="544"/>
                          <a:pt x="145" y="545"/>
                          <a:pt x="143" y="549"/>
                        </a:cubicBezTo>
                        <a:cubicBezTo>
                          <a:pt x="141" y="552"/>
                          <a:pt x="141" y="551"/>
                          <a:pt x="140" y="551"/>
                        </a:cubicBezTo>
                        <a:cubicBezTo>
                          <a:pt x="141" y="554"/>
                          <a:pt x="141" y="554"/>
                          <a:pt x="141" y="554"/>
                        </a:cubicBezTo>
                        <a:cubicBezTo>
                          <a:pt x="130" y="571"/>
                          <a:pt x="121" y="596"/>
                          <a:pt x="111" y="615"/>
                        </a:cubicBezTo>
                        <a:cubicBezTo>
                          <a:pt x="107" y="624"/>
                          <a:pt x="104" y="636"/>
                          <a:pt x="99" y="647"/>
                        </a:cubicBezTo>
                        <a:cubicBezTo>
                          <a:pt x="100" y="645"/>
                          <a:pt x="100" y="645"/>
                          <a:pt x="100" y="645"/>
                        </a:cubicBezTo>
                        <a:cubicBezTo>
                          <a:pt x="95" y="656"/>
                          <a:pt x="95" y="656"/>
                          <a:pt x="95" y="656"/>
                        </a:cubicBezTo>
                        <a:cubicBezTo>
                          <a:pt x="99" y="648"/>
                          <a:pt x="99" y="648"/>
                          <a:pt x="99" y="648"/>
                        </a:cubicBezTo>
                        <a:cubicBezTo>
                          <a:pt x="98" y="651"/>
                          <a:pt x="98" y="653"/>
                          <a:pt x="97" y="655"/>
                        </a:cubicBezTo>
                        <a:cubicBezTo>
                          <a:pt x="92" y="666"/>
                          <a:pt x="85" y="681"/>
                          <a:pt x="81" y="696"/>
                        </a:cubicBezTo>
                        <a:cubicBezTo>
                          <a:pt x="80" y="706"/>
                          <a:pt x="77" y="702"/>
                          <a:pt x="76" y="711"/>
                        </a:cubicBezTo>
                        <a:cubicBezTo>
                          <a:pt x="76" y="710"/>
                          <a:pt x="76" y="710"/>
                          <a:pt x="76" y="709"/>
                        </a:cubicBezTo>
                        <a:cubicBezTo>
                          <a:pt x="73" y="719"/>
                          <a:pt x="72" y="725"/>
                          <a:pt x="70" y="735"/>
                        </a:cubicBezTo>
                        <a:cubicBezTo>
                          <a:pt x="68" y="733"/>
                          <a:pt x="68" y="741"/>
                          <a:pt x="67" y="740"/>
                        </a:cubicBezTo>
                        <a:cubicBezTo>
                          <a:pt x="68" y="741"/>
                          <a:pt x="68" y="741"/>
                          <a:pt x="68" y="741"/>
                        </a:cubicBezTo>
                        <a:cubicBezTo>
                          <a:pt x="67" y="743"/>
                          <a:pt x="65" y="748"/>
                          <a:pt x="65" y="747"/>
                        </a:cubicBezTo>
                        <a:cubicBezTo>
                          <a:pt x="64" y="752"/>
                          <a:pt x="64" y="752"/>
                          <a:pt x="64" y="752"/>
                        </a:cubicBezTo>
                        <a:cubicBezTo>
                          <a:pt x="63" y="752"/>
                          <a:pt x="63" y="752"/>
                          <a:pt x="63" y="752"/>
                        </a:cubicBezTo>
                        <a:cubicBezTo>
                          <a:pt x="62" y="757"/>
                          <a:pt x="59" y="770"/>
                          <a:pt x="56" y="772"/>
                        </a:cubicBezTo>
                        <a:cubicBezTo>
                          <a:pt x="53" y="787"/>
                          <a:pt x="47" y="809"/>
                          <a:pt x="42" y="827"/>
                        </a:cubicBezTo>
                        <a:cubicBezTo>
                          <a:pt x="43" y="830"/>
                          <a:pt x="41" y="835"/>
                          <a:pt x="40" y="839"/>
                        </a:cubicBezTo>
                        <a:cubicBezTo>
                          <a:pt x="38" y="844"/>
                          <a:pt x="38" y="844"/>
                          <a:pt x="38" y="844"/>
                        </a:cubicBezTo>
                        <a:cubicBezTo>
                          <a:pt x="38" y="848"/>
                          <a:pt x="38" y="853"/>
                          <a:pt x="36" y="856"/>
                        </a:cubicBezTo>
                        <a:cubicBezTo>
                          <a:pt x="36" y="856"/>
                          <a:pt x="36" y="856"/>
                          <a:pt x="36" y="856"/>
                        </a:cubicBezTo>
                        <a:cubicBezTo>
                          <a:pt x="36" y="860"/>
                          <a:pt x="34" y="864"/>
                          <a:pt x="34" y="868"/>
                        </a:cubicBezTo>
                        <a:cubicBezTo>
                          <a:pt x="33" y="873"/>
                          <a:pt x="32" y="877"/>
                          <a:pt x="31" y="876"/>
                        </a:cubicBezTo>
                        <a:cubicBezTo>
                          <a:pt x="33" y="877"/>
                          <a:pt x="29" y="886"/>
                          <a:pt x="29" y="886"/>
                        </a:cubicBezTo>
                        <a:cubicBezTo>
                          <a:pt x="29" y="886"/>
                          <a:pt x="15" y="946"/>
                          <a:pt x="7" y="1014"/>
                        </a:cubicBezTo>
                        <a:cubicBezTo>
                          <a:pt x="3" y="1049"/>
                          <a:pt x="1" y="1085"/>
                          <a:pt x="0" y="1116"/>
                        </a:cubicBezTo>
                        <a:cubicBezTo>
                          <a:pt x="0" y="1148"/>
                          <a:pt x="1" y="1175"/>
                          <a:pt x="4" y="1189"/>
                        </a:cubicBezTo>
                        <a:cubicBezTo>
                          <a:pt x="5" y="1191"/>
                          <a:pt x="5" y="1197"/>
                          <a:pt x="6" y="1195"/>
                        </a:cubicBezTo>
                        <a:cubicBezTo>
                          <a:pt x="7" y="1199"/>
                          <a:pt x="5" y="1201"/>
                          <a:pt x="6" y="1202"/>
                        </a:cubicBezTo>
                        <a:cubicBezTo>
                          <a:pt x="7" y="1196"/>
                          <a:pt x="9" y="1204"/>
                          <a:pt x="10" y="1198"/>
                        </a:cubicBezTo>
                        <a:cubicBezTo>
                          <a:pt x="10" y="1202"/>
                          <a:pt x="10" y="1202"/>
                          <a:pt x="10" y="1202"/>
                        </a:cubicBezTo>
                        <a:cubicBezTo>
                          <a:pt x="11" y="1203"/>
                          <a:pt x="9" y="1197"/>
                          <a:pt x="11" y="1198"/>
                        </a:cubicBezTo>
                        <a:cubicBezTo>
                          <a:pt x="9" y="1197"/>
                          <a:pt x="9" y="1197"/>
                          <a:pt x="9" y="1197"/>
                        </a:cubicBezTo>
                        <a:cubicBezTo>
                          <a:pt x="9" y="1194"/>
                          <a:pt x="9" y="1192"/>
                          <a:pt x="10" y="1191"/>
                        </a:cubicBezTo>
                        <a:cubicBezTo>
                          <a:pt x="9" y="1188"/>
                          <a:pt x="7" y="1186"/>
                          <a:pt x="8" y="1180"/>
                        </a:cubicBezTo>
                        <a:cubicBezTo>
                          <a:pt x="8" y="1182"/>
                          <a:pt x="8" y="1182"/>
                          <a:pt x="8" y="1182"/>
                        </a:cubicBezTo>
                        <a:cubicBezTo>
                          <a:pt x="8" y="1176"/>
                          <a:pt x="9" y="1178"/>
                          <a:pt x="10" y="1177"/>
                        </a:cubicBezTo>
                        <a:cubicBezTo>
                          <a:pt x="10" y="1178"/>
                          <a:pt x="10" y="1178"/>
                          <a:pt x="10" y="1178"/>
                        </a:cubicBezTo>
                        <a:cubicBezTo>
                          <a:pt x="11" y="1174"/>
                          <a:pt x="11" y="1174"/>
                          <a:pt x="11" y="1174"/>
                        </a:cubicBezTo>
                        <a:cubicBezTo>
                          <a:pt x="10" y="1177"/>
                          <a:pt x="11" y="1183"/>
                          <a:pt x="11" y="1180"/>
                        </a:cubicBezTo>
                        <a:cubicBezTo>
                          <a:pt x="12" y="1174"/>
                          <a:pt x="11" y="1182"/>
                          <a:pt x="11" y="1177"/>
                        </a:cubicBezTo>
                        <a:cubicBezTo>
                          <a:pt x="11" y="1174"/>
                          <a:pt x="12" y="1175"/>
                          <a:pt x="12" y="1175"/>
                        </a:cubicBezTo>
                        <a:cubicBezTo>
                          <a:pt x="12" y="1170"/>
                          <a:pt x="12" y="1170"/>
                          <a:pt x="12" y="1170"/>
                        </a:cubicBezTo>
                        <a:cubicBezTo>
                          <a:pt x="13" y="1170"/>
                          <a:pt x="12" y="1173"/>
                          <a:pt x="13" y="1171"/>
                        </a:cubicBezTo>
                        <a:cubicBezTo>
                          <a:pt x="12" y="1164"/>
                          <a:pt x="12" y="1164"/>
                          <a:pt x="12" y="1164"/>
                        </a:cubicBezTo>
                        <a:cubicBezTo>
                          <a:pt x="14" y="1163"/>
                          <a:pt x="11" y="1157"/>
                          <a:pt x="13" y="1154"/>
                        </a:cubicBezTo>
                        <a:cubicBezTo>
                          <a:pt x="14" y="1159"/>
                          <a:pt x="14" y="1153"/>
                          <a:pt x="15" y="1154"/>
                        </a:cubicBezTo>
                        <a:cubicBezTo>
                          <a:pt x="15" y="1142"/>
                          <a:pt x="15" y="1142"/>
                          <a:pt x="15" y="1142"/>
                        </a:cubicBezTo>
                        <a:cubicBezTo>
                          <a:pt x="16" y="1141"/>
                          <a:pt x="16" y="1145"/>
                          <a:pt x="16" y="1144"/>
                        </a:cubicBezTo>
                        <a:cubicBezTo>
                          <a:pt x="16" y="1141"/>
                          <a:pt x="15" y="1140"/>
                          <a:pt x="15" y="1139"/>
                        </a:cubicBezTo>
                        <a:cubicBezTo>
                          <a:pt x="16" y="1138"/>
                          <a:pt x="16" y="1130"/>
                          <a:pt x="17" y="1130"/>
                        </a:cubicBezTo>
                        <a:cubicBezTo>
                          <a:pt x="19" y="1122"/>
                          <a:pt x="15" y="1127"/>
                          <a:pt x="17" y="1119"/>
                        </a:cubicBezTo>
                        <a:cubicBezTo>
                          <a:pt x="18" y="1118"/>
                          <a:pt x="17" y="1125"/>
                          <a:pt x="18" y="1122"/>
                        </a:cubicBezTo>
                        <a:cubicBezTo>
                          <a:pt x="18" y="1114"/>
                          <a:pt x="18" y="1114"/>
                          <a:pt x="18" y="1114"/>
                        </a:cubicBezTo>
                        <a:cubicBezTo>
                          <a:pt x="18" y="1115"/>
                          <a:pt x="19" y="1116"/>
                          <a:pt x="19" y="1119"/>
                        </a:cubicBezTo>
                        <a:cubicBezTo>
                          <a:pt x="21" y="1098"/>
                          <a:pt x="26" y="1087"/>
                          <a:pt x="27" y="1067"/>
                        </a:cubicBezTo>
                        <a:cubicBezTo>
                          <a:pt x="28" y="1065"/>
                          <a:pt x="27" y="1069"/>
                          <a:pt x="28" y="1071"/>
                        </a:cubicBezTo>
                        <a:cubicBezTo>
                          <a:pt x="28" y="1057"/>
                          <a:pt x="32" y="1052"/>
                          <a:pt x="33" y="1040"/>
                        </a:cubicBezTo>
                        <a:cubicBezTo>
                          <a:pt x="32" y="1040"/>
                          <a:pt x="32" y="1040"/>
                          <a:pt x="32" y="1040"/>
                        </a:cubicBezTo>
                        <a:cubicBezTo>
                          <a:pt x="36" y="1024"/>
                          <a:pt x="37" y="1004"/>
                          <a:pt x="41" y="986"/>
                        </a:cubicBezTo>
                        <a:cubicBezTo>
                          <a:pt x="40" y="988"/>
                          <a:pt x="40" y="988"/>
                          <a:pt x="40" y="988"/>
                        </a:cubicBezTo>
                        <a:cubicBezTo>
                          <a:pt x="39" y="985"/>
                          <a:pt x="40" y="981"/>
                          <a:pt x="40" y="978"/>
                        </a:cubicBezTo>
                        <a:cubicBezTo>
                          <a:pt x="40" y="977"/>
                          <a:pt x="41" y="980"/>
                          <a:pt x="42" y="975"/>
                        </a:cubicBezTo>
                        <a:cubicBezTo>
                          <a:pt x="41" y="976"/>
                          <a:pt x="41" y="978"/>
                          <a:pt x="40" y="977"/>
                        </a:cubicBezTo>
                        <a:cubicBezTo>
                          <a:pt x="45" y="962"/>
                          <a:pt x="50" y="928"/>
                          <a:pt x="56" y="903"/>
                        </a:cubicBezTo>
                        <a:cubicBezTo>
                          <a:pt x="62" y="868"/>
                          <a:pt x="72" y="831"/>
                          <a:pt x="81" y="797"/>
                        </a:cubicBezTo>
                        <a:cubicBezTo>
                          <a:pt x="79" y="802"/>
                          <a:pt x="78" y="799"/>
                          <a:pt x="79" y="796"/>
                        </a:cubicBezTo>
                        <a:cubicBezTo>
                          <a:pt x="86" y="786"/>
                          <a:pt x="84" y="777"/>
                          <a:pt x="89" y="767"/>
                        </a:cubicBezTo>
                        <a:cubicBezTo>
                          <a:pt x="94" y="747"/>
                          <a:pt x="103" y="731"/>
                          <a:pt x="106" y="712"/>
                        </a:cubicBezTo>
                        <a:cubicBezTo>
                          <a:pt x="107" y="712"/>
                          <a:pt x="107" y="712"/>
                          <a:pt x="107" y="712"/>
                        </a:cubicBezTo>
                        <a:cubicBezTo>
                          <a:pt x="108" y="710"/>
                          <a:pt x="108" y="709"/>
                          <a:pt x="109" y="706"/>
                        </a:cubicBezTo>
                        <a:cubicBezTo>
                          <a:pt x="109" y="706"/>
                          <a:pt x="109" y="706"/>
                          <a:pt x="109" y="706"/>
                        </a:cubicBezTo>
                        <a:cubicBezTo>
                          <a:pt x="112" y="700"/>
                          <a:pt x="113" y="691"/>
                          <a:pt x="115" y="688"/>
                        </a:cubicBezTo>
                        <a:cubicBezTo>
                          <a:pt x="114" y="687"/>
                          <a:pt x="114" y="687"/>
                          <a:pt x="114" y="687"/>
                        </a:cubicBezTo>
                        <a:cubicBezTo>
                          <a:pt x="116" y="683"/>
                          <a:pt x="116" y="685"/>
                          <a:pt x="117" y="681"/>
                        </a:cubicBezTo>
                        <a:cubicBezTo>
                          <a:pt x="117" y="681"/>
                          <a:pt x="117" y="681"/>
                          <a:pt x="117" y="681"/>
                        </a:cubicBezTo>
                        <a:cubicBezTo>
                          <a:pt x="118" y="676"/>
                          <a:pt x="118" y="676"/>
                          <a:pt x="118" y="676"/>
                        </a:cubicBezTo>
                        <a:cubicBezTo>
                          <a:pt x="120" y="677"/>
                          <a:pt x="122" y="665"/>
                          <a:pt x="124" y="663"/>
                        </a:cubicBezTo>
                        <a:cubicBezTo>
                          <a:pt x="126" y="657"/>
                          <a:pt x="129" y="648"/>
                          <a:pt x="132" y="640"/>
                        </a:cubicBezTo>
                        <a:cubicBezTo>
                          <a:pt x="134" y="639"/>
                          <a:pt x="137" y="630"/>
                          <a:pt x="140" y="624"/>
                        </a:cubicBezTo>
                        <a:cubicBezTo>
                          <a:pt x="145" y="613"/>
                          <a:pt x="151" y="596"/>
                          <a:pt x="158" y="582"/>
                        </a:cubicBezTo>
                        <a:cubicBezTo>
                          <a:pt x="157" y="582"/>
                          <a:pt x="157" y="582"/>
                          <a:pt x="157" y="582"/>
                        </a:cubicBezTo>
                        <a:cubicBezTo>
                          <a:pt x="159" y="578"/>
                          <a:pt x="159" y="578"/>
                          <a:pt x="159" y="578"/>
                        </a:cubicBezTo>
                        <a:cubicBezTo>
                          <a:pt x="159" y="578"/>
                          <a:pt x="159" y="578"/>
                          <a:pt x="159" y="578"/>
                        </a:cubicBezTo>
                        <a:cubicBezTo>
                          <a:pt x="162" y="576"/>
                          <a:pt x="163" y="569"/>
                          <a:pt x="165" y="567"/>
                        </a:cubicBezTo>
                        <a:cubicBezTo>
                          <a:pt x="163" y="568"/>
                          <a:pt x="164" y="569"/>
                          <a:pt x="163" y="572"/>
                        </a:cubicBezTo>
                        <a:cubicBezTo>
                          <a:pt x="161" y="574"/>
                          <a:pt x="161" y="571"/>
                          <a:pt x="163" y="567"/>
                        </a:cubicBezTo>
                        <a:cubicBezTo>
                          <a:pt x="164" y="567"/>
                          <a:pt x="164" y="567"/>
                          <a:pt x="164" y="567"/>
                        </a:cubicBezTo>
                        <a:cubicBezTo>
                          <a:pt x="164" y="564"/>
                          <a:pt x="164" y="564"/>
                          <a:pt x="164" y="564"/>
                        </a:cubicBezTo>
                        <a:cubicBezTo>
                          <a:pt x="165" y="564"/>
                          <a:pt x="167" y="562"/>
                          <a:pt x="168" y="562"/>
                        </a:cubicBezTo>
                        <a:cubicBezTo>
                          <a:pt x="174" y="550"/>
                          <a:pt x="176" y="541"/>
                          <a:pt x="183" y="528"/>
                        </a:cubicBezTo>
                        <a:cubicBezTo>
                          <a:pt x="183" y="530"/>
                          <a:pt x="187" y="519"/>
                          <a:pt x="188" y="523"/>
                        </a:cubicBezTo>
                        <a:cubicBezTo>
                          <a:pt x="191" y="515"/>
                          <a:pt x="186" y="523"/>
                          <a:pt x="186" y="519"/>
                        </a:cubicBezTo>
                        <a:cubicBezTo>
                          <a:pt x="188" y="517"/>
                          <a:pt x="188" y="515"/>
                          <a:pt x="189" y="515"/>
                        </a:cubicBezTo>
                        <a:cubicBezTo>
                          <a:pt x="189" y="516"/>
                          <a:pt x="191" y="513"/>
                          <a:pt x="190" y="515"/>
                        </a:cubicBezTo>
                        <a:cubicBezTo>
                          <a:pt x="193" y="510"/>
                          <a:pt x="193" y="510"/>
                          <a:pt x="193" y="510"/>
                        </a:cubicBezTo>
                        <a:cubicBezTo>
                          <a:pt x="193" y="510"/>
                          <a:pt x="193" y="511"/>
                          <a:pt x="193" y="512"/>
                        </a:cubicBezTo>
                        <a:cubicBezTo>
                          <a:pt x="197" y="501"/>
                          <a:pt x="203" y="494"/>
                          <a:pt x="207" y="485"/>
                        </a:cubicBezTo>
                        <a:cubicBezTo>
                          <a:pt x="207" y="484"/>
                          <a:pt x="205" y="488"/>
                          <a:pt x="205" y="487"/>
                        </a:cubicBezTo>
                        <a:cubicBezTo>
                          <a:pt x="209" y="478"/>
                          <a:pt x="211" y="480"/>
                          <a:pt x="215" y="471"/>
                        </a:cubicBezTo>
                        <a:cubicBezTo>
                          <a:pt x="214" y="473"/>
                          <a:pt x="214" y="473"/>
                          <a:pt x="214" y="473"/>
                        </a:cubicBezTo>
                        <a:cubicBezTo>
                          <a:pt x="215" y="470"/>
                          <a:pt x="215" y="469"/>
                          <a:pt x="219" y="465"/>
                        </a:cubicBezTo>
                        <a:cubicBezTo>
                          <a:pt x="220" y="465"/>
                          <a:pt x="217" y="469"/>
                          <a:pt x="216" y="471"/>
                        </a:cubicBezTo>
                        <a:cubicBezTo>
                          <a:pt x="218" y="468"/>
                          <a:pt x="223" y="461"/>
                          <a:pt x="220" y="462"/>
                        </a:cubicBezTo>
                        <a:cubicBezTo>
                          <a:pt x="222" y="459"/>
                          <a:pt x="224" y="458"/>
                          <a:pt x="225" y="456"/>
                        </a:cubicBezTo>
                        <a:cubicBezTo>
                          <a:pt x="225" y="456"/>
                          <a:pt x="223" y="459"/>
                          <a:pt x="223" y="457"/>
                        </a:cubicBezTo>
                        <a:cubicBezTo>
                          <a:pt x="227" y="452"/>
                          <a:pt x="231" y="444"/>
                          <a:pt x="235" y="439"/>
                        </a:cubicBezTo>
                        <a:cubicBezTo>
                          <a:pt x="235" y="439"/>
                          <a:pt x="236" y="439"/>
                          <a:pt x="236" y="439"/>
                        </a:cubicBezTo>
                        <a:cubicBezTo>
                          <a:pt x="238" y="434"/>
                          <a:pt x="239" y="436"/>
                          <a:pt x="243" y="429"/>
                        </a:cubicBezTo>
                        <a:close/>
                      </a:path>
                    </a:pathLst>
                  </a:custGeom>
                  <a:solidFill>
                    <a:srgbClr val="000000">
                      <a:lumMod val="8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35" name="Freeform 156"/>
                  <p:cNvSpPr/>
                  <p:nvPr>
                    <p:custDataLst>
                      <p:tags r:id="rId41"/>
                    </p:custDataLst>
                  </p:nvPr>
                </p:nvSpPr>
                <p:spPr bwMode="auto">
                  <a:xfrm>
                    <a:off x="7526338" y="2025650"/>
                    <a:ext cx="7937" cy="7938"/>
                  </a:xfrm>
                  <a:custGeom>
                    <a:avLst/>
                    <a:gdLst/>
                    <a:ahLst/>
                    <a:cxnLst>
                      <a:cxn ang="0">
                        <a:pos x="3" y="0"/>
                      </a:cxn>
                      <a:cxn ang="0">
                        <a:pos x="0" y="1"/>
                      </a:cxn>
                      <a:cxn ang="0">
                        <a:pos x="0" y="3"/>
                      </a:cxn>
                      <a:cxn ang="0">
                        <a:pos x="3" y="0"/>
                      </a:cxn>
                    </a:cxnLst>
                    <a:rect l="0" t="0" r="r" b="b"/>
                    <a:pathLst>
                      <a:path w="3" h="3">
                        <a:moveTo>
                          <a:pt x="3" y="0"/>
                        </a:moveTo>
                        <a:cubicBezTo>
                          <a:pt x="0" y="1"/>
                          <a:pt x="0" y="1"/>
                          <a:pt x="0" y="1"/>
                        </a:cubicBezTo>
                        <a:cubicBezTo>
                          <a:pt x="1" y="2"/>
                          <a:pt x="1" y="2"/>
                          <a:pt x="0" y="3"/>
                        </a:cubicBezTo>
                        <a:lnTo>
                          <a:pt x="3"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36" name="Freeform 157"/>
                  <p:cNvSpPr/>
                  <p:nvPr>
                    <p:custDataLst>
                      <p:tags r:id="rId42"/>
                    </p:custDataLst>
                  </p:nvPr>
                </p:nvSpPr>
                <p:spPr bwMode="auto">
                  <a:xfrm>
                    <a:off x="7278688" y="2239963"/>
                    <a:ext cx="1587" cy="1588"/>
                  </a:xfrm>
                  <a:custGeom>
                    <a:avLst/>
                    <a:gdLst/>
                    <a:ahLst/>
                    <a:cxnLst>
                      <a:cxn ang="0">
                        <a:pos x="0" y="0"/>
                      </a:cxn>
                      <a:cxn ang="0">
                        <a:pos x="0" y="1"/>
                      </a:cxn>
                      <a:cxn ang="0">
                        <a:pos x="0" y="0"/>
                      </a:cxn>
                    </a:cxnLst>
                    <a:rect l="0" t="0" r="r" b="b"/>
                    <a:pathLst>
                      <a:path h="1">
                        <a:moveTo>
                          <a:pt x="0" y="0"/>
                        </a:moveTo>
                        <a:cubicBezTo>
                          <a:pt x="0" y="0"/>
                          <a:pt x="0" y="1"/>
                          <a:pt x="0" y="1"/>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37" name="Freeform 158"/>
                  <p:cNvSpPr/>
                  <p:nvPr>
                    <p:custDataLst>
                      <p:tags r:id="rId43"/>
                    </p:custDataLst>
                  </p:nvPr>
                </p:nvSpPr>
                <p:spPr bwMode="auto">
                  <a:xfrm>
                    <a:off x="7221538" y="2297113"/>
                    <a:ext cx="7937" cy="4763"/>
                  </a:xfrm>
                  <a:custGeom>
                    <a:avLst/>
                    <a:gdLst/>
                    <a:ahLst/>
                    <a:cxnLst>
                      <a:cxn ang="0">
                        <a:pos x="2" y="2"/>
                      </a:cxn>
                      <a:cxn ang="0">
                        <a:pos x="0" y="2"/>
                      </a:cxn>
                      <a:cxn ang="0">
                        <a:pos x="2" y="2"/>
                      </a:cxn>
                    </a:cxnLst>
                    <a:rect l="0" t="0" r="r" b="b"/>
                    <a:pathLst>
                      <a:path w="3" h="2">
                        <a:moveTo>
                          <a:pt x="2" y="2"/>
                        </a:moveTo>
                        <a:cubicBezTo>
                          <a:pt x="3" y="0"/>
                          <a:pt x="1" y="1"/>
                          <a:pt x="0" y="2"/>
                        </a:cubicBezTo>
                        <a:cubicBezTo>
                          <a:pt x="1" y="2"/>
                          <a:pt x="1" y="2"/>
                          <a:pt x="2"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38" name="Freeform 159"/>
                  <p:cNvSpPr/>
                  <p:nvPr>
                    <p:custDataLst>
                      <p:tags r:id="rId44"/>
                    </p:custDataLst>
                  </p:nvPr>
                </p:nvSpPr>
                <p:spPr bwMode="auto">
                  <a:xfrm>
                    <a:off x="7685088" y="1916113"/>
                    <a:ext cx="3175" cy="1588"/>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39" name="Freeform 160"/>
                  <p:cNvSpPr/>
                  <p:nvPr>
                    <p:custDataLst>
                      <p:tags r:id="rId45"/>
                    </p:custDataLst>
                  </p:nvPr>
                </p:nvSpPr>
                <p:spPr bwMode="auto">
                  <a:xfrm>
                    <a:off x="8167688" y="17176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40" name="Freeform 161"/>
                  <p:cNvSpPr/>
                  <p:nvPr>
                    <p:custDataLst>
                      <p:tags r:id="rId46"/>
                    </p:custDataLst>
                  </p:nvPr>
                </p:nvSpPr>
                <p:spPr bwMode="auto">
                  <a:xfrm>
                    <a:off x="8132763" y="1720850"/>
                    <a:ext cx="6350" cy="1588"/>
                  </a:xfrm>
                  <a:custGeom>
                    <a:avLst/>
                    <a:gdLst/>
                    <a:ahLst/>
                    <a:cxnLst>
                      <a:cxn ang="0">
                        <a:pos x="3" y="0"/>
                      </a:cxn>
                      <a:cxn ang="0">
                        <a:pos x="0" y="1"/>
                      </a:cxn>
                      <a:cxn ang="0">
                        <a:pos x="3" y="0"/>
                      </a:cxn>
                    </a:cxnLst>
                    <a:rect l="0" t="0" r="r" b="b"/>
                    <a:pathLst>
                      <a:path w="3" h="1">
                        <a:moveTo>
                          <a:pt x="3" y="0"/>
                        </a:moveTo>
                        <a:cubicBezTo>
                          <a:pt x="2" y="0"/>
                          <a:pt x="1" y="1"/>
                          <a:pt x="0" y="1"/>
                        </a:cubicBezTo>
                        <a:cubicBezTo>
                          <a:pt x="1" y="1"/>
                          <a:pt x="2" y="1"/>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41" name="Freeform 162"/>
                  <p:cNvSpPr/>
                  <p:nvPr>
                    <p:custDataLst>
                      <p:tags r:id="rId47"/>
                    </p:custDataLst>
                  </p:nvPr>
                </p:nvSpPr>
                <p:spPr bwMode="auto">
                  <a:xfrm>
                    <a:off x="7577138" y="1984375"/>
                    <a:ext cx="4762" cy="4763"/>
                  </a:xfrm>
                  <a:custGeom>
                    <a:avLst/>
                    <a:gdLst/>
                    <a:ahLst/>
                    <a:cxnLst>
                      <a:cxn ang="0">
                        <a:pos x="2" y="0"/>
                      </a:cxn>
                      <a:cxn ang="0">
                        <a:pos x="0" y="2"/>
                      </a:cxn>
                      <a:cxn ang="0">
                        <a:pos x="2" y="0"/>
                      </a:cxn>
                    </a:cxnLst>
                    <a:rect l="0" t="0" r="r" b="b"/>
                    <a:pathLst>
                      <a:path w="2" h="2">
                        <a:moveTo>
                          <a:pt x="2" y="0"/>
                        </a:moveTo>
                        <a:cubicBezTo>
                          <a:pt x="1" y="1"/>
                          <a:pt x="1" y="1"/>
                          <a:pt x="0" y="2"/>
                        </a:cubicBezTo>
                        <a:cubicBezTo>
                          <a:pt x="1" y="1"/>
                          <a:pt x="2" y="1"/>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42" name="Freeform 163"/>
                  <p:cNvSpPr/>
                  <p:nvPr>
                    <p:custDataLst>
                      <p:tags r:id="rId48"/>
                    </p:custDataLst>
                  </p:nvPr>
                </p:nvSpPr>
                <p:spPr bwMode="auto">
                  <a:xfrm>
                    <a:off x="8120063" y="1725613"/>
                    <a:ext cx="7937" cy="3175"/>
                  </a:xfrm>
                  <a:custGeom>
                    <a:avLst/>
                    <a:gdLst/>
                    <a:ahLst/>
                    <a:cxnLst>
                      <a:cxn ang="0">
                        <a:pos x="3" y="0"/>
                      </a:cxn>
                      <a:cxn ang="0">
                        <a:pos x="0" y="1"/>
                      </a:cxn>
                      <a:cxn ang="0">
                        <a:pos x="0" y="1"/>
                      </a:cxn>
                      <a:cxn ang="0">
                        <a:pos x="3" y="0"/>
                      </a:cxn>
                    </a:cxnLst>
                    <a:rect l="0" t="0" r="r" b="b"/>
                    <a:pathLst>
                      <a:path w="3" h="1">
                        <a:moveTo>
                          <a:pt x="3" y="0"/>
                        </a:moveTo>
                        <a:cubicBezTo>
                          <a:pt x="0" y="1"/>
                          <a:pt x="0" y="1"/>
                          <a:pt x="0" y="1"/>
                        </a:cubicBezTo>
                        <a:cubicBezTo>
                          <a:pt x="0" y="1"/>
                          <a:pt x="0" y="1"/>
                          <a:pt x="0" y="1"/>
                        </a:cubicBezTo>
                        <a:lnTo>
                          <a:pt x="3" y="0"/>
                        </a:ln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43" name="Freeform 164"/>
                  <p:cNvSpPr/>
                  <p:nvPr>
                    <p:custDataLst>
                      <p:tags r:id="rId49"/>
                    </p:custDataLst>
                  </p:nvPr>
                </p:nvSpPr>
                <p:spPr bwMode="auto">
                  <a:xfrm>
                    <a:off x="8167688" y="1716088"/>
                    <a:ext cx="9525" cy="1588"/>
                  </a:xfrm>
                  <a:custGeom>
                    <a:avLst/>
                    <a:gdLst/>
                    <a:ahLst/>
                    <a:cxnLst>
                      <a:cxn ang="0">
                        <a:pos x="4" y="0"/>
                      </a:cxn>
                      <a:cxn ang="0">
                        <a:pos x="0" y="1"/>
                      </a:cxn>
                      <a:cxn ang="0">
                        <a:pos x="4" y="0"/>
                      </a:cxn>
                    </a:cxnLst>
                    <a:rect l="0" t="0" r="r" b="b"/>
                    <a:pathLst>
                      <a:path w="4" h="1">
                        <a:moveTo>
                          <a:pt x="4" y="0"/>
                        </a:moveTo>
                        <a:cubicBezTo>
                          <a:pt x="3" y="1"/>
                          <a:pt x="1" y="1"/>
                          <a:pt x="0" y="1"/>
                        </a:cubicBezTo>
                        <a:cubicBezTo>
                          <a:pt x="2" y="1"/>
                          <a:pt x="3" y="1"/>
                          <a:pt x="4"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44" name="Freeform 165"/>
                  <p:cNvSpPr/>
                  <p:nvPr>
                    <p:custDataLst>
                      <p:tags r:id="rId50"/>
                    </p:custDataLst>
                  </p:nvPr>
                </p:nvSpPr>
                <p:spPr bwMode="auto">
                  <a:xfrm>
                    <a:off x="7850188" y="1822450"/>
                    <a:ext cx="4762" cy="4763"/>
                  </a:xfrm>
                  <a:custGeom>
                    <a:avLst/>
                    <a:gdLst/>
                    <a:ahLst/>
                    <a:cxnLst>
                      <a:cxn ang="0">
                        <a:pos x="2" y="0"/>
                      </a:cxn>
                      <a:cxn ang="0">
                        <a:pos x="2" y="1"/>
                      </a:cxn>
                      <a:cxn ang="0">
                        <a:pos x="2" y="0"/>
                      </a:cxn>
                    </a:cxnLst>
                    <a:rect l="0" t="0" r="r" b="b"/>
                    <a:pathLst>
                      <a:path w="2" h="2">
                        <a:moveTo>
                          <a:pt x="2" y="0"/>
                        </a:moveTo>
                        <a:cubicBezTo>
                          <a:pt x="2" y="1"/>
                          <a:pt x="2" y="1"/>
                          <a:pt x="2" y="1"/>
                        </a:cubicBezTo>
                        <a:cubicBezTo>
                          <a:pt x="0" y="2"/>
                          <a:pt x="1" y="1"/>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45" name="Freeform 166"/>
                  <p:cNvSpPr/>
                  <p:nvPr>
                    <p:custDataLst>
                      <p:tags r:id="rId51"/>
                    </p:custDataLst>
                  </p:nvPr>
                </p:nvSpPr>
                <p:spPr bwMode="auto">
                  <a:xfrm>
                    <a:off x="8094663" y="1738313"/>
                    <a:ext cx="3175" cy="1588"/>
                  </a:xfrm>
                  <a:custGeom>
                    <a:avLst/>
                    <a:gdLst/>
                    <a:ahLst/>
                    <a:cxnLst>
                      <a:cxn ang="0">
                        <a:pos x="2" y="0"/>
                      </a:cxn>
                      <a:cxn ang="0">
                        <a:pos x="2" y="0"/>
                      </a:cxn>
                      <a:cxn ang="0">
                        <a:pos x="0" y="1"/>
                      </a:cxn>
                      <a:cxn ang="0">
                        <a:pos x="2" y="0"/>
                      </a:cxn>
                    </a:cxnLst>
                    <a:rect l="0" t="0" r="r" b="b"/>
                    <a:pathLst>
                      <a:path w="2" h="1">
                        <a:moveTo>
                          <a:pt x="2" y="0"/>
                        </a:moveTo>
                        <a:lnTo>
                          <a:pt x="2" y="0"/>
                        </a:lnTo>
                        <a:lnTo>
                          <a:pt x="0" y="1"/>
                        </a:lnTo>
                        <a:lnTo>
                          <a:pt x="2"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46" name="Freeform 167"/>
                  <p:cNvSpPr/>
                  <p:nvPr>
                    <p:custDataLst>
                      <p:tags r:id="rId52"/>
                    </p:custDataLst>
                  </p:nvPr>
                </p:nvSpPr>
                <p:spPr bwMode="auto">
                  <a:xfrm>
                    <a:off x="8204200" y="1711325"/>
                    <a:ext cx="4762" cy="1588"/>
                  </a:xfrm>
                  <a:custGeom>
                    <a:avLst/>
                    <a:gdLst/>
                    <a:ahLst/>
                    <a:cxnLst>
                      <a:cxn ang="0">
                        <a:pos x="1" y="0"/>
                      </a:cxn>
                      <a:cxn ang="0">
                        <a:pos x="0" y="0"/>
                      </a:cxn>
                      <a:cxn ang="0">
                        <a:pos x="2" y="0"/>
                      </a:cxn>
                      <a:cxn ang="0">
                        <a:pos x="1" y="0"/>
                      </a:cxn>
                    </a:cxnLst>
                    <a:rect l="0" t="0" r="r" b="b"/>
                    <a:pathLst>
                      <a:path w="2">
                        <a:moveTo>
                          <a:pt x="1" y="0"/>
                        </a:moveTo>
                        <a:cubicBezTo>
                          <a:pt x="1" y="0"/>
                          <a:pt x="0" y="0"/>
                          <a:pt x="0" y="0"/>
                        </a:cubicBezTo>
                        <a:cubicBezTo>
                          <a:pt x="2" y="0"/>
                          <a:pt x="2" y="0"/>
                          <a:pt x="2" y="0"/>
                        </a:cubicBezTo>
                        <a:cubicBezTo>
                          <a:pt x="1" y="0"/>
                          <a:pt x="1" y="0"/>
                          <a:pt x="1" y="0"/>
                        </a:cubicBezTo>
                        <a:close/>
                      </a:path>
                    </a:pathLst>
                  </a:custGeom>
                  <a:solidFill>
                    <a:schemeClr val="lt2">
                      <a:lumMod val="50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47" name="Freeform 168"/>
                  <p:cNvSpPr/>
                  <p:nvPr>
                    <p:custDataLst>
                      <p:tags r:id="rId53"/>
                    </p:custDataLst>
                  </p:nvPr>
                </p:nvSpPr>
                <p:spPr bwMode="auto">
                  <a:xfrm>
                    <a:off x="7956550" y="1779588"/>
                    <a:ext cx="1587" cy="4763"/>
                  </a:xfrm>
                  <a:custGeom>
                    <a:avLst/>
                    <a:gdLst/>
                    <a:ahLst/>
                    <a:cxnLst>
                      <a:cxn ang="0">
                        <a:pos x="1" y="2"/>
                      </a:cxn>
                      <a:cxn ang="0">
                        <a:pos x="1" y="0"/>
                      </a:cxn>
                      <a:cxn ang="0">
                        <a:pos x="1" y="2"/>
                      </a:cxn>
                    </a:cxnLst>
                    <a:rect l="0" t="0" r="r" b="b"/>
                    <a:pathLst>
                      <a:path w="1" h="2">
                        <a:moveTo>
                          <a:pt x="1" y="2"/>
                        </a:moveTo>
                        <a:cubicBezTo>
                          <a:pt x="1" y="1"/>
                          <a:pt x="1" y="1"/>
                          <a:pt x="1" y="0"/>
                        </a:cubicBezTo>
                        <a:cubicBezTo>
                          <a:pt x="0" y="1"/>
                          <a:pt x="0" y="1"/>
                          <a:pt x="1"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grpSp>
            <p:grpSp>
              <p:nvGrpSpPr>
                <p:cNvPr id="327" name="Group 337"/>
                <p:cNvGrpSpPr/>
                <p:nvPr/>
              </p:nvGrpSpPr>
              <p:grpSpPr>
                <a:xfrm rot="15155533" flipH="1">
                  <a:off x="1114059" y="1803071"/>
                  <a:ext cx="2159193" cy="2610180"/>
                  <a:chOff x="6326188" y="1654175"/>
                  <a:chExt cx="2192337" cy="2967038"/>
                </a:xfrm>
                <a:solidFill>
                  <a:schemeClr val="bg2">
                    <a:lumMod val="75000"/>
                  </a:schemeClr>
                </a:solidFill>
              </p:grpSpPr>
              <p:sp>
                <p:nvSpPr>
                  <p:cNvPr id="369" name="Freeform 129"/>
                  <p:cNvSpPr/>
                  <p:nvPr>
                    <p:custDataLst>
                      <p:tags r:id="rId54"/>
                    </p:custDataLst>
                  </p:nvPr>
                </p:nvSpPr>
                <p:spPr bwMode="auto">
                  <a:xfrm>
                    <a:off x="8027988" y="1720850"/>
                    <a:ext cx="3175" cy="1588"/>
                  </a:xfrm>
                  <a:custGeom>
                    <a:avLst/>
                    <a:gdLst/>
                    <a:ahLst/>
                    <a:cxnLst>
                      <a:cxn ang="0">
                        <a:pos x="0" y="0"/>
                      </a:cxn>
                      <a:cxn ang="0">
                        <a:pos x="0" y="0"/>
                      </a:cxn>
                      <a:cxn ang="0">
                        <a:pos x="0" y="0"/>
                      </a:cxn>
                    </a:cxnLst>
                    <a:rect l="0" t="0" r="r" b="b"/>
                    <a:pathLst>
                      <a:path w="1">
                        <a:moveTo>
                          <a:pt x="0" y="0"/>
                        </a:moveTo>
                        <a:cubicBezTo>
                          <a:pt x="0" y="0"/>
                          <a:pt x="1"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70" name="Freeform 130"/>
                  <p:cNvSpPr/>
                  <p:nvPr>
                    <p:custDataLst>
                      <p:tags r:id="rId55"/>
                    </p:custDataLst>
                  </p:nvPr>
                </p:nvSpPr>
                <p:spPr bwMode="auto">
                  <a:xfrm>
                    <a:off x="7724775" y="1841500"/>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0" y="1"/>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71" name="Freeform 131"/>
                  <p:cNvSpPr/>
                  <p:nvPr>
                    <p:custDataLst>
                      <p:tags r:id="rId56"/>
                    </p:custDataLst>
                  </p:nvPr>
                </p:nvSpPr>
                <p:spPr bwMode="auto">
                  <a:xfrm>
                    <a:off x="8218488" y="1671638"/>
                    <a:ext cx="12700" cy="1588"/>
                  </a:xfrm>
                  <a:custGeom>
                    <a:avLst/>
                    <a:gdLst/>
                    <a:ahLst/>
                    <a:cxnLst>
                      <a:cxn ang="0">
                        <a:pos x="0" y="1"/>
                      </a:cxn>
                      <a:cxn ang="0">
                        <a:pos x="0" y="1"/>
                      </a:cxn>
                      <a:cxn ang="0">
                        <a:pos x="5" y="0"/>
                      </a:cxn>
                      <a:cxn ang="0">
                        <a:pos x="0" y="1"/>
                      </a:cxn>
                    </a:cxnLst>
                    <a:rect l="0" t="0" r="r" b="b"/>
                    <a:pathLst>
                      <a:path w="5" h="1">
                        <a:moveTo>
                          <a:pt x="0" y="1"/>
                        </a:moveTo>
                        <a:cubicBezTo>
                          <a:pt x="0" y="1"/>
                          <a:pt x="0" y="1"/>
                          <a:pt x="0" y="1"/>
                        </a:cubicBezTo>
                        <a:cubicBezTo>
                          <a:pt x="5" y="0"/>
                          <a:pt x="5" y="0"/>
                          <a:pt x="5" y="0"/>
                        </a:cubicBezTo>
                        <a:lnTo>
                          <a:pt x="0" y="1"/>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72" name="Freeform 132"/>
                  <p:cNvSpPr/>
                  <p:nvPr>
                    <p:custDataLst>
                      <p:tags r:id="rId57"/>
                    </p:custDataLst>
                  </p:nvPr>
                </p:nvSpPr>
                <p:spPr bwMode="auto">
                  <a:xfrm>
                    <a:off x="7169150" y="2263775"/>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1" y="1"/>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73" name="Freeform 133"/>
                  <p:cNvSpPr/>
                  <p:nvPr>
                    <p:custDataLst>
                      <p:tags r:id="rId58"/>
                    </p:custDataLst>
                  </p:nvPr>
                </p:nvSpPr>
                <p:spPr bwMode="auto">
                  <a:xfrm>
                    <a:off x="7480300" y="1995488"/>
                    <a:ext cx="4762" cy="4763"/>
                  </a:xfrm>
                  <a:custGeom>
                    <a:avLst/>
                    <a:gdLst/>
                    <a:ahLst/>
                    <a:cxnLst>
                      <a:cxn ang="0">
                        <a:pos x="2" y="0"/>
                      </a:cxn>
                      <a:cxn ang="0">
                        <a:pos x="0" y="2"/>
                      </a:cxn>
                      <a:cxn ang="0">
                        <a:pos x="2" y="0"/>
                      </a:cxn>
                    </a:cxnLst>
                    <a:rect l="0" t="0" r="r" b="b"/>
                    <a:pathLst>
                      <a:path w="2" h="2">
                        <a:moveTo>
                          <a:pt x="2" y="0"/>
                        </a:moveTo>
                        <a:cubicBezTo>
                          <a:pt x="1" y="0"/>
                          <a:pt x="1" y="1"/>
                          <a:pt x="0" y="2"/>
                        </a:cubicBezTo>
                        <a:cubicBezTo>
                          <a:pt x="1" y="1"/>
                          <a:pt x="2" y="0"/>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74" name="Freeform 134"/>
                  <p:cNvSpPr/>
                  <p:nvPr>
                    <p:custDataLst>
                      <p:tags r:id="rId59"/>
                    </p:custDataLst>
                  </p:nvPr>
                </p:nvSpPr>
                <p:spPr bwMode="auto">
                  <a:xfrm>
                    <a:off x="8318500" y="1681163"/>
                    <a:ext cx="7937" cy="1588"/>
                  </a:xfrm>
                  <a:custGeom>
                    <a:avLst/>
                    <a:gdLst/>
                    <a:ahLst/>
                    <a:cxnLst>
                      <a:cxn ang="0">
                        <a:pos x="3" y="0"/>
                      </a:cxn>
                      <a:cxn ang="0">
                        <a:pos x="0" y="0"/>
                      </a:cxn>
                      <a:cxn ang="0">
                        <a:pos x="3" y="0"/>
                      </a:cxn>
                    </a:cxnLst>
                    <a:rect l="0" t="0" r="r" b="b"/>
                    <a:pathLst>
                      <a:path w="3">
                        <a:moveTo>
                          <a:pt x="3" y="0"/>
                        </a:moveTo>
                        <a:cubicBezTo>
                          <a:pt x="0" y="0"/>
                          <a:pt x="0" y="0"/>
                          <a:pt x="0" y="0"/>
                        </a:cubicBezTo>
                        <a:cubicBezTo>
                          <a:pt x="0" y="0"/>
                          <a:pt x="1" y="0"/>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75" name="Freeform 135"/>
                  <p:cNvSpPr/>
                  <p:nvPr>
                    <p:custDataLst>
                      <p:tags r:id="rId60"/>
                    </p:custDataLst>
                  </p:nvPr>
                </p:nvSpPr>
                <p:spPr bwMode="auto">
                  <a:xfrm>
                    <a:off x="8516938" y="1655763"/>
                    <a:ext cx="1587" cy="1588"/>
                  </a:xfrm>
                  <a:custGeom>
                    <a:avLst/>
                    <a:gdLst/>
                    <a:ahLst/>
                    <a:cxnLst>
                      <a:cxn ang="0">
                        <a:pos x="1" y="0"/>
                      </a:cxn>
                      <a:cxn ang="0">
                        <a:pos x="1" y="0"/>
                      </a:cxn>
                      <a:cxn ang="0">
                        <a:pos x="1" y="0"/>
                      </a:cxn>
                    </a:cxnLst>
                    <a:rect l="0" t="0" r="r" b="b"/>
                    <a:pathLst>
                      <a:path w="1">
                        <a:moveTo>
                          <a:pt x="1" y="0"/>
                        </a:moveTo>
                        <a:cubicBezTo>
                          <a:pt x="1" y="0"/>
                          <a:pt x="1" y="0"/>
                          <a:pt x="1"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76" name="Freeform 136"/>
                  <p:cNvSpPr/>
                  <p:nvPr>
                    <p:custDataLst>
                      <p:tags r:id="rId61"/>
                    </p:custDataLst>
                  </p:nvPr>
                </p:nvSpPr>
                <p:spPr bwMode="auto">
                  <a:xfrm>
                    <a:off x="8434388" y="1654175"/>
                    <a:ext cx="7937" cy="1588"/>
                  </a:xfrm>
                  <a:custGeom>
                    <a:avLst/>
                    <a:gdLst/>
                    <a:ahLst/>
                    <a:cxnLst>
                      <a:cxn ang="0">
                        <a:pos x="3" y="0"/>
                      </a:cxn>
                      <a:cxn ang="0">
                        <a:pos x="0" y="0"/>
                      </a:cxn>
                      <a:cxn ang="0">
                        <a:pos x="3" y="0"/>
                      </a:cxn>
                    </a:cxnLst>
                    <a:rect l="0" t="0" r="r" b="b"/>
                    <a:pathLst>
                      <a:path w="3">
                        <a:moveTo>
                          <a:pt x="3" y="0"/>
                        </a:moveTo>
                        <a:cubicBezTo>
                          <a:pt x="2" y="0"/>
                          <a:pt x="1" y="0"/>
                          <a:pt x="0" y="0"/>
                        </a:cubicBezTo>
                        <a:cubicBezTo>
                          <a:pt x="1" y="0"/>
                          <a:pt x="3" y="0"/>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77" name="Freeform 137"/>
                  <p:cNvSpPr/>
                  <p:nvPr>
                    <p:custDataLst>
                      <p:tags r:id="rId62"/>
                    </p:custDataLst>
                  </p:nvPr>
                </p:nvSpPr>
                <p:spPr bwMode="auto">
                  <a:xfrm>
                    <a:off x="8432800" y="1654175"/>
                    <a:ext cx="1587" cy="1588"/>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78" name="Freeform 138"/>
                  <p:cNvSpPr/>
                  <p:nvPr>
                    <p:custDataLst>
                      <p:tags r:id="rId63"/>
                    </p:custDataLst>
                  </p:nvPr>
                </p:nvSpPr>
                <p:spPr bwMode="auto">
                  <a:xfrm>
                    <a:off x="6326188" y="4597400"/>
                    <a:ext cx="3175" cy="17463"/>
                  </a:xfrm>
                  <a:custGeom>
                    <a:avLst/>
                    <a:gdLst/>
                    <a:ahLst/>
                    <a:cxnLst>
                      <a:cxn ang="0">
                        <a:pos x="0" y="0"/>
                      </a:cxn>
                      <a:cxn ang="0">
                        <a:pos x="1" y="7"/>
                      </a:cxn>
                      <a:cxn ang="0">
                        <a:pos x="0" y="0"/>
                      </a:cxn>
                    </a:cxnLst>
                    <a:rect l="0" t="0" r="r" b="b"/>
                    <a:pathLst>
                      <a:path w="1" h="7">
                        <a:moveTo>
                          <a:pt x="0" y="0"/>
                        </a:moveTo>
                        <a:cubicBezTo>
                          <a:pt x="0" y="3"/>
                          <a:pt x="0" y="5"/>
                          <a:pt x="1" y="7"/>
                        </a:cubicBezTo>
                        <a:lnTo>
                          <a:pt x="0"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79" name="Freeform 139"/>
                  <p:cNvSpPr/>
                  <p:nvPr>
                    <p:custDataLst>
                      <p:tags r:id="rId64"/>
                    </p:custDataLst>
                  </p:nvPr>
                </p:nvSpPr>
                <p:spPr bwMode="auto">
                  <a:xfrm>
                    <a:off x="6789738" y="2773363"/>
                    <a:ext cx="3175" cy="1588"/>
                  </a:xfrm>
                  <a:custGeom>
                    <a:avLst/>
                    <a:gdLst/>
                    <a:ahLst/>
                    <a:cxnLst>
                      <a:cxn ang="0">
                        <a:pos x="1" y="1"/>
                      </a:cxn>
                      <a:cxn ang="0">
                        <a:pos x="1" y="0"/>
                      </a:cxn>
                      <a:cxn ang="0">
                        <a:pos x="1" y="1"/>
                      </a:cxn>
                    </a:cxnLst>
                    <a:rect l="0" t="0" r="r" b="b"/>
                    <a:pathLst>
                      <a:path w="1" h="1">
                        <a:moveTo>
                          <a:pt x="1" y="1"/>
                        </a:moveTo>
                        <a:cubicBezTo>
                          <a:pt x="1" y="0"/>
                          <a:pt x="1" y="0"/>
                          <a:pt x="1" y="0"/>
                        </a:cubicBezTo>
                        <a:cubicBezTo>
                          <a:pt x="0" y="1"/>
                          <a:pt x="0" y="1"/>
                          <a:pt x="1"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80" name="Freeform 140"/>
                  <p:cNvSpPr/>
                  <p:nvPr>
                    <p:custDataLst>
                      <p:tags r:id="rId65"/>
                    </p:custDataLst>
                  </p:nvPr>
                </p:nvSpPr>
                <p:spPr bwMode="auto">
                  <a:xfrm>
                    <a:off x="6342063" y="4603750"/>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81" name="Freeform 141"/>
                  <p:cNvSpPr/>
                  <p:nvPr>
                    <p:custDataLst>
                      <p:tags r:id="rId66"/>
                    </p:custDataLst>
                  </p:nvPr>
                </p:nvSpPr>
                <p:spPr bwMode="auto">
                  <a:xfrm>
                    <a:off x="8207375" y="1704975"/>
                    <a:ext cx="17462" cy="6350"/>
                  </a:xfrm>
                  <a:custGeom>
                    <a:avLst/>
                    <a:gdLst/>
                    <a:ahLst/>
                    <a:cxnLst>
                      <a:cxn ang="0">
                        <a:pos x="7" y="0"/>
                      </a:cxn>
                      <a:cxn ang="0">
                        <a:pos x="0" y="2"/>
                      </a:cxn>
                      <a:cxn ang="0">
                        <a:pos x="7" y="0"/>
                      </a:cxn>
                    </a:cxnLst>
                    <a:rect l="0" t="0" r="r" b="b"/>
                    <a:pathLst>
                      <a:path w="7" h="2">
                        <a:moveTo>
                          <a:pt x="7" y="0"/>
                        </a:moveTo>
                        <a:cubicBezTo>
                          <a:pt x="5" y="1"/>
                          <a:pt x="0" y="1"/>
                          <a:pt x="0" y="2"/>
                        </a:cubicBezTo>
                        <a:cubicBezTo>
                          <a:pt x="3" y="1"/>
                          <a:pt x="6" y="1"/>
                          <a:pt x="7"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82" name="Freeform 142"/>
                  <p:cNvSpPr/>
                  <p:nvPr>
                    <p:custDataLst>
                      <p:tags r:id="rId67"/>
                    </p:custDataLst>
                  </p:nvPr>
                </p:nvSpPr>
                <p:spPr bwMode="auto">
                  <a:xfrm>
                    <a:off x="6788150" y="2924175"/>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83" name="Freeform 143"/>
                  <p:cNvSpPr/>
                  <p:nvPr>
                    <p:custDataLst>
                      <p:tags r:id="rId68"/>
                    </p:custDataLst>
                  </p:nvPr>
                </p:nvSpPr>
                <p:spPr bwMode="auto">
                  <a:xfrm>
                    <a:off x="6342063" y="4602163"/>
                    <a:ext cx="1587" cy="1588"/>
                  </a:xfrm>
                  <a:custGeom>
                    <a:avLst/>
                    <a:gdLst/>
                    <a:ahLst/>
                    <a:cxnLst>
                      <a:cxn ang="0">
                        <a:pos x="0" y="1"/>
                      </a:cxn>
                      <a:cxn ang="0">
                        <a:pos x="0" y="0"/>
                      </a:cxn>
                      <a:cxn ang="0">
                        <a:pos x="0" y="0"/>
                      </a:cxn>
                      <a:cxn ang="0">
                        <a:pos x="0" y="1"/>
                      </a:cxn>
                    </a:cxnLst>
                    <a:rect l="0" t="0" r="r" b="b"/>
                    <a:pathLst>
                      <a:path h="1">
                        <a:moveTo>
                          <a:pt x="0" y="1"/>
                        </a:moveTo>
                        <a:cubicBezTo>
                          <a:pt x="0" y="0"/>
                          <a:pt x="0" y="0"/>
                          <a:pt x="0" y="0"/>
                        </a:cubicBezTo>
                        <a:cubicBezTo>
                          <a:pt x="0" y="0"/>
                          <a:pt x="0" y="0"/>
                          <a:pt x="0" y="0"/>
                        </a:cubicBezTo>
                        <a:cubicBezTo>
                          <a:pt x="0" y="0"/>
                          <a:pt x="0" y="1"/>
                          <a:pt x="0" y="1"/>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84" name="Rectangle 144"/>
                  <p:cNvSpPr>
                    <a:spLocks noChangeArrowheads="1"/>
                  </p:cNvSpPr>
                  <p:nvPr>
                    <p:custDataLst>
                      <p:tags r:id="rId69"/>
                    </p:custDataLst>
                  </p:nvPr>
                </p:nvSpPr>
                <p:spPr bwMode="auto">
                  <a:xfrm>
                    <a:off x="6518275" y="3373438"/>
                    <a:ext cx="1587" cy="1588"/>
                  </a:xfrm>
                  <a:prstGeom prst="rect">
                    <a:avLst/>
                  </a:prstGeom>
                  <a:solidFill>
                    <a:schemeClr val="lt2">
                      <a:lumMod val="75000"/>
                    </a:schemeClr>
                  </a:solidFill>
                  <a:ln w="9525">
                    <a:noFill/>
                    <a:miter lim="800000"/>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85" name="Freeform 145"/>
                  <p:cNvSpPr/>
                  <p:nvPr>
                    <p:custDataLst>
                      <p:tags r:id="rId70"/>
                    </p:custDataLst>
                  </p:nvPr>
                </p:nvSpPr>
                <p:spPr bwMode="auto">
                  <a:xfrm>
                    <a:off x="6505575" y="3398838"/>
                    <a:ext cx="1587" cy="6350"/>
                  </a:xfrm>
                  <a:custGeom>
                    <a:avLst/>
                    <a:gdLst/>
                    <a:ahLst/>
                    <a:cxnLst>
                      <a:cxn ang="0">
                        <a:pos x="0" y="3"/>
                      </a:cxn>
                      <a:cxn ang="0">
                        <a:pos x="0" y="0"/>
                      </a:cxn>
                      <a:cxn ang="0">
                        <a:pos x="0" y="3"/>
                      </a:cxn>
                    </a:cxnLst>
                    <a:rect l="0" t="0" r="r" b="b"/>
                    <a:pathLst>
                      <a:path h="3">
                        <a:moveTo>
                          <a:pt x="0" y="3"/>
                        </a:moveTo>
                        <a:cubicBezTo>
                          <a:pt x="0" y="0"/>
                          <a:pt x="0" y="0"/>
                          <a:pt x="0" y="0"/>
                        </a:cubicBezTo>
                        <a:cubicBezTo>
                          <a:pt x="0" y="2"/>
                          <a:pt x="0" y="3"/>
                          <a:pt x="0" y="3"/>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86" name="Freeform 146"/>
                  <p:cNvSpPr/>
                  <p:nvPr>
                    <p:custDataLst>
                      <p:tags r:id="rId71"/>
                    </p:custDataLst>
                  </p:nvPr>
                </p:nvSpPr>
                <p:spPr bwMode="auto">
                  <a:xfrm>
                    <a:off x="6329363" y="4614863"/>
                    <a:ext cx="1587" cy="6350"/>
                  </a:xfrm>
                  <a:custGeom>
                    <a:avLst/>
                    <a:gdLst/>
                    <a:ahLst/>
                    <a:cxnLst>
                      <a:cxn ang="0">
                        <a:pos x="0" y="0"/>
                      </a:cxn>
                      <a:cxn ang="0">
                        <a:pos x="0" y="3"/>
                      </a:cxn>
                      <a:cxn ang="0">
                        <a:pos x="0" y="0"/>
                      </a:cxn>
                    </a:cxnLst>
                    <a:rect l="0" t="0" r="r" b="b"/>
                    <a:pathLst>
                      <a:path h="3">
                        <a:moveTo>
                          <a:pt x="0" y="0"/>
                        </a:moveTo>
                        <a:cubicBezTo>
                          <a:pt x="0" y="3"/>
                          <a:pt x="0" y="3"/>
                          <a:pt x="0" y="3"/>
                        </a:cubicBezTo>
                        <a:cubicBezTo>
                          <a:pt x="0" y="2"/>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87" name="Freeform 147"/>
                  <p:cNvSpPr/>
                  <p:nvPr>
                    <p:custDataLst>
                      <p:tags r:id="rId72"/>
                    </p:custDataLst>
                  </p:nvPr>
                </p:nvSpPr>
                <p:spPr bwMode="auto">
                  <a:xfrm>
                    <a:off x="6405563" y="3765550"/>
                    <a:ext cx="3175" cy="4763"/>
                  </a:xfrm>
                  <a:custGeom>
                    <a:avLst/>
                    <a:gdLst/>
                    <a:ahLst/>
                    <a:cxnLst>
                      <a:cxn ang="0">
                        <a:pos x="0" y="2"/>
                      </a:cxn>
                      <a:cxn ang="0">
                        <a:pos x="1" y="0"/>
                      </a:cxn>
                      <a:cxn ang="0">
                        <a:pos x="0" y="2"/>
                      </a:cxn>
                    </a:cxnLst>
                    <a:rect l="0" t="0" r="r" b="b"/>
                    <a:pathLst>
                      <a:path w="1" h="2">
                        <a:moveTo>
                          <a:pt x="0" y="2"/>
                        </a:moveTo>
                        <a:cubicBezTo>
                          <a:pt x="1" y="0"/>
                          <a:pt x="1" y="0"/>
                          <a:pt x="1" y="0"/>
                        </a:cubicBezTo>
                        <a:cubicBezTo>
                          <a:pt x="0" y="1"/>
                          <a:pt x="0" y="2"/>
                          <a:pt x="0"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88" name="Freeform 148"/>
                  <p:cNvSpPr/>
                  <p:nvPr>
                    <p:custDataLst>
                      <p:tags r:id="rId73"/>
                    </p:custDataLst>
                  </p:nvPr>
                </p:nvSpPr>
                <p:spPr bwMode="auto">
                  <a:xfrm>
                    <a:off x="7507288" y="1978025"/>
                    <a:ext cx="3175" cy="3175"/>
                  </a:xfrm>
                  <a:custGeom>
                    <a:avLst/>
                    <a:gdLst/>
                    <a:ahLst/>
                    <a:cxnLst>
                      <a:cxn ang="0">
                        <a:pos x="0" y="1"/>
                      </a:cxn>
                      <a:cxn ang="0">
                        <a:pos x="1" y="0"/>
                      </a:cxn>
                      <a:cxn ang="0">
                        <a:pos x="0" y="1"/>
                      </a:cxn>
                    </a:cxnLst>
                    <a:rect l="0" t="0" r="r" b="b"/>
                    <a:pathLst>
                      <a:path w="1" h="1">
                        <a:moveTo>
                          <a:pt x="0" y="1"/>
                        </a:moveTo>
                        <a:cubicBezTo>
                          <a:pt x="0" y="1"/>
                          <a:pt x="0" y="1"/>
                          <a:pt x="1" y="0"/>
                        </a:cubicBezTo>
                        <a:cubicBezTo>
                          <a:pt x="1" y="0"/>
                          <a:pt x="1" y="0"/>
                          <a:pt x="0" y="1"/>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89" name="Freeform 149"/>
                  <p:cNvSpPr/>
                  <p:nvPr>
                    <p:custDataLst>
                      <p:tags r:id="rId74"/>
                    </p:custDataLst>
                  </p:nvPr>
                </p:nvSpPr>
                <p:spPr bwMode="auto">
                  <a:xfrm>
                    <a:off x="7335838" y="2182813"/>
                    <a:ext cx="3175" cy="1588"/>
                  </a:xfrm>
                  <a:custGeom>
                    <a:avLst/>
                    <a:gdLst/>
                    <a:ahLst/>
                    <a:cxnLst>
                      <a:cxn ang="0">
                        <a:pos x="1" y="0"/>
                      </a:cxn>
                      <a:cxn ang="0">
                        <a:pos x="0" y="0"/>
                      </a:cxn>
                      <a:cxn ang="0">
                        <a:pos x="0" y="0"/>
                      </a:cxn>
                      <a:cxn ang="0">
                        <a:pos x="1" y="0"/>
                      </a:cxn>
                    </a:cxnLst>
                    <a:rect l="0" t="0" r="r" b="b"/>
                    <a:pathLst>
                      <a:path w="1">
                        <a:moveTo>
                          <a:pt x="1" y="0"/>
                        </a:moveTo>
                        <a:cubicBezTo>
                          <a:pt x="0" y="0"/>
                          <a:pt x="0" y="0"/>
                          <a:pt x="0" y="0"/>
                        </a:cubicBezTo>
                        <a:cubicBezTo>
                          <a:pt x="0" y="0"/>
                          <a:pt x="0" y="0"/>
                          <a:pt x="0"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90" name="Freeform 150"/>
                  <p:cNvSpPr/>
                  <p:nvPr>
                    <p:custDataLst>
                      <p:tags r:id="rId75"/>
                    </p:custDataLst>
                  </p:nvPr>
                </p:nvSpPr>
                <p:spPr bwMode="auto">
                  <a:xfrm>
                    <a:off x="7339013" y="2171700"/>
                    <a:ext cx="6350" cy="11113"/>
                  </a:xfrm>
                  <a:custGeom>
                    <a:avLst/>
                    <a:gdLst/>
                    <a:ahLst/>
                    <a:cxnLst>
                      <a:cxn ang="0">
                        <a:pos x="3" y="0"/>
                      </a:cxn>
                      <a:cxn ang="0">
                        <a:pos x="0" y="4"/>
                      </a:cxn>
                      <a:cxn ang="0">
                        <a:pos x="3" y="0"/>
                      </a:cxn>
                    </a:cxnLst>
                    <a:rect l="0" t="0" r="r" b="b"/>
                    <a:pathLst>
                      <a:path w="3" h="4">
                        <a:moveTo>
                          <a:pt x="3" y="0"/>
                        </a:moveTo>
                        <a:cubicBezTo>
                          <a:pt x="2" y="1"/>
                          <a:pt x="0" y="3"/>
                          <a:pt x="0" y="4"/>
                        </a:cubicBezTo>
                        <a:cubicBezTo>
                          <a:pt x="1" y="3"/>
                          <a:pt x="2" y="2"/>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91" name="Freeform 151"/>
                  <p:cNvSpPr/>
                  <p:nvPr>
                    <p:custDataLst>
                      <p:tags r:id="rId76"/>
                    </p:custDataLst>
                  </p:nvPr>
                </p:nvSpPr>
                <p:spPr bwMode="auto">
                  <a:xfrm>
                    <a:off x="7316788" y="2200275"/>
                    <a:ext cx="1587" cy="1588"/>
                  </a:xfrm>
                  <a:custGeom>
                    <a:avLst/>
                    <a:gdLst/>
                    <a:ahLst/>
                    <a:cxnLst>
                      <a:cxn ang="0">
                        <a:pos x="0" y="1"/>
                      </a:cxn>
                      <a:cxn ang="0">
                        <a:pos x="0" y="0"/>
                      </a:cxn>
                      <a:cxn ang="0">
                        <a:pos x="0" y="1"/>
                      </a:cxn>
                    </a:cxnLst>
                    <a:rect l="0" t="0" r="r" b="b"/>
                    <a:pathLst>
                      <a:path h="1">
                        <a:moveTo>
                          <a:pt x="0" y="1"/>
                        </a:moveTo>
                        <a:cubicBezTo>
                          <a:pt x="0" y="0"/>
                          <a:pt x="0" y="0"/>
                          <a:pt x="0" y="0"/>
                        </a:cubicBezTo>
                        <a:cubicBezTo>
                          <a:pt x="0" y="0"/>
                          <a:pt x="0" y="1"/>
                          <a:pt x="0" y="1"/>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92" name="Freeform 152"/>
                  <p:cNvSpPr/>
                  <p:nvPr>
                    <p:custDataLst>
                      <p:tags r:id="rId77"/>
                    </p:custDataLst>
                  </p:nvPr>
                </p:nvSpPr>
                <p:spPr bwMode="auto">
                  <a:xfrm>
                    <a:off x="7526338" y="202882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93" name="Freeform 153"/>
                  <p:cNvSpPr/>
                  <p:nvPr>
                    <p:custDataLst>
                      <p:tags r:id="rId78"/>
                    </p:custDataLst>
                  </p:nvPr>
                </p:nvSpPr>
                <p:spPr bwMode="auto">
                  <a:xfrm>
                    <a:off x="7481888" y="2063750"/>
                    <a:ext cx="3175" cy="1588"/>
                  </a:xfrm>
                  <a:custGeom>
                    <a:avLst/>
                    <a:gdLst/>
                    <a:ahLst/>
                    <a:cxnLst>
                      <a:cxn ang="0">
                        <a:pos x="1" y="0"/>
                      </a:cxn>
                      <a:cxn ang="0">
                        <a:pos x="0" y="0"/>
                      </a:cxn>
                      <a:cxn ang="0">
                        <a:pos x="1" y="0"/>
                      </a:cxn>
                    </a:cxnLst>
                    <a:rect l="0" t="0" r="r" b="b"/>
                    <a:pathLst>
                      <a:path w="1">
                        <a:moveTo>
                          <a:pt x="1" y="0"/>
                        </a:moveTo>
                        <a:cubicBezTo>
                          <a:pt x="1" y="0"/>
                          <a:pt x="0" y="0"/>
                          <a:pt x="0"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94" name="Freeform 154"/>
                  <p:cNvSpPr/>
                  <p:nvPr>
                    <p:custDataLst>
                      <p:tags r:id="rId79"/>
                    </p:custDataLst>
                  </p:nvPr>
                </p:nvSpPr>
                <p:spPr bwMode="auto">
                  <a:xfrm>
                    <a:off x="7221538" y="23018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95" name="Freeform 156"/>
                  <p:cNvSpPr/>
                  <p:nvPr>
                    <p:custDataLst>
                      <p:tags r:id="rId80"/>
                    </p:custDataLst>
                  </p:nvPr>
                </p:nvSpPr>
                <p:spPr bwMode="auto">
                  <a:xfrm>
                    <a:off x="7526338" y="2025650"/>
                    <a:ext cx="7937" cy="7938"/>
                  </a:xfrm>
                  <a:custGeom>
                    <a:avLst/>
                    <a:gdLst/>
                    <a:ahLst/>
                    <a:cxnLst>
                      <a:cxn ang="0">
                        <a:pos x="3" y="0"/>
                      </a:cxn>
                      <a:cxn ang="0">
                        <a:pos x="0" y="1"/>
                      </a:cxn>
                      <a:cxn ang="0">
                        <a:pos x="0" y="3"/>
                      </a:cxn>
                      <a:cxn ang="0">
                        <a:pos x="3" y="0"/>
                      </a:cxn>
                    </a:cxnLst>
                    <a:rect l="0" t="0" r="r" b="b"/>
                    <a:pathLst>
                      <a:path w="3" h="3">
                        <a:moveTo>
                          <a:pt x="3" y="0"/>
                        </a:moveTo>
                        <a:cubicBezTo>
                          <a:pt x="0" y="1"/>
                          <a:pt x="0" y="1"/>
                          <a:pt x="0" y="1"/>
                        </a:cubicBezTo>
                        <a:cubicBezTo>
                          <a:pt x="1" y="2"/>
                          <a:pt x="1" y="2"/>
                          <a:pt x="0" y="3"/>
                        </a:cubicBezTo>
                        <a:lnTo>
                          <a:pt x="3"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96" name="Freeform 157"/>
                  <p:cNvSpPr/>
                  <p:nvPr>
                    <p:custDataLst>
                      <p:tags r:id="rId81"/>
                    </p:custDataLst>
                  </p:nvPr>
                </p:nvSpPr>
                <p:spPr bwMode="auto">
                  <a:xfrm>
                    <a:off x="7278688" y="2239963"/>
                    <a:ext cx="1587" cy="1588"/>
                  </a:xfrm>
                  <a:custGeom>
                    <a:avLst/>
                    <a:gdLst/>
                    <a:ahLst/>
                    <a:cxnLst>
                      <a:cxn ang="0">
                        <a:pos x="0" y="0"/>
                      </a:cxn>
                      <a:cxn ang="0">
                        <a:pos x="0" y="1"/>
                      </a:cxn>
                      <a:cxn ang="0">
                        <a:pos x="0" y="0"/>
                      </a:cxn>
                    </a:cxnLst>
                    <a:rect l="0" t="0" r="r" b="b"/>
                    <a:pathLst>
                      <a:path h="1">
                        <a:moveTo>
                          <a:pt x="0" y="0"/>
                        </a:moveTo>
                        <a:cubicBezTo>
                          <a:pt x="0" y="0"/>
                          <a:pt x="0" y="1"/>
                          <a:pt x="0" y="1"/>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97" name="Freeform 158"/>
                  <p:cNvSpPr/>
                  <p:nvPr>
                    <p:custDataLst>
                      <p:tags r:id="rId82"/>
                    </p:custDataLst>
                  </p:nvPr>
                </p:nvSpPr>
                <p:spPr bwMode="auto">
                  <a:xfrm>
                    <a:off x="7221538" y="2297113"/>
                    <a:ext cx="7937" cy="4763"/>
                  </a:xfrm>
                  <a:custGeom>
                    <a:avLst/>
                    <a:gdLst/>
                    <a:ahLst/>
                    <a:cxnLst>
                      <a:cxn ang="0">
                        <a:pos x="2" y="2"/>
                      </a:cxn>
                      <a:cxn ang="0">
                        <a:pos x="0" y="2"/>
                      </a:cxn>
                      <a:cxn ang="0">
                        <a:pos x="2" y="2"/>
                      </a:cxn>
                    </a:cxnLst>
                    <a:rect l="0" t="0" r="r" b="b"/>
                    <a:pathLst>
                      <a:path w="3" h="2">
                        <a:moveTo>
                          <a:pt x="2" y="2"/>
                        </a:moveTo>
                        <a:cubicBezTo>
                          <a:pt x="3" y="0"/>
                          <a:pt x="1" y="1"/>
                          <a:pt x="0" y="2"/>
                        </a:cubicBezTo>
                        <a:cubicBezTo>
                          <a:pt x="1" y="2"/>
                          <a:pt x="1" y="2"/>
                          <a:pt x="2" y="2"/>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98" name="Freeform 159"/>
                  <p:cNvSpPr/>
                  <p:nvPr>
                    <p:custDataLst>
                      <p:tags r:id="rId83"/>
                    </p:custDataLst>
                  </p:nvPr>
                </p:nvSpPr>
                <p:spPr bwMode="auto">
                  <a:xfrm>
                    <a:off x="7685088" y="1916113"/>
                    <a:ext cx="3175" cy="1588"/>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99" name="Freeform 160"/>
                  <p:cNvSpPr/>
                  <p:nvPr>
                    <p:custDataLst>
                      <p:tags r:id="rId84"/>
                    </p:custDataLst>
                  </p:nvPr>
                </p:nvSpPr>
                <p:spPr bwMode="auto">
                  <a:xfrm>
                    <a:off x="8167688" y="17176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00" name="Freeform 161"/>
                  <p:cNvSpPr/>
                  <p:nvPr>
                    <p:custDataLst>
                      <p:tags r:id="rId85"/>
                    </p:custDataLst>
                  </p:nvPr>
                </p:nvSpPr>
                <p:spPr bwMode="auto">
                  <a:xfrm>
                    <a:off x="8132763" y="1720850"/>
                    <a:ext cx="6350" cy="1588"/>
                  </a:xfrm>
                  <a:custGeom>
                    <a:avLst/>
                    <a:gdLst/>
                    <a:ahLst/>
                    <a:cxnLst>
                      <a:cxn ang="0">
                        <a:pos x="3" y="0"/>
                      </a:cxn>
                      <a:cxn ang="0">
                        <a:pos x="0" y="1"/>
                      </a:cxn>
                      <a:cxn ang="0">
                        <a:pos x="3" y="0"/>
                      </a:cxn>
                    </a:cxnLst>
                    <a:rect l="0" t="0" r="r" b="b"/>
                    <a:pathLst>
                      <a:path w="3" h="1">
                        <a:moveTo>
                          <a:pt x="3" y="0"/>
                        </a:moveTo>
                        <a:cubicBezTo>
                          <a:pt x="2" y="0"/>
                          <a:pt x="1" y="1"/>
                          <a:pt x="0" y="1"/>
                        </a:cubicBezTo>
                        <a:cubicBezTo>
                          <a:pt x="1" y="1"/>
                          <a:pt x="2" y="1"/>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01" name="Freeform 162"/>
                  <p:cNvSpPr/>
                  <p:nvPr>
                    <p:custDataLst>
                      <p:tags r:id="rId86"/>
                    </p:custDataLst>
                  </p:nvPr>
                </p:nvSpPr>
                <p:spPr bwMode="auto">
                  <a:xfrm>
                    <a:off x="7577138" y="1984375"/>
                    <a:ext cx="4762" cy="4763"/>
                  </a:xfrm>
                  <a:custGeom>
                    <a:avLst/>
                    <a:gdLst/>
                    <a:ahLst/>
                    <a:cxnLst>
                      <a:cxn ang="0">
                        <a:pos x="2" y="0"/>
                      </a:cxn>
                      <a:cxn ang="0">
                        <a:pos x="0" y="2"/>
                      </a:cxn>
                      <a:cxn ang="0">
                        <a:pos x="2" y="0"/>
                      </a:cxn>
                    </a:cxnLst>
                    <a:rect l="0" t="0" r="r" b="b"/>
                    <a:pathLst>
                      <a:path w="2" h="2">
                        <a:moveTo>
                          <a:pt x="2" y="0"/>
                        </a:moveTo>
                        <a:cubicBezTo>
                          <a:pt x="1" y="1"/>
                          <a:pt x="1" y="1"/>
                          <a:pt x="0" y="2"/>
                        </a:cubicBezTo>
                        <a:cubicBezTo>
                          <a:pt x="1" y="1"/>
                          <a:pt x="2" y="1"/>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02" name="Freeform 163"/>
                  <p:cNvSpPr/>
                  <p:nvPr>
                    <p:custDataLst>
                      <p:tags r:id="rId87"/>
                    </p:custDataLst>
                  </p:nvPr>
                </p:nvSpPr>
                <p:spPr bwMode="auto">
                  <a:xfrm>
                    <a:off x="8120063" y="1725613"/>
                    <a:ext cx="7937" cy="3175"/>
                  </a:xfrm>
                  <a:custGeom>
                    <a:avLst/>
                    <a:gdLst/>
                    <a:ahLst/>
                    <a:cxnLst>
                      <a:cxn ang="0">
                        <a:pos x="3" y="0"/>
                      </a:cxn>
                      <a:cxn ang="0">
                        <a:pos x="0" y="1"/>
                      </a:cxn>
                      <a:cxn ang="0">
                        <a:pos x="0" y="1"/>
                      </a:cxn>
                      <a:cxn ang="0">
                        <a:pos x="3" y="0"/>
                      </a:cxn>
                    </a:cxnLst>
                    <a:rect l="0" t="0" r="r" b="b"/>
                    <a:pathLst>
                      <a:path w="3" h="1">
                        <a:moveTo>
                          <a:pt x="3" y="0"/>
                        </a:moveTo>
                        <a:cubicBezTo>
                          <a:pt x="0" y="1"/>
                          <a:pt x="0" y="1"/>
                          <a:pt x="0" y="1"/>
                        </a:cubicBezTo>
                        <a:cubicBezTo>
                          <a:pt x="0" y="1"/>
                          <a:pt x="0" y="1"/>
                          <a:pt x="0" y="1"/>
                        </a:cubicBezTo>
                        <a:lnTo>
                          <a:pt x="3" y="0"/>
                        </a:ln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03" name="Freeform 164"/>
                  <p:cNvSpPr/>
                  <p:nvPr>
                    <p:custDataLst>
                      <p:tags r:id="rId88"/>
                    </p:custDataLst>
                  </p:nvPr>
                </p:nvSpPr>
                <p:spPr bwMode="auto">
                  <a:xfrm>
                    <a:off x="8167688" y="1716088"/>
                    <a:ext cx="9525" cy="1588"/>
                  </a:xfrm>
                  <a:custGeom>
                    <a:avLst/>
                    <a:gdLst/>
                    <a:ahLst/>
                    <a:cxnLst>
                      <a:cxn ang="0">
                        <a:pos x="4" y="0"/>
                      </a:cxn>
                      <a:cxn ang="0">
                        <a:pos x="0" y="1"/>
                      </a:cxn>
                      <a:cxn ang="0">
                        <a:pos x="4" y="0"/>
                      </a:cxn>
                    </a:cxnLst>
                    <a:rect l="0" t="0" r="r" b="b"/>
                    <a:pathLst>
                      <a:path w="4" h="1">
                        <a:moveTo>
                          <a:pt x="4" y="0"/>
                        </a:moveTo>
                        <a:cubicBezTo>
                          <a:pt x="3" y="1"/>
                          <a:pt x="1" y="1"/>
                          <a:pt x="0" y="1"/>
                        </a:cubicBezTo>
                        <a:cubicBezTo>
                          <a:pt x="2" y="1"/>
                          <a:pt x="3" y="1"/>
                          <a:pt x="4"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04" name="Freeform 165"/>
                  <p:cNvSpPr/>
                  <p:nvPr>
                    <p:custDataLst>
                      <p:tags r:id="rId89"/>
                    </p:custDataLst>
                  </p:nvPr>
                </p:nvSpPr>
                <p:spPr bwMode="auto">
                  <a:xfrm>
                    <a:off x="7850188" y="1822450"/>
                    <a:ext cx="4762" cy="4763"/>
                  </a:xfrm>
                  <a:custGeom>
                    <a:avLst/>
                    <a:gdLst/>
                    <a:ahLst/>
                    <a:cxnLst>
                      <a:cxn ang="0">
                        <a:pos x="2" y="0"/>
                      </a:cxn>
                      <a:cxn ang="0">
                        <a:pos x="2" y="1"/>
                      </a:cxn>
                      <a:cxn ang="0">
                        <a:pos x="2" y="0"/>
                      </a:cxn>
                    </a:cxnLst>
                    <a:rect l="0" t="0" r="r" b="b"/>
                    <a:pathLst>
                      <a:path w="2" h="2">
                        <a:moveTo>
                          <a:pt x="2" y="0"/>
                        </a:moveTo>
                        <a:cubicBezTo>
                          <a:pt x="2" y="1"/>
                          <a:pt x="2" y="1"/>
                          <a:pt x="2" y="1"/>
                        </a:cubicBezTo>
                        <a:cubicBezTo>
                          <a:pt x="0" y="2"/>
                          <a:pt x="1" y="1"/>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05" name="Freeform 166"/>
                  <p:cNvSpPr/>
                  <p:nvPr>
                    <p:custDataLst>
                      <p:tags r:id="rId90"/>
                    </p:custDataLst>
                  </p:nvPr>
                </p:nvSpPr>
                <p:spPr bwMode="auto">
                  <a:xfrm>
                    <a:off x="8094663" y="1738313"/>
                    <a:ext cx="3175" cy="1588"/>
                  </a:xfrm>
                  <a:custGeom>
                    <a:avLst/>
                    <a:gdLst/>
                    <a:ahLst/>
                    <a:cxnLst>
                      <a:cxn ang="0">
                        <a:pos x="2" y="0"/>
                      </a:cxn>
                      <a:cxn ang="0">
                        <a:pos x="2" y="0"/>
                      </a:cxn>
                      <a:cxn ang="0">
                        <a:pos x="0" y="1"/>
                      </a:cxn>
                      <a:cxn ang="0">
                        <a:pos x="2" y="0"/>
                      </a:cxn>
                    </a:cxnLst>
                    <a:rect l="0" t="0" r="r" b="b"/>
                    <a:pathLst>
                      <a:path w="2" h="1">
                        <a:moveTo>
                          <a:pt x="2" y="0"/>
                        </a:moveTo>
                        <a:lnTo>
                          <a:pt x="2" y="0"/>
                        </a:lnTo>
                        <a:lnTo>
                          <a:pt x="0" y="1"/>
                        </a:lnTo>
                        <a:lnTo>
                          <a:pt x="2" y="0"/>
                        </a:lnTo>
                        <a:close/>
                      </a:path>
                    </a:pathLst>
                  </a:custGeom>
                  <a:solidFill>
                    <a:schemeClr val="lt2">
                      <a:lumMod val="50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06" name="Freeform 167"/>
                  <p:cNvSpPr/>
                  <p:nvPr>
                    <p:custDataLst>
                      <p:tags r:id="rId91"/>
                    </p:custDataLst>
                  </p:nvPr>
                </p:nvSpPr>
                <p:spPr bwMode="auto">
                  <a:xfrm>
                    <a:off x="8204200" y="1711325"/>
                    <a:ext cx="4762" cy="1588"/>
                  </a:xfrm>
                  <a:custGeom>
                    <a:avLst/>
                    <a:gdLst/>
                    <a:ahLst/>
                    <a:cxnLst>
                      <a:cxn ang="0">
                        <a:pos x="1" y="0"/>
                      </a:cxn>
                      <a:cxn ang="0">
                        <a:pos x="0" y="0"/>
                      </a:cxn>
                      <a:cxn ang="0">
                        <a:pos x="2" y="0"/>
                      </a:cxn>
                      <a:cxn ang="0">
                        <a:pos x="1" y="0"/>
                      </a:cxn>
                    </a:cxnLst>
                    <a:rect l="0" t="0" r="r" b="b"/>
                    <a:pathLst>
                      <a:path w="2">
                        <a:moveTo>
                          <a:pt x="1" y="0"/>
                        </a:moveTo>
                        <a:cubicBezTo>
                          <a:pt x="1" y="0"/>
                          <a:pt x="0" y="0"/>
                          <a:pt x="0" y="0"/>
                        </a:cubicBezTo>
                        <a:cubicBezTo>
                          <a:pt x="2" y="0"/>
                          <a:pt x="2" y="0"/>
                          <a:pt x="2" y="0"/>
                        </a:cubicBezTo>
                        <a:cubicBezTo>
                          <a:pt x="1"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07" name="Freeform 168"/>
                  <p:cNvSpPr/>
                  <p:nvPr>
                    <p:custDataLst>
                      <p:tags r:id="rId92"/>
                    </p:custDataLst>
                  </p:nvPr>
                </p:nvSpPr>
                <p:spPr bwMode="auto">
                  <a:xfrm>
                    <a:off x="7956550" y="1779588"/>
                    <a:ext cx="1587" cy="4763"/>
                  </a:xfrm>
                  <a:custGeom>
                    <a:avLst/>
                    <a:gdLst/>
                    <a:ahLst/>
                    <a:cxnLst>
                      <a:cxn ang="0">
                        <a:pos x="1" y="2"/>
                      </a:cxn>
                      <a:cxn ang="0">
                        <a:pos x="1" y="0"/>
                      </a:cxn>
                      <a:cxn ang="0">
                        <a:pos x="1" y="2"/>
                      </a:cxn>
                    </a:cxnLst>
                    <a:rect l="0" t="0" r="r" b="b"/>
                    <a:pathLst>
                      <a:path w="1" h="2">
                        <a:moveTo>
                          <a:pt x="1" y="2"/>
                        </a:moveTo>
                        <a:cubicBezTo>
                          <a:pt x="1" y="1"/>
                          <a:pt x="1" y="1"/>
                          <a:pt x="1" y="0"/>
                        </a:cubicBezTo>
                        <a:cubicBezTo>
                          <a:pt x="0" y="1"/>
                          <a:pt x="0" y="1"/>
                          <a:pt x="1"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grpSp>
            <p:grpSp>
              <p:nvGrpSpPr>
                <p:cNvPr id="328" name="Group 338"/>
                <p:cNvGrpSpPr/>
                <p:nvPr/>
              </p:nvGrpSpPr>
              <p:grpSpPr>
                <a:xfrm rot="15155533" flipH="1">
                  <a:off x="1264410" y="1845476"/>
                  <a:ext cx="2259435" cy="2728193"/>
                  <a:chOff x="6224407" y="1520027"/>
                  <a:chExt cx="2294118" cy="3101186"/>
                </a:xfrm>
                <a:solidFill>
                  <a:schemeClr val="bg2">
                    <a:lumMod val="75000"/>
                  </a:schemeClr>
                </a:solidFill>
              </p:grpSpPr>
              <p:sp>
                <p:nvSpPr>
                  <p:cNvPr id="329" name="Freeform 129"/>
                  <p:cNvSpPr/>
                  <p:nvPr>
                    <p:custDataLst>
                      <p:tags r:id="rId93"/>
                    </p:custDataLst>
                  </p:nvPr>
                </p:nvSpPr>
                <p:spPr bwMode="auto">
                  <a:xfrm>
                    <a:off x="8027988" y="1720850"/>
                    <a:ext cx="3175" cy="1588"/>
                  </a:xfrm>
                  <a:custGeom>
                    <a:avLst/>
                    <a:gdLst/>
                    <a:ahLst/>
                    <a:cxnLst>
                      <a:cxn ang="0">
                        <a:pos x="0" y="0"/>
                      </a:cxn>
                      <a:cxn ang="0">
                        <a:pos x="0" y="0"/>
                      </a:cxn>
                      <a:cxn ang="0">
                        <a:pos x="0" y="0"/>
                      </a:cxn>
                    </a:cxnLst>
                    <a:rect l="0" t="0" r="r" b="b"/>
                    <a:pathLst>
                      <a:path w="1">
                        <a:moveTo>
                          <a:pt x="0" y="0"/>
                        </a:moveTo>
                        <a:cubicBezTo>
                          <a:pt x="0" y="0"/>
                          <a:pt x="1"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30" name="Freeform 130"/>
                  <p:cNvSpPr/>
                  <p:nvPr>
                    <p:custDataLst>
                      <p:tags r:id="rId94"/>
                    </p:custDataLst>
                  </p:nvPr>
                </p:nvSpPr>
                <p:spPr bwMode="auto">
                  <a:xfrm>
                    <a:off x="7724775" y="1841500"/>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0" y="1"/>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31" name="Freeform 131"/>
                  <p:cNvSpPr/>
                  <p:nvPr>
                    <p:custDataLst>
                      <p:tags r:id="rId95"/>
                    </p:custDataLst>
                  </p:nvPr>
                </p:nvSpPr>
                <p:spPr bwMode="auto">
                  <a:xfrm>
                    <a:off x="8218488" y="1671638"/>
                    <a:ext cx="12700" cy="1588"/>
                  </a:xfrm>
                  <a:custGeom>
                    <a:avLst/>
                    <a:gdLst/>
                    <a:ahLst/>
                    <a:cxnLst>
                      <a:cxn ang="0">
                        <a:pos x="0" y="1"/>
                      </a:cxn>
                      <a:cxn ang="0">
                        <a:pos x="0" y="1"/>
                      </a:cxn>
                      <a:cxn ang="0">
                        <a:pos x="5" y="0"/>
                      </a:cxn>
                      <a:cxn ang="0">
                        <a:pos x="0" y="1"/>
                      </a:cxn>
                    </a:cxnLst>
                    <a:rect l="0" t="0" r="r" b="b"/>
                    <a:pathLst>
                      <a:path w="5" h="1">
                        <a:moveTo>
                          <a:pt x="0" y="1"/>
                        </a:moveTo>
                        <a:cubicBezTo>
                          <a:pt x="0" y="1"/>
                          <a:pt x="0" y="1"/>
                          <a:pt x="0" y="1"/>
                        </a:cubicBezTo>
                        <a:cubicBezTo>
                          <a:pt x="5" y="0"/>
                          <a:pt x="5" y="0"/>
                          <a:pt x="5" y="0"/>
                        </a:cubicBezTo>
                        <a:lnTo>
                          <a:pt x="0" y="1"/>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32" name="Freeform 132"/>
                  <p:cNvSpPr/>
                  <p:nvPr>
                    <p:custDataLst>
                      <p:tags r:id="rId96"/>
                    </p:custDataLst>
                  </p:nvPr>
                </p:nvSpPr>
                <p:spPr bwMode="auto">
                  <a:xfrm>
                    <a:off x="7169150" y="2263775"/>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1" y="1"/>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33" name="Freeform 133"/>
                  <p:cNvSpPr/>
                  <p:nvPr>
                    <p:custDataLst>
                      <p:tags r:id="rId97"/>
                    </p:custDataLst>
                  </p:nvPr>
                </p:nvSpPr>
                <p:spPr bwMode="auto">
                  <a:xfrm>
                    <a:off x="7480300" y="1995488"/>
                    <a:ext cx="4762" cy="4763"/>
                  </a:xfrm>
                  <a:custGeom>
                    <a:avLst/>
                    <a:gdLst/>
                    <a:ahLst/>
                    <a:cxnLst>
                      <a:cxn ang="0">
                        <a:pos x="2" y="0"/>
                      </a:cxn>
                      <a:cxn ang="0">
                        <a:pos x="0" y="2"/>
                      </a:cxn>
                      <a:cxn ang="0">
                        <a:pos x="2" y="0"/>
                      </a:cxn>
                    </a:cxnLst>
                    <a:rect l="0" t="0" r="r" b="b"/>
                    <a:pathLst>
                      <a:path w="2" h="2">
                        <a:moveTo>
                          <a:pt x="2" y="0"/>
                        </a:moveTo>
                        <a:cubicBezTo>
                          <a:pt x="1" y="0"/>
                          <a:pt x="1" y="1"/>
                          <a:pt x="0" y="2"/>
                        </a:cubicBezTo>
                        <a:cubicBezTo>
                          <a:pt x="1" y="1"/>
                          <a:pt x="2" y="0"/>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34" name="Freeform 134"/>
                  <p:cNvSpPr/>
                  <p:nvPr>
                    <p:custDataLst>
                      <p:tags r:id="rId98"/>
                    </p:custDataLst>
                  </p:nvPr>
                </p:nvSpPr>
                <p:spPr bwMode="auto">
                  <a:xfrm>
                    <a:off x="8318500" y="1681163"/>
                    <a:ext cx="7937" cy="1588"/>
                  </a:xfrm>
                  <a:custGeom>
                    <a:avLst/>
                    <a:gdLst/>
                    <a:ahLst/>
                    <a:cxnLst>
                      <a:cxn ang="0">
                        <a:pos x="3" y="0"/>
                      </a:cxn>
                      <a:cxn ang="0">
                        <a:pos x="0" y="0"/>
                      </a:cxn>
                      <a:cxn ang="0">
                        <a:pos x="3" y="0"/>
                      </a:cxn>
                    </a:cxnLst>
                    <a:rect l="0" t="0" r="r" b="b"/>
                    <a:pathLst>
                      <a:path w="3">
                        <a:moveTo>
                          <a:pt x="3" y="0"/>
                        </a:moveTo>
                        <a:cubicBezTo>
                          <a:pt x="0" y="0"/>
                          <a:pt x="0" y="0"/>
                          <a:pt x="0" y="0"/>
                        </a:cubicBezTo>
                        <a:cubicBezTo>
                          <a:pt x="0" y="0"/>
                          <a:pt x="1" y="0"/>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35" name="Freeform 135"/>
                  <p:cNvSpPr/>
                  <p:nvPr>
                    <p:custDataLst>
                      <p:tags r:id="rId99"/>
                    </p:custDataLst>
                  </p:nvPr>
                </p:nvSpPr>
                <p:spPr bwMode="auto">
                  <a:xfrm>
                    <a:off x="8516938" y="1655763"/>
                    <a:ext cx="1587" cy="1588"/>
                  </a:xfrm>
                  <a:custGeom>
                    <a:avLst/>
                    <a:gdLst/>
                    <a:ahLst/>
                    <a:cxnLst>
                      <a:cxn ang="0">
                        <a:pos x="1" y="0"/>
                      </a:cxn>
                      <a:cxn ang="0">
                        <a:pos x="1" y="0"/>
                      </a:cxn>
                      <a:cxn ang="0">
                        <a:pos x="1" y="0"/>
                      </a:cxn>
                    </a:cxnLst>
                    <a:rect l="0" t="0" r="r" b="b"/>
                    <a:pathLst>
                      <a:path w="1">
                        <a:moveTo>
                          <a:pt x="1" y="0"/>
                        </a:moveTo>
                        <a:cubicBezTo>
                          <a:pt x="1" y="0"/>
                          <a:pt x="1" y="0"/>
                          <a:pt x="1"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36" name="Freeform 136"/>
                  <p:cNvSpPr/>
                  <p:nvPr>
                    <p:custDataLst>
                      <p:tags r:id="rId100"/>
                    </p:custDataLst>
                  </p:nvPr>
                </p:nvSpPr>
                <p:spPr bwMode="auto">
                  <a:xfrm>
                    <a:off x="8434388" y="1654175"/>
                    <a:ext cx="7937" cy="1588"/>
                  </a:xfrm>
                  <a:custGeom>
                    <a:avLst/>
                    <a:gdLst/>
                    <a:ahLst/>
                    <a:cxnLst>
                      <a:cxn ang="0">
                        <a:pos x="3" y="0"/>
                      </a:cxn>
                      <a:cxn ang="0">
                        <a:pos x="0" y="0"/>
                      </a:cxn>
                      <a:cxn ang="0">
                        <a:pos x="3" y="0"/>
                      </a:cxn>
                    </a:cxnLst>
                    <a:rect l="0" t="0" r="r" b="b"/>
                    <a:pathLst>
                      <a:path w="3">
                        <a:moveTo>
                          <a:pt x="3" y="0"/>
                        </a:moveTo>
                        <a:cubicBezTo>
                          <a:pt x="2" y="0"/>
                          <a:pt x="1" y="0"/>
                          <a:pt x="0" y="0"/>
                        </a:cubicBezTo>
                        <a:cubicBezTo>
                          <a:pt x="1" y="0"/>
                          <a:pt x="3" y="0"/>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37" name="Freeform 137"/>
                  <p:cNvSpPr/>
                  <p:nvPr>
                    <p:custDataLst>
                      <p:tags r:id="rId101"/>
                    </p:custDataLst>
                  </p:nvPr>
                </p:nvSpPr>
                <p:spPr bwMode="auto">
                  <a:xfrm>
                    <a:off x="8432800" y="1654175"/>
                    <a:ext cx="1587" cy="1588"/>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38" name="Freeform 138"/>
                  <p:cNvSpPr/>
                  <p:nvPr>
                    <p:custDataLst>
                      <p:tags r:id="rId102"/>
                    </p:custDataLst>
                  </p:nvPr>
                </p:nvSpPr>
                <p:spPr bwMode="auto">
                  <a:xfrm>
                    <a:off x="6326188" y="4597400"/>
                    <a:ext cx="3175" cy="17463"/>
                  </a:xfrm>
                  <a:custGeom>
                    <a:avLst/>
                    <a:gdLst/>
                    <a:ahLst/>
                    <a:cxnLst>
                      <a:cxn ang="0">
                        <a:pos x="0" y="0"/>
                      </a:cxn>
                      <a:cxn ang="0">
                        <a:pos x="1" y="7"/>
                      </a:cxn>
                      <a:cxn ang="0">
                        <a:pos x="0" y="0"/>
                      </a:cxn>
                    </a:cxnLst>
                    <a:rect l="0" t="0" r="r" b="b"/>
                    <a:pathLst>
                      <a:path w="1" h="7">
                        <a:moveTo>
                          <a:pt x="0" y="0"/>
                        </a:moveTo>
                        <a:cubicBezTo>
                          <a:pt x="0" y="3"/>
                          <a:pt x="0" y="5"/>
                          <a:pt x="1" y="7"/>
                        </a:cubicBezTo>
                        <a:lnTo>
                          <a:pt x="0"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39" name="Freeform 139"/>
                  <p:cNvSpPr/>
                  <p:nvPr>
                    <p:custDataLst>
                      <p:tags r:id="rId103"/>
                    </p:custDataLst>
                  </p:nvPr>
                </p:nvSpPr>
                <p:spPr bwMode="auto">
                  <a:xfrm>
                    <a:off x="6789738" y="2773363"/>
                    <a:ext cx="3175" cy="1588"/>
                  </a:xfrm>
                  <a:custGeom>
                    <a:avLst/>
                    <a:gdLst/>
                    <a:ahLst/>
                    <a:cxnLst>
                      <a:cxn ang="0">
                        <a:pos x="1" y="1"/>
                      </a:cxn>
                      <a:cxn ang="0">
                        <a:pos x="1" y="0"/>
                      </a:cxn>
                      <a:cxn ang="0">
                        <a:pos x="1" y="1"/>
                      </a:cxn>
                    </a:cxnLst>
                    <a:rect l="0" t="0" r="r" b="b"/>
                    <a:pathLst>
                      <a:path w="1" h="1">
                        <a:moveTo>
                          <a:pt x="1" y="1"/>
                        </a:moveTo>
                        <a:cubicBezTo>
                          <a:pt x="1" y="0"/>
                          <a:pt x="1" y="0"/>
                          <a:pt x="1" y="0"/>
                        </a:cubicBezTo>
                        <a:cubicBezTo>
                          <a:pt x="0" y="1"/>
                          <a:pt x="0" y="1"/>
                          <a:pt x="1"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40" name="Freeform 140"/>
                  <p:cNvSpPr/>
                  <p:nvPr>
                    <p:custDataLst>
                      <p:tags r:id="rId104"/>
                    </p:custDataLst>
                  </p:nvPr>
                </p:nvSpPr>
                <p:spPr bwMode="auto">
                  <a:xfrm>
                    <a:off x="6342063" y="4603750"/>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41" name="Freeform 141"/>
                  <p:cNvSpPr/>
                  <p:nvPr>
                    <p:custDataLst>
                      <p:tags r:id="rId105"/>
                    </p:custDataLst>
                  </p:nvPr>
                </p:nvSpPr>
                <p:spPr bwMode="auto">
                  <a:xfrm>
                    <a:off x="8207375" y="1704975"/>
                    <a:ext cx="17462" cy="6350"/>
                  </a:xfrm>
                  <a:custGeom>
                    <a:avLst/>
                    <a:gdLst/>
                    <a:ahLst/>
                    <a:cxnLst>
                      <a:cxn ang="0">
                        <a:pos x="7" y="0"/>
                      </a:cxn>
                      <a:cxn ang="0">
                        <a:pos x="0" y="2"/>
                      </a:cxn>
                      <a:cxn ang="0">
                        <a:pos x="7" y="0"/>
                      </a:cxn>
                    </a:cxnLst>
                    <a:rect l="0" t="0" r="r" b="b"/>
                    <a:pathLst>
                      <a:path w="7" h="2">
                        <a:moveTo>
                          <a:pt x="7" y="0"/>
                        </a:moveTo>
                        <a:cubicBezTo>
                          <a:pt x="5" y="1"/>
                          <a:pt x="0" y="1"/>
                          <a:pt x="0" y="2"/>
                        </a:cubicBezTo>
                        <a:cubicBezTo>
                          <a:pt x="3" y="1"/>
                          <a:pt x="6" y="1"/>
                          <a:pt x="7"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42" name="Freeform 142"/>
                  <p:cNvSpPr/>
                  <p:nvPr>
                    <p:custDataLst>
                      <p:tags r:id="rId106"/>
                    </p:custDataLst>
                  </p:nvPr>
                </p:nvSpPr>
                <p:spPr bwMode="auto">
                  <a:xfrm>
                    <a:off x="6788150" y="2924175"/>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43" name="Freeform 143"/>
                  <p:cNvSpPr/>
                  <p:nvPr>
                    <p:custDataLst>
                      <p:tags r:id="rId107"/>
                    </p:custDataLst>
                  </p:nvPr>
                </p:nvSpPr>
                <p:spPr bwMode="auto">
                  <a:xfrm>
                    <a:off x="6342063" y="4602163"/>
                    <a:ext cx="1587" cy="1588"/>
                  </a:xfrm>
                  <a:custGeom>
                    <a:avLst/>
                    <a:gdLst/>
                    <a:ahLst/>
                    <a:cxnLst>
                      <a:cxn ang="0">
                        <a:pos x="0" y="1"/>
                      </a:cxn>
                      <a:cxn ang="0">
                        <a:pos x="0" y="0"/>
                      </a:cxn>
                      <a:cxn ang="0">
                        <a:pos x="0" y="0"/>
                      </a:cxn>
                      <a:cxn ang="0">
                        <a:pos x="0" y="1"/>
                      </a:cxn>
                    </a:cxnLst>
                    <a:rect l="0" t="0" r="r" b="b"/>
                    <a:pathLst>
                      <a:path h="1">
                        <a:moveTo>
                          <a:pt x="0" y="1"/>
                        </a:moveTo>
                        <a:cubicBezTo>
                          <a:pt x="0" y="0"/>
                          <a:pt x="0" y="0"/>
                          <a:pt x="0" y="0"/>
                        </a:cubicBezTo>
                        <a:cubicBezTo>
                          <a:pt x="0" y="0"/>
                          <a:pt x="0" y="0"/>
                          <a:pt x="0" y="0"/>
                        </a:cubicBezTo>
                        <a:cubicBezTo>
                          <a:pt x="0" y="0"/>
                          <a:pt x="0" y="1"/>
                          <a:pt x="0" y="1"/>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44" name="Rectangle 144"/>
                  <p:cNvSpPr>
                    <a:spLocks noChangeArrowheads="1"/>
                  </p:cNvSpPr>
                  <p:nvPr>
                    <p:custDataLst>
                      <p:tags r:id="rId108"/>
                    </p:custDataLst>
                  </p:nvPr>
                </p:nvSpPr>
                <p:spPr bwMode="auto">
                  <a:xfrm>
                    <a:off x="6518275" y="3373438"/>
                    <a:ext cx="1587" cy="1588"/>
                  </a:xfrm>
                  <a:prstGeom prst="rect">
                    <a:avLst/>
                  </a:prstGeom>
                  <a:solidFill>
                    <a:schemeClr val="lt2">
                      <a:lumMod val="75000"/>
                    </a:schemeClr>
                  </a:solidFill>
                  <a:ln w="9525">
                    <a:noFill/>
                    <a:miter lim="800000"/>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45" name="Freeform 145"/>
                  <p:cNvSpPr/>
                  <p:nvPr>
                    <p:custDataLst>
                      <p:tags r:id="rId109"/>
                    </p:custDataLst>
                  </p:nvPr>
                </p:nvSpPr>
                <p:spPr bwMode="auto">
                  <a:xfrm>
                    <a:off x="6505575" y="3398838"/>
                    <a:ext cx="1587" cy="6350"/>
                  </a:xfrm>
                  <a:custGeom>
                    <a:avLst/>
                    <a:gdLst/>
                    <a:ahLst/>
                    <a:cxnLst>
                      <a:cxn ang="0">
                        <a:pos x="0" y="3"/>
                      </a:cxn>
                      <a:cxn ang="0">
                        <a:pos x="0" y="0"/>
                      </a:cxn>
                      <a:cxn ang="0">
                        <a:pos x="0" y="3"/>
                      </a:cxn>
                    </a:cxnLst>
                    <a:rect l="0" t="0" r="r" b="b"/>
                    <a:pathLst>
                      <a:path h="3">
                        <a:moveTo>
                          <a:pt x="0" y="3"/>
                        </a:moveTo>
                        <a:cubicBezTo>
                          <a:pt x="0" y="0"/>
                          <a:pt x="0" y="0"/>
                          <a:pt x="0" y="0"/>
                        </a:cubicBezTo>
                        <a:cubicBezTo>
                          <a:pt x="0" y="2"/>
                          <a:pt x="0" y="3"/>
                          <a:pt x="0" y="3"/>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46" name="Freeform 146"/>
                  <p:cNvSpPr/>
                  <p:nvPr>
                    <p:custDataLst>
                      <p:tags r:id="rId110"/>
                    </p:custDataLst>
                  </p:nvPr>
                </p:nvSpPr>
                <p:spPr bwMode="auto">
                  <a:xfrm>
                    <a:off x="6329363" y="4614863"/>
                    <a:ext cx="1587" cy="6350"/>
                  </a:xfrm>
                  <a:custGeom>
                    <a:avLst/>
                    <a:gdLst/>
                    <a:ahLst/>
                    <a:cxnLst>
                      <a:cxn ang="0">
                        <a:pos x="0" y="0"/>
                      </a:cxn>
                      <a:cxn ang="0">
                        <a:pos x="0" y="3"/>
                      </a:cxn>
                      <a:cxn ang="0">
                        <a:pos x="0" y="0"/>
                      </a:cxn>
                    </a:cxnLst>
                    <a:rect l="0" t="0" r="r" b="b"/>
                    <a:pathLst>
                      <a:path h="3">
                        <a:moveTo>
                          <a:pt x="0" y="0"/>
                        </a:moveTo>
                        <a:cubicBezTo>
                          <a:pt x="0" y="3"/>
                          <a:pt x="0" y="3"/>
                          <a:pt x="0" y="3"/>
                        </a:cubicBezTo>
                        <a:cubicBezTo>
                          <a:pt x="0" y="2"/>
                          <a:pt x="0" y="1"/>
                          <a:pt x="0"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47" name="Freeform 147"/>
                  <p:cNvSpPr/>
                  <p:nvPr>
                    <p:custDataLst>
                      <p:tags r:id="rId111"/>
                    </p:custDataLst>
                  </p:nvPr>
                </p:nvSpPr>
                <p:spPr bwMode="auto">
                  <a:xfrm>
                    <a:off x="6405563" y="3765550"/>
                    <a:ext cx="3175" cy="4763"/>
                  </a:xfrm>
                  <a:custGeom>
                    <a:avLst/>
                    <a:gdLst/>
                    <a:ahLst/>
                    <a:cxnLst>
                      <a:cxn ang="0">
                        <a:pos x="0" y="2"/>
                      </a:cxn>
                      <a:cxn ang="0">
                        <a:pos x="1" y="0"/>
                      </a:cxn>
                      <a:cxn ang="0">
                        <a:pos x="0" y="2"/>
                      </a:cxn>
                    </a:cxnLst>
                    <a:rect l="0" t="0" r="r" b="b"/>
                    <a:pathLst>
                      <a:path w="1" h="2">
                        <a:moveTo>
                          <a:pt x="0" y="2"/>
                        </a:moveTo>
                        <a:cubicBezTo>
                          <a:pt x="1" y="0"/>
                          <a:pt x="1" y="0"/>
                          <a:pt x="1" y="0"/>
                        </a:cubicBezTo>
                        <a:cubicBezTo>
                          <a:pt x="0" y="1"/>
                          <a:pt x="0" y="2"/>
                          <a:pt x="0"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48" name="Freeform 148"/>
                  <p:cNvSpPr/>
                  <p:nvPr>
                    <p:custDataLst>
                      <p:tags r:id="rId112"/>
                    </p:custDataLst>
                  </p:nvPr>
                </p:nvSpPr>
                <p:spPr bwMode="auto">
                  <a:xfrm>
                    <a:off x="7507288" y="1978025"/>
                    <a:ext cx="3175" cy="3175"/>
                  </a:xfrm>
                  <a:custGeom>
                    <a:avLst/>
                    <a:gdLst/>
                    <a:ahLst/>
                    <a:cxnLst>
                      <a:cxn ang="0">
                        <a:pos x="0" y="1"/>
                      </a:cxn>
                      <a:cxn ang="0">
                        <a:pos x="1" y="0"/>
                      </a:cxn>
                      <a:cxn ang="0">
                        <a:pos x="0" y="1"/>
                      </a:cxn>
                    </a:cxnLst>
                    <a:rect l="0" t="0" r="r" b="b"/>
                    <a:pathLst>
                      <a:path w="1" h="1">
                        <a:moveTo>
                          <a:pt x="0" y="1"/>
                        </a:moveTo>
                        <a:cubicBezTo>
                          <a:pt x="0" y="1"/>
                          <a:pt x="0" y="1"/>
                          <a:pt x="1" y="0"/>
                        </a:cubicBezTo>
                        <a:cubicBezTo>
                          <a:pt x="1" y="0"/>
                          <a:pt x="1" y="0"/>
                          <a:pt x="0" y="1"/>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49" name="Freeform 149"/>
                  <p:cNvSpPr/>
                  <p:nvPr>
                    <p:custDataLst>
                      <p:tags r:id="rId113"/>
                    </p:custDataLst>
                  </p:nvPr>
                </p:nvSpPr>
                <p:spPr bwMode="auto">
                  <a:xfrm>
                    <a:off x="7335838" y="2182813"/>
                    <a:ext cx="3175" cy="1588"/>
                  </a:xfrm>
                  <a:custGeom>
                    <a:avLst/>
                    <a:gdLst/>
                    <a:ahLst/>
                    <a:cxnLst>
                      <a:cxn ang="0">
                        <a:pos x="1" y="0"/>
                      </a:cxn>
                      <a:cxn ang="0">
                        <a:pos x="0" y="0"/>
                      </a:cxn>
                      <a:cxn ang="0">
                        <a:pos x="0" y="0"/>
                      </a:cxn>
                      <a:cxn ang="0">
                        <a:pos x="1" y="0"/>
                      </a:cxn>
                    </a:cxnLst>
                    <a:rect l="0" t="0" r="r" b="b"/>
                    <a:pathLst>
                      <a:path w="1">
                        <a:moveTo>
                          <a:pt x="1" y="0"/>
                        </a:moveTo>
                        <a:cubicBezTo>
                          <a:pt x="0" y="0"/>
                          <a:pt x="0" y="0"/>
                          <a:pt x="0" y="0"/>
                        </a:cubicBezTo>
                        <a:cubicBezTo>
                          <a:pt x="0" y="0"/>
                          <a:pt x="0" y="0"/>
                          <a:pt x="0"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50" name="Freeform 150"/>
                  <p:cNvSpPr/>
                  <p:nvPr>
                    <p:custDataLst>
                      <p:tags r:id="rId114"/>
                    </p:custDataLst>
                  </p:nvPr>
                </p:nvSpPr>
                <p:spPr bwMode="auto">
                  <a:xfrm>
                    <a:off x="7339013" y="2171700"/>
                    <a:ext cx="6350" cy="11113"/>
                  </a:xfrm>
                  <a:custGeom>
                    <a:avLst/>
                    <a:gdLst/>
                    <a:ahLst/>
                    <a:cxnLst>
                      <a:cxn ang="0">
                        <a:pos x="3" y="0"/>
                      </a:cxn>
                      <a:cxn ang="0">
                        <a:pos x="0" y="4"/>
                      </a:cxn>
                      <a:cxn ang="0">
                        <a:pos x="3" y="0"/>
                      </a:cxn>
                    </a:cxnLst>
                    <a:rect l="0" t="0" r="r" b="b"/>
                    <a:pathLst>
                      <a:path w="3" h="4">
                        <a:moveTo>
                          <a:pt x="3" y="0"/>
                        </a:moveTo>
                        <a:cubicBezTo>
                          <a:pt x="2" y="1"/>
                          <a:pt x="0" y="3"/>
                          <a:pt x="0" y="4"/>
                        </a:cubicBezTo>
                        <a:cubicBezTo>
                          <a:pt x="1" y="3"/>
                          <a:pt x="2" y="2"/>
                          <a:pt x="3"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51" name="Freeform 151"/>
                  <p:cNvSpPr/>
                  <p:nvPr>
                    <p:custDataLst>
                      <p:tags r:id="rId115"/>
                    </p:custDataLst>
                  </p:nvPr>
                </p:nvSpPr>
                <p:spPr bwMode="auto">
                  <a:xfrm>
                    <a:off x="7316788" y="2200275"/>
                    <a:ext cx="1587" cy="1588"/>
                  </a:xfrm>
                  <a:custGeom>
                    <a:avLst/>
                    <a:gdLst/>
                    <a:ahLst/>
                    <a:cxnLst>
                      <a:cxn ang="0">
                        <a:pos x="0" y="1"/>
                      </a:cxn>
                      <a:cxn ang="0">
                        <a:pos x="0" y="0"/>
                      </a:cxn>
                      <a:cxn ang="0">
                        <a:pos x="0" y="1"/>
                      </a:cxn>
                    </a:cxnLst>
                    <a:rect l="0" t="0" r="r" b="b"/>
                    <a:pathLst>
                      <a:path h="1">
                        <a:moveTo>
                          <a:pt x="0" y="1"/>
                        </a:moveTo>
                        <a:cubicBezTo>
                          <a:pt x="0" y="0"/>
                          <a:pt x="0" y="0"/>
                          <a:pt x="0" y="0"/>
                        </a:cubicBezTo>
                        <a:cubicBezTo>
                          <a:pt x="0" y="0"/>
                          <a:pt x="0" y="1"/>
                          <a:pt x="0" y="1"/>
                        </a:cubicBezTo>
                        <a:close/>
                      </a:path>
                    </a:pathLst>
                  </a:custGeom>
                  <a:solidFill>
                    <a:schemeClr val="lt2">
                      <a:lumMod val="50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52" name="Freeform 152"/>
                  <p:cNvSpPr/>
                  <p:nvPr>
                    <p:custDataLst>
                      <p:tags r:id="rId116"/>
                    </p:custDataLst>
                  </p:nvPr>
                </p:nvSpPr>
                <p:spPr bwMode="auto">
                  <a:xfrm>
                    <a:off x="7526338" y="202882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53" name="Freeform 153"/>
                  <p:cNvSpPr/>
                  <p:nvPr>
                    <p:custDataLst>
                      <p:tags r:id="rId117"/>
                    </p:custDataLst>
                  </p:nvPr>
                </p:nvSpPr>
                <p:spPr bwMode="auto">
                  <a:xfrm>
                    <a:off x="7481888" y="2063750"/>
                    <a:ext cx="3175" cy="1588"/>
                  </a:xfrm>
                  <a:custGeom>
                    <a:avLst/>
                    <a:gdLst/>
                    <a:ahLst/>
                    <a:cxnLst>
                      <a:cxn ang="0">
                        <a:pos x="1" y="0"/>
                      </a:cxn>
                      <a:cxn ang="0">
                        <a:pos x="0" y="0"/>
                      </a:cxn>
                      <a:cxn ang="0">
                        <a:pos x="1" y="0"/>
                      </a:cxn>
                    </a:cxnLst>
                    <a:rect l="0" t="0" r="r" b="b"/>
                    <a:pathLst>
                      <a:path w="1">
                        <a:moveTo>
                          <a:pt x="1" y="0"/>
                        </a:moveTo>
                        <a:cubicBezTo>
                          <a:pt x="1" y="0"/>
                          <a:pt x="0" y="0"/>
                          <a:pt x="0"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54" name="Freeform 154"/>
                  <p:cNvSpPr/>
                  <p:nvPr>
                    <p:custDataLst>
                      <p:tags r:id="rId118"/>
                    </p:custDataLst>
                  </p:nvPr>
                </p:nvSpPr>
                <p:spPr bwMode="auto">
                  <a:xfrm>
                    <a:off x="7221538" y="23018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55" name="Freeform 155"/>
                  <p:cNvSpPr/>
                  <p:nvPr>
                    <p:custDataLst>
                      <p:tags r:id="rId119"/>
                    </p:custDataLst>
                  </p:nvPr>
                </p:nvSpPr>
                <p:spPr bwMode="auto">
                  <a:xfrm>
                    <a:off x="6224407" y="1520027"/>
                    <a:ext cx="2265362" cy="2987675"/>
                  </a:xfrm>
                  <a:custGeom>
                    <a:avLst/>
                    <a:gdLst/>
                    <a:ahLst/>
                    <a:cxnLst>
                      <a:cxn ang="0">
                        <a:pos x="295" y="351"/>
                      </a:cxn>
                      <a:cxn ang="0">
                        <a:pos x="339" y="296"/>
                      </a:cxn>
                      <a:cxn ang="0">
                        <a:pos x="362" y="265"/>
                      </a:cxn>
                      <a:cxn ang="0">
                        <a:pos x="377" y="249"/>
                      </a:cxn>
                      <a:cxn ang="0">
                        <a:pos x="403" y="224"/>
                      </a:cxn>
                      <a:cxn ang="0">
                        <a:pos x="411" y="216"/>
                      </a:cxn>
                      <a:cxn ang="0">
                        <a:pos x="427" y="202"/>
                      </a:cxn>
                      <a:cxn ang="0">
                        <a:pos x="458" y="180"/>
                      </a:cxn>
                      <a:cxn ang="0">
                        <a:pos x="477" y="162"/>
                      </a:cxn>
                      <a:cxn ang="0">
                        <a:pos x="512" y="134"/>
                      </a:cxn>
                      <a:cxn ang="0">
                        <a:pos x="530" y="124"/>
                      </a:cxn>
                      <a:cxn ang="0">
                        <a:pos x="558" y="106"/>
                      </a:cxn>
                      <a:cxn ang="0">
                        <a:pos x="583" y="94"/>
                      </a:cxn>
                      <a:cxn ang="0">
                        <a:pos x="620" y="71"/>
                      </a:cxn>
                      <a:cxn ang="0">
                        <a:pos x="662" y="54"/>
                      </a:cxn>
                      <a:cxn ang="0">
                        <a:pos x="704" y="40"/>
                      </a:cxn>
                      <a:cxn ang="0">
                        <a:pos x="735" y="30"/>
                      </a:cxn>
                      <a:cxn ang="0">
                        <a:pos x="758" y="25"/>
                      </a:cxn>
                      <a:cxn ang="0">
                        <a:pos x="759" y="26"/>
                      </a:cxn>
                      <a:cxn ang="0">
                        <a:pos x="785" y="19"/>
                      </a:cxn>
                      <a:cxn ang="0">
                        <a:pos x="800" y="15"/>
                      </a:cxn>
                      <a:cxn ang="0">
                        <a:pos x="820" y="12"/>
                      </a:cxn>
                      <a:cxn ang="0">
                        <a:pos x="870" y="10"/>
                      </a:cxn>
                      <a:cxn ang="0">
                        <a:pos x="906" y="8"/>
                      </a:cxn>
                      <a:cxn ang="0">
                        <a:pos x="880" y="2"/>
                      </a:cxn>
                      <a:cxn ang="0">
                        <a:pos x="860" y="3"/>
                      </a:cxn>
                      <a:cxn ang="0">
                        <a:pos x="836" y="3"/>
                      </a:cxn>
                      <a:cxn ang="0">
                        <a:pos x="793" y="6"/>
                      </a:cxn>
                      <a:cxn ang="0">
                        <a:pos x="772" y="11"/>
                      </a:cxn>
                      <a:cxn ang="0">
                        <a:pos x="753" y="14"/>
                      </a:cxn>
                      <a:cxn ang="0">
                        <a:pos x="685" y="33"/>
                      </a:cxn>
                      <a:cxn ang="0">
                        <a:pos x="652" y="43"/>
                      </a:cxn>
                      <a:cxn ang="0">
                        <a:pos x="635" y="50"/>
                      </a:cxn>
                      <a:cxn ang="0">
                        <a:pos x="605" y="64"/>
                      </a:cxn>
                      <a:cxn ang="0">
                        <a:pos x="569" y="81"/>
                      </a:cxn>
                      <a:cxn ang="0">
                        <a:pos x="547" y="90"/>
                      </a:cxn>
                      <a:cxn ang="0">
                        <a:pos x="500" y="120"/>
                      </a:cxn>
                      <a:cxn ang="0">
                        <a:pos x="454" y="152"/>
                      </a:cxn>
                      <a:cxn ang="0">
                        <a:pos x="418" y="183"/>
                      </a:cxn>
                      <a:cxn ang="0">
                        <a:pos x="399" y="199"/>
                      </a:cxn>
                      <a:cxn ang="0">
                        <a:pos x="372" y="223"/>
                      </a:cxn>
                      <a:cxn ang="0">
                        <a:pos x="333" y="260"/>
                      </a:cxn>
                      <a:cxn ang="0">
                        <a:pos x="303" y="297"/>
                      </a:cxn>
                      <a:cxn ang="0">
                        <a:pos x="252" y="360"/>
                      </a:cxn>
                      <a:cxn ang="0">
                        <a:pos x="200" y="442"/>
                      </a:cxn>
                      <a:cxn ang="0">
                        <a:pos x="184" y="468"/>
                      </a:cxn>
                      <a:cxn ang="0">
                        <a:pos x="168" y="498"/>
                      </a:cxn>
                      <a:cxn ang="0">
                        <a:pos x="143" y="549"/>
                      </a:cxn>
                      <a:cxn ang="0">
                        <a:pos x="99" y="648"/>
                      </a:cxn>
                      <a:cxn ang="0">
                        <a:pos x="68" y="741"/>
                      </a:cxn>
                      <a:cxn ang="0">
                        <a:pos x="38" y="844"/>
                      </a:cxn>
                      <a:cxn ang="0">
                        <a:pos x="0" y="1116"/>
                      </a:cxn>
                      <a:cxn ang="0">
                        <a:pos x="9" y="1197"/>
                      </a:cxn>
                      <a:cxn ang="0">
                        <a:pos x="11" y="1180"/>
                      </a:cxn>
                      <a:cxn ang="0">
                        <a:pos x="15" y="1154"/>
                      </a:cxn>
                      <a:cxn ang="0">
                        <a:pos x="18" y="1114"/>
                      </a:cxn>
                      <a:cxn ang="0">
                        <a:pos x="40" y="988"/>
                      </a:cxn>
                      <a:cxn ang="0">
                        <a:pos x="89" y="767"/>
                      </a:cxn>
                      <a:cxn ang="0">
                        <a:pos x="117" y="681"/>
                      </a:cxn>
                      <a:cxn ang="0">
                        <a:pos x="157" y="582"/>
                      </a:cxn>
                      <a:cxn ang="0">
                        <a:pos x="164" y="564"/>
                      </a:cxn>
                      <a:cxn ang="0">
                        <a:pos x="193" y="510"/>
                      </a:cxn>
                      <a:cxn ang="0">
                        <a:pos x="216" y="471"/>
                      </a:cxn>
                    </a:cxnLst>
                    <a:rect l="0" t="0" r="r" b="b"/>
                    <a:pathLst>
                      <a:path w="913" h="1204">
                        <a:moveTo>
                          <a:pt x="243" y="429"/>
                        </a:moveTo>
                        <a:cubicBezTo>
                          <a:pt x="254" y="411"/>
                          <a:pt x="268" y="388"/>
                          <a:pt x="280" y="372"/>
                        </a:cubicBezTo>
                        <a:cubicBezTo>
                          <a:pt x="282" y="368"/>
                          <a:pt x="286" y="362"/>
                          <a:pt x="289" y="357"/>
                        </a:cubicBezTo>
                        <a:cubicBezTo>
                          <a:pt x="291" y="358"/>
                          <a:pt x="291" y="358"/>
                          <a:pt x="291" y="358"/>
                        </a:cubicBezTo>
                        <a:cubicBezTo>
                          <a:pt x="294" y="353"/>
                          <a:pt x="294" y="353"/>
                          <a:pt x="294" y="353"/>
                        </a:cubicBezTo>
                        <a:cubicBezTo>
                          <a:pt x="296" y="351"/>
                          <a:pt x="292" y="356"/>
                          <a:pt x="295" y="354"/>
                        </a:cubicBezTo>
                        <a:cubicBezTo>
                          <a:pt x="295" y="351"/>
                          <a:pt x="295" y="351"/>
                          <a:pt x="295" y="351"/>
                        </a:cubicBezTo>
                        <a:cubicBezTo>
                          <a:pt x="296" y="351"/>
                          <a:pt x="304" y="341"/>
                          <a:pt x="299" y="349"/>
                        </a:cubicBezTo>
                        <a:cubicBezTo>
                          <a:pt x="304" y="343"/>
                          <a:pt x="308" y="338"/>
                          <a:pt x="313" y="332"/>
                        </a:cubicBezTo>
                        <a:cubicBezTo>
                          <a:pt x="316" y="329"/>
                          <a:pt x="313" y="329"/>
                          <a:pt x="317" y="325"/>
                        </a:cubicBezTo>
                        <a:cubicBezTo>
                          <a:pt x="318" y="325"/>
                          <a:pt x="316" y="327"/>
                          <a:pt x="317" y="327"/>
                        </a:cubicBezTo>
                        <a:cubicBezTo>
                          <a:pt x="328" y="316"/>
                          <a:pt x="325" y="311"/>
                          <a:pt x="335" y="300"/>
                        </a:cubicBezTo>
                        <a:cubicBezTo>
                          <a:pt x="334" y="301"/>
                          <a:pt x="334" y="301"/>
                          <a:pt x="334" y="301"/>
                        </a:cubicBezTo>
                        <a:cubicBezTo>
                          <a:pt x="336" y="299"/>
                          <a:pt x="339" y="296"/>
                          <a:pt x="339" y="296"/>
                        </a:cubicBezTo>
                        <a:cubicBezTo>
                          <a:pt x="336" y="296"/>
                          <a:pt x="338" y="298"/>
                          <a:pt x="334" y="301"/>
                        </a:cubicBezTo>
                        <a:cubicBezTo>
                          <a:pt x="333" y="299"/>
                          <a:pt x="337" y="296"/>
                          <a:pt x="336" y="295"/>
                        </a:cubicBezTo>
                        <a:cubicBezTo>
                          <a:pt x="338" y="293"/>
                          <a:pt x="339" y="291"/>
                          <a:pt x="341" y="289"/>
                        </a:cubicBezTo>
                        <a:cubicBezTo>
                          <a:pt x="345" y="286"/>
                          <a:pt x="349" y="280"/>
                          <a:pt x="353" y="278"/>
                        </a:cubicBezTo>
                        <a:cubicBezTo>
                          <a:pt x="354" y="276"/>
                          <a:pt x="355" y="273"/>
                          <a:pt x="358" y="269"/>
                        </a:cubicBezTo>
                        <a:cubicBezTo>
                          <a:pt x="362" y="267"/>
                          <a:pt x="359" y="270"/>
                          <a:pt x="363" y="267"/>
                        </a:cubicBezTo>
                        <a:cubicBezTo>
                          <a:pt x="362" y="265"/>
                          <a:pt x="362" y="265"/>
                          <a:pt x="362" y="265"/>
                        </a:cubicBezTo>
                        <a:cubicBezTo>
                          <a:pt x="365" y="262"/>
                          <a:pt x="365" y="263"/>
                          <a:pt x="365" y="264"/>
                        </a:cubicBezTo>
                        <a:cubicBezTo>
                          <a:pt x="369" y="260"/>
                          <a:pt x="367" y="260"/>
                          <a:pt x="371" y="256"/>
                        </a:cubicBezTo>
                        <a:cubicBezTo>
                          <a:pt x="370" y="259"/>
                          <a:pt x="370" y="259"/>
                          <a:pt x="370" y="259"/>
                        </a:cubicBezTo>
                        <a:cubicBezTo>
                          <a:pt x="373" y="256"/>
                          <a:pt x="374" y="255"/>
                          <a:pt x="378" y="251"/>
                        </a:cubicBezTo>
                        <a:cubicBezTo>
                          <a:pt x="378" y="251"/>
                          <a:pt x="377" y="253"/>
                          <a:pt x="375" y="254"/>
                        </a:cubicBezTo>
                        <a:cubicBezTo>
                          <a:pt x="379" y="253"/>
                          <a:pt x="379" y="250"/>
                          <a:pt x="380" y="248"/>
                        </a:cubicBezTo>
                        <a:cubicBezTo>
                          <a:pt x="379" y="249"/>
                          <a:pt x="376" y="251"/>
                          <a:pt x="377" y="249"/>
                        </a:cubicBezTo>
                        <a:cubicBezTo>
                          <a:pt x="379" y="247"/>
                          <a:pt x="381" y="244"/>
                          <a:pt x="383" y="243"/>
                        </a:cubicBezTo>
                        <a:cubicBezTo>
                          <a:pt x="381" y="246"/>
                          <a:pt x="381" y="246"/>
                          <a:pt x="381" y="246"/>
                        </a:cubicBezTo>
                        <a:cubicBezTo>
                          <a:pt x="385" y="241"/>
                          <a:pt x="383" y="243"/>
                          <a:pt x="388" y="238"/>
                        </a:cubicBezTo>
                        <a:cubicBezTo>
                          <a:pt x="388" y="239"/>
                          <a:pt x="388" y="239"/>
                          <a:pt x="388" y="239"/>
                        </a:cubicBezTo>
                        <a:cubicBezTo>
                          <a:pt x="390" y="235"/>
                          <a:pt x="395" y="232"/>
                          <a:pt x="400" y="227"/>
                        </a:cubicBezTo>
                        <a:cubicBezTo>
                          <a:pt x="399" y="228"/>
                          <a:pt x="399" y="228"/>
                          <a:pt x="399" y="228"/>
                        </a:cubicBezTo>
                        <a:cubicBezTo>
                          <a:pt x="401" y="226"/>
                          <a:pt x="402" y="225"/>
                          <a:pt x="403" y="224"/>
                        </a:cubicBezTo>
                        <a:cubicBezTo>
                          <a:pt x="399" y="226"/>
                          <a:pt x="400" y="225"/>
                          <a:pt x="399" y="224"/>
                        </a:cubicBezTo>
                        <a:cubicBezTo>
                          <a:pt x="404" y="222"/>
                          <a:pt x="403" y="218"/>
                          <a:pt x="410" y="213"/>
                        </a:cubicBezTo>
                        <a:cubicBezTo>
                          <a:pt x="410" y="214"/>
                          <a:pt x="409" y="216"/>
                          <a:pt x="407" y="217"/>
                        </a:cubicBezTo>
                        <a:cubicBezTo>
                          <a:pt x="406" y="220"/>
                          <a:pt x="407" y="221"/>
                          <a:pt x="404" y="225"/>
                        </a:cubicBezTo>
                        <a:cubicBezTo>
                          <a:pt x="406" y="223"/>
                          <a:pt x="408" y="220"/>
                          <a:pt x="408" y="221"/>
                        </a:cubicBezTo>
                        <a:cubicBezTo>
                          <a:pt x="408" y="219"/>
                          <a:pt x="408" y="219"/>
                          <a:pt x="408" y="219"/>
                        </a:cubicBezTo>
                        <a:cubicBezTo>
                          <a:pt x="409" y="218"/>
                          <a:pt x="410" y="217"/>
                          <a:pt x="411" y="216"/>
                        </a:cubicBezTo>
                        <a:cubicBezTo>
                          <a:pt x="411" y="215"/>
                          <a:pt x="408" y="217"/>
                          <a:pt x="410" y="214"/>
                        </a:cubicBezTo>
                        <a:cubicBezTo>
                          <a:pt x="414" y="210"/>
                          <a:pt x="413" y="213"/>
                          <a:pt x="413" y="212"/>
                        </a:cubicBezTo>
                        <a:cubicBezTo>
                          <a:pt x="418" y="208"/>
                          <a:pt x="414" y="209"/>
                          <a:pt x="419" y="205"/>
                        </a:cubicBezTo>
                        <a:cubicBezTo>
                          <a:pt x="419" y="206"/>
                          <a:pt x="418" y="207"/>
                          <a:pt x="418" y="207"/>
                        </a:cubicBezTo>
                        <a:cubicBezTo>
                          <a:pt x="422" y="205"/>
                          <a:pt x="426" y="200"/>
                          <a:pt x="428" y="200"/>
                        </a:cubicBezTo>
                        <a:cubicBezTo>
                          <a:pt x="428" y="201"/>
                          <a:pt x="428" y="201"/>
                          <a:pt x="427" y="202"/>
                        </a:cubicBezTo>
                        <a:cubicBezTo>
                          <a:pt x="427" y="202"/>
                          <a:pt x="427" y="202"/>
                          <a:pt x="427" y="202"/>
                        </a:cubicBezTo>
                        <a:cubicBezTo>
                          <a:pt x="424" y="207"/>
                          <a:pt x="430" y="199"/>
                          <a:pt x="430" y="201"/>
                        </a:cubicBezTo>
                        <a:cubicBezTo>
                          <a:pt x="429" y="201"/>
                          <a:pt x="434" y="197"/>
                          <a:pt x="436" y="195"/>
                        </a:cubicBezTo>
                        <a:cubicBezTo>
                          <a:pt x="435" y="195"/>
                          <a:pt x="435" y="195"/>
                          <a:pt x="435" y="195"/>
                        </a:cubicBezTo>
                        <a:cubicBezTo>
                          <a:pt x="440" y="186"/>
                          <a:pt x="436" y="197"/>
                          <a:pt x="443" y="190"/>
                        </a:cubicBezTo>
                        <a:cubicBezTo>
                          <a:pt x="447" y="186"/>
                          <a:pt x="441" y="192"/>
                          <a:pt x="443" y="189"/>
                        </a:cubicBezTo>
                        <a:cubicBezTo>
                          <a:pt x="446" y="186"/>
                          <a:pt x="448" y="186"/>
                          <a:pt x="452" y="182"/>
                        </a:cubicBezTo>
                        <a:cubicBezTo>
                          <a:pt x="454" y="181"/>
                          <a:pt x="457" y="180"/>
                          <a:pt x="458" y="180"/>
                        </a:cubicBezTo>
                        <a:cubicBezTo>
                          <a:pt x="461" y="178"/>
                          <a:pt x="467" y="174"/>
                          <a:pt x="468" y="172"/>
                        </a:cubicBezTo>
                        <a:cubicBezTo>
                          <a:pt x="462" y="175"/>
                          <a:pt x="464" y="177"/>
                          <a:pt x="457" y="180"/>
                        </a:cubicBezTo>
                        <a:cubicBezTo>
                          <a:pt x="458" y="178"/>
                          <a:pt x="458" y="178"/>
                          <a:pt x="458" y="178"/>
                        </a:cubicBezTo>
                        <a:cubicBezTo>
                          <a:pt x="462" y="174"/>
                          <a:pt x="467" y="170"/>
                          <a:pt x="470" y="168"/>
                        </a:cubicBezTo>
                        <a:cubicBezTo>
                          <a:pt x="469" y="168"/>
                          <a:pt x="469" y="168"/>
                          <a:pt x="469" y="168"/>
                        </a:cubicBezTo>
                        <a:cubicBezTo>
                          <a:pt x="474" y="163"/>
                          <a:pt x="475" y="161"/>
                          <a:pt x="481" y="157"/>
                        </a:cubicBezTo>
                        <a:cubicBezTo>
                          <a:pt x="482" y="157"/>
                          <a:pt x="479" y="160"/>
                          <a:pt x="477" y="162"/>
                        </a:cubicBezTo>
                        <a:cubicBezTo>
                          <a:pt x="481" y="160"/>
                          <a:pt x="480" y="159"/>
                          <a:pt x="486" y="155"/>
                        </a:cubicBezTo>
                        <a:cubicBezTo>
                          <a:pt x="487" y="156"/>
                          <a:pt x="482" y="158"/>
                          <a:pt x="482" y="159"/>
                        </a:cubicBezTo>
                        <a:cubicBezTo>
                          <a:pt x="488" y="154"/>
                          <a:pt x="488" y="154"/>
                          <a:pt x="488" y="154"/>
                        </a:cubicBezTo>
                        <a:cubicBezTo>
                          <a:pt x="488" y="154"/>
                          <a:pt x="488" y="154"/>
                          <a:pt x="488" y="154"/>
                        </a:cubicBezTo>
                        <a:cubicBezTo>
                          <a:pt x="488" y="152"/>
                          <a:pt x="493" y="151"/>
                          <a:pt x="497" y="148"/>
                        </a:cubicBezTo>
                        <a:cubicBezTo>
                          <a:pt x="506" y="141"/>
                          <a:pt x="506" y="139"/>
                          <a:pt x="510" y="134"/>
                        </a:cubicBezTo>
                        <a:cubicBezTo>
                          <a:pt x="512" y="133"/>
                          <a:pt x="513" y="134"/>
                          <a:pt x="512" y="134"/>
                        </a:cubicBezTo>
                        <a:cubicBezTo>
                          <a:pt x="510" y="135"/>
                          <a:pt x="510" y="135"/>
                          <a:pt x="510" y="136"/>
                        </a:cubicBezTo>
                        <a:cubicBezTo>
                          <a:pt x="513" y="134"/>
                          <a:pt x="518" y="133"/>
                          <a:pt x="516" y="135"/>
                        </a:cubicBezTo>
                        <a:cubicBezTo>
                          <a:pt x="521" y="131"/>
                          <a:pt x="514" y="135"/>
                          <a:pt x="517" y="133"/>
                        </a:cubicBezTo>
                        <a:cubicBezTo>
                          <a:pt x="524" y="128"/>
                          <a:pt x="524" y="128"/>
                          <a:pt x="524" y="128"/>
                        </a:cubicBezTo>
                        <a:cubicBezTo>
                          <a:pt x="522" y="128"/>
                          <a:pt x="520" y="130"/>
                          <a:pt x="523" y="127"/>
                        </a:cubicBezTo>
                        <a:cubicBezTo>
                          <a:pt x="526" y="125"/>
                          <a:pt x="527" y="124"/>
                          <a:pt x="531" y="121"/>
                        </a:cubicBezTo>
                        <a:cubicBezTo>
                          <a:pt x="531" y="122"/>
                          <a:pt x="533" y="122"/>
                          <a:pt x="530" y="124"/>
                        </a:cubicBezTo>
                        <a:cubicBezTo>
                          <a:pt x="533" y="123"/>
                          <a:pt x="536" y="121"/>
                          <a:pt x="536" y="119"/>
                        </a:cubicBezTo>
                        <a:cubicBezTo>
                          <a:pt x="531" y="121"/>
                          <a:pt x="543" y="114"/>
                          <a:pt x="539" y="115"/>
                        </a:cubicBezTo>
                        <a:cubicBezTo>
                          <a:pt x="544" y="113"/>
                          <a:pt x="544" y="113"/>
                          <a:pt x="544" y="113"/>
                        </a:cubicBezTo>
                        <a:cubicBezTo>
                          <a:pt x="543" y="114"/>
                          <a:pt x="543" y="114"/>
                          <a:pt x="541" y="115"/>
                        </a:cubicBezTo>
                        <a:cubicBezTo>
                          <a:pt x="543" y="115"/>
                          <a:pt x="545" y="112"/>
                          <a:pt x="546" y="111"/>
                        </a:cubicBezTo>
                        <a:cubicBezTo>
                          <a:pt x="548" y="111"/>
                          <a:pt x="552" y="108"/>
                          <a:pt x="553" y="109"/>
                        </a:cubicBezTo>
                        <a:cubicBezTo>
                          <a:pt x="554" y="108"/>
                          <a:pt x="557" y="106"/>
                          <a:pt x="558" y="106"/>
                        </a:cubicBezTo>
                        <a:cubicBezTo>
                          <a:pt x="560" y="105"/>
                          <a:pt x="558" y="105"/>
                          <a:pt x="559" y="104"/>
                        </a:cubicBezTo>
                        <a:cubicBezTo>
                          <a:pt x="566" y="100"/>
                          <a:pt x="566" y="100"/>
                          <a:pt x="566" y="100"/>
                        </a:cubicBezTo>
                        <a:cubicBezTo>
                          <a:pt x="567" y="101"/>
                          <a:pt x="568" y="102"/>
                          <a:pt x="567" y="103"/>
                        </a:cubicBezTo>
                        <a:cubicBezTo>
                          <a:pt x="570" y="101"/>
                          <a:pt x="567" y="101"/>
                          <a:pt x="571" y="98"/>
                        </a:cubicBezTo>
                        <a:cubicBezTo>
                          <a:pt x="570" y="101"/>
                          <a:pt x="577" y="96"/>
                          <a:pt x="575" y="100"/>
                        </a:cubicBezTo>
                        <a:cubicBezTo>
                          <a:pt x="577" y="99"/>
                          <a:pt x="584" y="96"/>
                          <a:pt x="588" y="93"/>
                        </a:cubicBezTo>
                        <a:cubicBezTo>
                          <a:pt x="589" y="91"/>
                          <a:pt x="583" y="95"/>
                          <a:pt x="583" y="94"/>
                        </a:cubicBezTo>
                        <a:cubicBezTo>
                          <a:pt x="593" y="88"/>
                          <a:pt x="592" y="85"/>
                          <a:pt x="601" y="81"/>
                        </a:cubicBezTo>
                        <a:cubicBezTo>
                          <a:pt x="598" y="82"/>
                          <a:pt x="598" y="82"/>
                          <a:pt x="598" y="82"/>
                        </a:cubicBezTo>
                        <a:cubicBezTo>
                          <a:pt x="603" y="79"/>
                          <a:pt x="602" y="80"/>
                          <a:pt x="605" y="77"/>
                        </a:cubicBezTo>
                        <a:cubicBezTo>
                          <a:pt x="604" y="79"/>
                          <a:pt x="612" y="78"/>
                          <a:pt x="620" y="74"/>
                        </a:cubicBezTo>
                        <a:cubicBezTo>
                          <a:pt x="620" y="73"/>
                          <a:pt x="615" y="75"/>
                          <a:pt x="616" y="73"/>
                        </a:cubicBezTo>
                        <a:cubicBezTo>
                          <a:pt x="621" y="70"/>
                          <a:pt x="621" y="70"/>
                          <a:pt x="621" y="70"/>
                        </a:cubicBezTo>
                        <a:cubicBezTo>
                          <a:pt x="622" y="70"/>
                          <a:pt x="621" y="71"/>
                          <a:pt x="620" y="71"/>
                        </a:cubicBezTo>
                        <a:cubicBezTo>
                          <a:pt x="625" y="69"/>
                          <a:pt x="630" y="69"/>
                          <a:pt x="631" y="67"/>
                        </a:cubicBezTo>
                        <a:cubicBezTo>
                          <a:pt x="637" y="67"/>
                          <a:pt x="637" y="67"/>
                          <a:pt x="637" y="67"/>
                        </a:cubicBezTo>
                        <a:cubicBezTo>
                          <a:pt x="634" y="67"/>
                          <a:pt x="634" y="67"/>
                          <a:pt x="634" y="67"/>
                        </a:cubicBezTo>
                        <a:cubicBezTo>
                          <a:pt x="635" y="66"/>
                          <a:pt x="640" y="63"/>
                          <a:pt x="641" y="62"/>
                        </a:cubicBezTo>
                        <a:cubicBezTo>
                          <a:pt x="646" y="59"/>
                          <a:pt x="649" y="59"/>
                          <a:pt x="652" y="59"/>
                        </a:cubicBezTo>
                        <a:cubicBezTo>
                          <a:pt x="651" y="58"/>
                          <a:pt x="648" y="58"/>
                          <a:pt x="652" y="56"/>
                        </a:cubicBezTo>
                        <a:cubicBezTo>
                          <a:pt x="653" y="58"/>
                          <a:pt x="662" y="53"/>
                          <a:pt x="662" y="54"/>
                        </a:cubicBezTo>
                        <a:cubicBezTo>
                          <a:pt x="664" y="54"/>
                          <a:pt x="668" y="53"/>
                          <a:pt x="667" y="52"/>
                        </a:cubicBezTo>
                        <a:cubicBezTo>
                          <a:pt x="668" y="54"/>
                          <a:pt x="668" y="54"/>
                          <a:pt x="668" y="54"/>
                        </a:cubicBezTo>
                        <a:cubicBezTo>
                          <a:pt x="667" y="52"/>
                          <a:pt x="674" y="49"/>
                          <a:pt x="679" y="47"/>
                        </a:cubicBezTo>
                        <a:cubicBezTo>
                          <a:pt x="679" y="50"/>
                          <a:pt x="684" y="45"/>
                          <a:pt x="688" y="46"/>
                        </a:cubicBezTo>
                        <a:cubicBezTo>
                          <a:pt x="688" y="44"/>
                          <a:pt x="696" y="43"/>
                          <a:pt x="697" y="41"/>
                        </a:cubicBezTo>
                        <a:cubicBezTo>
                          <a:pt x="701" y="39"/>
                          <a:pt x="701" y="41"/>
                          <a:pt x="702" y="41"/>
                        </a:cubicBezTo>
                        <a:cubicBezTo>
                          <a:pt x="704" y="40"/>
                          <a:pt x="704" y="40"/>
                          <a:pt x="704" y="40"/>
                        </a:cubicBezTo>
                        <a:cubicBezTo>
                          <a:pt x="706" y="40"/>
                          <a:pt x="713" y="38"/>
                          <a:pt x="718" y="37"/>
                        </a:cubicBezTo>
                        <a:cubicBezTo>
                          <a:pt x="722" y="35"/>
                          <a:pt x="722" y="35"/>
                          <a:pt x="722" y="35"/>
                        </a:cubicBezTo>
                        <a:cubicBezTo>
                          <a:pt x="723" y="35"/>
                          <a:pt x="723" y="35"/>
                          <a:pt x="723" y="35"/>
                        </a:cubicBezTo>
                        <a:cubicBezTo>
                          <a:pt x="724" y="34"/>
                          <a:pt x="727" y="33"/>
                          <a:pt x="725" y="33"/>
                        </a:cubicBezTo>
                        <a:cubicBezTo>
                          <a:pt x="727" y="33"/>
                          <a:pt x="727" y="33"/>
                          <a:pt x="727" y="33"/>
                        </a:cubicBezTo>
                        <a:cubicBezTo>
                          <a:pt x="727" y="31"/>
                          <a:pt x="730" y="31"/>
                          <a:pt x="735" y="29"/>
                        </a:cubicBezTo>
                        <a:cubicBezTo>
                          <a:pt x="736" y="29"/>
                          <a:pt x="736" y="30"/>
                          <a:pt x="735" y="30"/>
                        </a:cubicBezTo>
                        <a:cubicBezTo>
                          <a:pt x="737" y="30"/>
                          <a:pt x="736" y="31"/>
                          <a:pt x="738" y="31"/>
                        </a:cubicBezTo>
                        <a:cubicBezTo>
                          <a:pt x="736" y="31"/>
                          <a:pt x="745" y="26"/>
                          <a:pt x="739" y="27"/>
                        </a:cubicBezTo>
                        <a:cubicBezTo>
                          <a:pt x="738" y="26"/>
                          <a:pt x="741" y="25"/>
                          <a:pt x="744" y="24"/>
                        </a:cubicBezTo>
                        <a:cubicBezTo>
                          <a:pt x="745" y="26"/>
                          <a:pt x="745" y="26"/>
                          <a:pt x="745" y="26"/>
                        </a:cubicBezTo>
                        <a:cubicBezTo>
                          <a:pt x="748" y="23"/>
                          <a:pt x="748" y="23"/>
                          <a:pt x="748" y="23"/>
                        </a:cubicBezTo>
                        <a:cubicBezTo>
                          <a:pt x="751" y="22"/>
                          <a:pt x="753" y="23"/>
                          <a:pt x="756" y="22"/>
                        </a:cubicBezTo>
                        <a:cubicBezTo>
                          <a:pt x="753" y="23"/>
                          <a:pt x="750" y="27"/>
                          <a:pt x="758" y="25"/>
                        </a:cubicBezTo>
                        <a:cubicBezTo>
                          <a:pt x="754" y="26"/>
                          <a:pt x="752" y="28"/>
                          <a:pt x="750" y="28"/>
                        </a:cubicBezTo>
                        <a:cubicBezTo>
                          <a:pt x="752" y="28"/>
                          <a:pt x="752" y="28"/>
                          <a:pt x="750" y="29"/>
                        </a:cubicBezTo>
                        <a:cubicBezTo>
                          <a:pt x="756" y="27"/>
                          <a:pt x="752" y="28"/>
                          <a:pt x="758" y="26"/>
                        </a:cubicBezTo>
                        <a:cubicBezTo>
                          <a:pt x="758" y="28"/>
                          <a:pt x="759" y="28"/>
                          <a:pt x="764" y="27"/>
                        </a:cubicBezTo>
                        <a:cubicBezTo>
                          <a:pt x="760" y="27"/>
                          <a:pt x="760" y="27"/>
                          <a:pt x="760" y="27"/>
                        </a:cubicBezTo>
                        <a:cubicBezTo>
                          <a:pt x="761" y="27"/>
                          <a:pt x="761" y="27"/>
                          <a:pt x="761" y="26"/>
                        </a:cubicBezTo>
                        <a:cubicBezTo>
                          <a:pt x="760" y="27"/>
                          <a:pt x="759" y="26"/>
                          <a:pt x="759" y="26"/>
                        </a:cubicBezTo>
                        <a:cubicBezTo>
                          <a:pt x="760" y="26"/>
                          <a:pt x="765" y="23"/>
                          <a:pt x="766" y="23"/>
                        </a:cubicBezTo>
                        <a:cubicBezTo>
                          <a:pt x="760" y="22"/>
                          <a:pt x="776" y="19"/>
                          <a:pt x="772" y="19"/>
                        </a:cubicBezTo>
                        <a:cubicBezTo>
                          <a:pt x="773" y="18"/>
                          <a:pt x="777" y="17"/>
                          <a:pt x="777" y="18"/>
                        </a:cubicBezTo>
                        <a:cubicBezTo>
                          <a:pt x="772" y="20"/>
                          <a:pt x="781" y="19"/>
                          <a:pt x="781" y="20"/>
                        </a:cubicBezTo>
                        <a:cubicBezTo>
                          <a:pt x="782" y="19"/>
                          <a:pt x="777" y="20"/>
                          <a:pt x="779" y="19"/>
                        </a:cubicBezTo>
                        <a:cubicBezTo>
                          <a:pt x="782" y="18"/>
                          <a:pt x="784" y="19"/>
                          <a:pt x="786" y="19"/>
                        </a:cubicBezTo>
                        <a:cubicBezTo>
                          <a:pt x="785" y="19"/>
                          <a:pt x="785" y="19"/>
                          <a:pt x="785" y="19"/>
                        </a:cubicBezTo>
                        <a:cubicBezTo>
                          <a:pt x="789" y="19"/>
                          <a:pt x="789" y="19"/>
                          <a:pt x="789" y="19"/>
                        </a:cubicBezTo>
                        <a:cubicBezTo>
                          <a:pt x="790" y="18"/>
                          <a:pt x="785" y="19"/>
                          <a:pt x="789" y="17"/>
                        </a:cubicBezTo>
                        <a:cubicBezTo>
                          <a:pt x="790" y="18"/>
                          <a:pt x="794" y="16"/>
                          <a:pt x="794" y="17"/>
                        </a:cubicBezTo>
                        <a:cubicBezTo>
                          <a:pt x="792" y="18"/>
                          <a:pt x="794" y="19"/>
                          <a:pt x="790" y="20"/>
                        </a:cubicBezTo>
                        <a:cubicBezTo>
                          <a:pt x="793" y="20"/>
                          <a:pt x="802" y="18"/>
                          <a:pt x="798" y="17"/>
                        </a:cubicBezTo>
                        <a:cubicBezTo>
                          <a:pt x="802" y="17"/>
                          <a:pt x="802" y="17"/>
                          <a:pt x="802" y="17"/>
                        </a:cubicBezTo>
                        <a:cubicBezTo>
                          <a:pt x="800" y="16"/>
                          <a:pt x="793" y="16"/>
                          <a:pt x="800" y="15"/>
                        </a:cubicBezTo>
                        <a:cubicBezTo>
                          <a:pt x="800" y="15"/>
                          <a:pt x="800" y="15"/>
                          <a:pt x="800" y="15"/>
                        </a:cubicBezTo>
                        <a:cubicBezTo>
                          <a:pt x="805" y="13"/>
                          <a:pt x="805" y="13"/>
                          <a:pt x="805" y="13"/>
                        </a:cubicBezTo>
                        <a:cubicBezTo>
                          <a:pt x="807" y="14"/>
                          <a:pt x="807" y="14"/>
                          <a:pt x="807" y="14"/>
                        </a:cubicBezTo>
                        <a:cubicBezTo>
                          <a:pt x="807" y="13"/>
                          <a:pt x="808" y="13"/>
                          <a:pt x="810" y="13"/>
                        </a:cubicBezTo>
                        <a:cubicBezTo>
                          <a:pt x="810" y="13"/>
                          <a:pt x="812" y="13"/>
                          <a:pt x="812" y="14"/>
                        </a:cubicBezTo>
                        <a:cubicBezTo>
                          <a:pt x="817" y="13"/>
                          <a:pt x="817" y="12"/>
                          <a:pt x="817" y="12"/>
                        </a:cubicBezTo>
                        <a:cubicBezTo>
                          <a:pt x="820" y="11"/>
                          <a:pt x="821" y="11"/>
                          <a:pt x="820" y="12"/>
                        </a:cubicBezTo>
                        <a:cubicBezTo>
                          <a:pt x="824" y="12"/>
                          <a:pt x="831" y="11"/>
                          <a:pt x="834" y="11"/>
                        </a:cubicBezTo>
                        <a:cubicBezTo>
                          <a:pt x="839" y="10"/>
                          <a:pt x="833" y="11"/>
                          <a:pt x="836" y="10"/>
                        </a:cubicBezTo>
                        <a:cubicBezTo>
                          <a:pt x="841" y="12"/>
                          <a:pt x="854" y="9"/>
                          <a:pt x="863" y="8"/>
                        </a:cubicBezTo>
                        <a:cubicBezTo>
                          <a:pt x="860" y="6"/>
                          <a:pt x="865" y="7"/>
                          <a:pt x="867" y="5"/>
                        </a:cubicBezTo>
                        <a:cubicBezTo>
                          <a:pt x="865" y="6"/>
                          <a:pt x="875" y="7"/>
                          <a:pt x="868" y="8"/>
                        </a:cubicBezTo>
                        <a:cubicBezTo>
                          <a:pt x="872" y="7"/>
                          <a:pt x="872" y="7"/>
                          <a:pt x="872" y="7"/>
                        </a:cubicBezTo>
                        <a:cubicBezTo>
                          <a:pt x="876" y="8"/>
                          <a:pt x="865" y="9"/>
                          <a:pt x="870" y="10"/>
                        </a:cubicBezTo>
                        <a:cubicBezTo>
                          <a:pt x="875" y="9"/>
                          <a:pt x="878" y="7"/>
                          <a:pt x="884" y="7"/>
                        </a:cubicBezTo>
                        <a:cubicBezTo>
                          <a:pt x="882" y="9"/>
                          <a:pt x="889" y="7"/>
                          <a:pt x="888" y="9"/>
                        </a:cubicBezTo>
                        <a:cubicBezTo>
                          <a:pt x="887" y="9"/>
                          <a:pt x="885" y="9"/>
                          <a:pt x="883" y="9"/>
                        </a:cubicBezTo>
                        <a:cubicBezTo>
                          <a:pt x="884" y="9"/>
                          <a:pt x="884" y="9"/>
                          <a:pt x="884" y="9"/>
                        </a:cubicBezTo>
                        <a:cubicBezTo>
                          <a:pt x="896" y="9"/>
                          <a:pt x="887" y="7"/>
                          <a:pt x="894" y="6"/>
                        </a:cubicBezTo>
                        <a:cubicBezTo>
                          <a:pt x="901" y="6"/>
                          <a:pt x="899" y="7"/>
                          <a:pt x="900" y="8"/>
                        </a:cubicBezTo>
                        <a:cubicBezTo>
                          <a:pt x="901" y="8"/>
                          <a:pt x="904" y="8"/>
                          <a:pt x="906" y="8"/>
                        </a:cubicBezTo>
                        <a:cubicBezTo>
                          <a:pt x="902" y="9"/>
                          <a:pt x="898" y="7"/>
                          <a:pt x="900" y="6"/>
                        </a:cubicBezTo>
                        <a:cubicBezTo>
                          <a:pt x="903" y="7"/>
                          <a:pt x="911" y="6"/>
                          <a:pt x="913" y="5"/>
                        </a:cubicBezTo>
                        <a:cubicBezTo>
                          <a:pt x="902" y="3"/>
                          <a:pt x="906" y="5"/>
                          <a:pt x="896" y="3"/>
                        </a:cubicBezTo>
                        <a:cubicBezTo>
                          <a:pt x="895" y="4"/>
                          <a:pt x="895" y="5"/>
                          <a:pt x="889" y="5"/>
                        </a:cubicBezTo>
                        <a:cubicBezTo>
                          <a:pt x="893" y="4"/>
                          <a:pt x="889" y="4"/>
                          <a:pt x="888" y="4"/>
                        </a:cubicBezTo>
                        <a:cubicBezTo>
                          <a:pt x="889" y="5"/>
                          <a:pt x="884" y="4"/>
                          <a:pt x="882" y="5"/>
                        </a:cubicBezTo>
                        <a:cubicBezTo>
                          <a:pt x="880" y="4"/>
                          <a:pt x="885" y="2"/>
                          <a:pt x="880" y="2"/>
                        </a:cubicBezTo>
                        <a:cubicBezTo>
                          <a:pt x="879" y="5"/>
                          <a:pt x="879" y="5"/>
                          <a:pt x="879" y="5"/>
                        </a:cubicBezTo>
                        <a:cubicBezTo>
                          <a:pt x="876" y="4"/>
                          <a:pt x="879" y="3"/>
                          <a:pt x="875" y="4"/>
                        </a:cubicBezTo>
                        <a:cubicBezTo>
                          <a:pt x="877" y="2"/>
                          <a:pt x="874" y="2"/>
                          <a:pt x="880" y="1"/>
                        </a:cubicBezTo>
                        <a:cubicBezTo>
                          <a:pt x="872" y="0"/>
                          <a:pt x="868" y="3"/>
                          <a:pt x="862" y="4"/>
                        </a:cubicBezTo>
                        <a:cubicBezTo>
                          <a:pt x="863" y="4"/>
                          <a:pt x="863" y="4"/>
                          <a:pt x="864" y="4"/>
                        </a:cubicBezTo>
                        <a:cubicBezTo>
                          <a:pt x="862" y="4"/>
                          <a:pt x="860" y="4"/>
                          <a:pt x="858" y="5"/>
                        </a:cubicBezTo>
                        <a:cubicBezTo>
                          <a:pt x="854" y="4"/>
                          <a:pt x="861" y="3"/>
                          <a:pt x="860" y="3"/>
                        </a:cubicBezTo>
                        <a:cubicBezTo>
                          <a:pt x="854" y="3"/>
                          <a:pt x="854" y="3"/>
                          <a:pt x="854" y="3"/>
                        </a:cubicBezTo>
                        <a:cubicBezTo>
                          <a:pt x="853" y="3"/>
                          <a:pt x="853" y="3"/>
                          <a:pt x="853" y="3"/>
                        </a:cubicBezTo>
                        <a:cubicBezTo>
                          <a:pt x="852" y="4"/>
                          <a:pt x="850" y="4"/>
                          <a:pt x="850" y="4"/>
                        </a:cubicBezTo>
                        <a:cubicBezTo>
                          <a:pt x="851" y="3"/>
                          <a:pt x="852" y="2"/>
                          <a:pt x="853" y="1"/>
                        </a:cubicBezTo>
                        <a:cubicBezTo>
                          <a:pt x="847" y="3"/>
                          <a:pt x="847" y="3"/>
                          <a:pt x="847" y="3"/>
                        </a:cubicBezTo>
                        <a:cubicBezTo>
                          <a:pt x="847" y="3"/>
                          <a:pt x="841" y="3"/>
                          <a:pt x="846" y="2"/>
                        </a:cubicBezTo>
                        <a:cubicBezTo>
                          <a:pt x="836" y="3"/>
                          <a:pt x="836" y="3"/>
                          <a:pt x="836" y="3"/>
                        </a:cubicBezTo>
                        <a:cubicBezTo>
                          <a:pt x="835" y="2"/>
                          <a:pt x="835" y="2"/>
                          <a:pt x="835" y="2"/>
                        </a:cubicBezTo>
                        <a:cubicBezTo>
                          <a:pt x="832" y="2"/>
                          <a:pt x="832" y="3"/>
                          <a:pt x="835" y="2"/>
                        </a:cubicBezTo>
                        <a:cubicBezTo>
                          <a:pt x="832" y="2"/>
                          <a:pt x="820" y="7"/>
                          <a:pt x="821" y="4"/>
                        </a:cubicBezTo>
                        <a:cubicBezTo>
                          <a:pt x="814" y="6"/>
                          <a:pt x="811" y="6"/>
                          <a:pt x="801" y="8"/>
                        </a:cubicBezTo>
                        <a:cubicBezTo>
                          <a:pt x="808" y="6"/>
                          <a:pt x="793" y="8"/>
                          <a:pt x="800" y="6"/>
                        </a:cubicBezTo>
                        <a:cubicBezTo>
                          <a:pt x="796" y="6"/>
                          <a:pt x="795" y="8"/>
                          <a:pt x="791" y="9"/>
                        </a:cubicBezTo>
                        <a:cubicBezTo>
                          <a:pt x="788" y="9"/>
                          <a:pt x="789" y="7"/>
                          <a:pt x="793" y="6"/>
                        </a:cubicBezTo>
                        <a:cubicBezTo>
                          <a:pt x="789" y="7"/>
                          <a:pt x="789" y="7"/>
                          <a:pt x="789" y="7"/>
                        </a:cubicBezTo>
                        <a:cubicBezTo>
                          <a:pt x="789" y="7"/>
                          <a:pt x="789" y="7"/>
                          <a:pt x="789" y="7"/>
                        </a:cubicBezTo>
                        <a:cubicBezTo>
                          <a:pt x="785" y="9"/>
                          <a:pt x="785" y="9"/>
                          <a:pt x="785" y="9"/>
                        </a:cubicBezTo>
                        <a:cubicBezTo>
                          <a:pt x="781" y="9"/>
                          <a:pt x="784" y="7"/>
                          <a:pt x="780" y="8"/>
                        </a:cubicBezTo>
                        <a:cubicBezTo>
                          <a:pt x="779" y="9"/>
                          <a:pt x="779" y="9"/>
                          <a:pt x="779" y="9"/>
                        </a:cubicBezTo>
                        <a:cubicBezTo>
                          <a:pt x="776" y="9"/>
                          <a:pt x="776" y="9"/>
                          <a:pt x="776" y="9"/>
                        </a:cubicBezTo>
                        <a:cubicBezTo>
                          <a:pt x="777" y="9"/>
                          <a:pt x="775" y="10"/>
                          <a:pt x="772" y="11"/>
                        </a:cubicBezTo>
                        <a:cubicBezTo>
                          <a:pt x="772" y="11"/>
                          <a:pt x="772" y="11"/>
                          <a:pt x="772" y="11"/>
                        </a:cubicBezTo>
                        <a:cubicBezTo>
                          <a:pt x="769" y="12"/>
                          <a:pt x="769" y="12"/>
                          <a:pt x="769" y="12"/>
                        </a:cubicBezTo>
                        <a:cubicBezTo>
                          <a:pt x="772" y="10"/>
                          <a:pt x="765" y="12"/>
                          <a:pt x="767" y="11"/>
                        </a:cubicBezTo>
                        <a:cubicBezTo>
                          <a:pt x="764" y="11"/>
                          <a:pt x="764" y="11"/>
                          <a:pt x="758" y="13"/>
                        </a:cubicBezTo>
                        <a:cubicBezTo>
                          <a:pt x="759" y="14"/>
                          <a:pt x="759" y="14"/>
                          <a:pt x="759" y="14"/>
                        </a:cubicBezTo>
                        <a:cubicBezTo>
                          <a:pt x="752" y="16"/>
                          <a:pt x="759" y="12"/>
                          <a:pt x="753" y="14"/>
                        </a:cubicBezTo>
                        <a:cubicBezTo>
                          <a:pt x="753" y="14"/>
                          <a:pt x="753" y="14"/>
                          <a:pt x="753" y="14"/>
                        </a:cubicBezTo>
                        <a:cubicBezTo>
                          <a:pt x="745" y="15"/>
                          <a:pt x="740" y="19"/>
                          <a:pt x="733" y="19"/>
                        </a:cubicBezTo>
                        <a:cubicBezTo>
                          <a:pt x="737" y="18"/>
                          <a:pt x="735" y="17"/>
                          <a:pt x="735" y="18"/>
                        </a:cubicBezTo>
                        <a:cubicBezTo>
                          <a:pt x="730" y="19"/>
                          <a:pt x="722" y="22"/>
                          <a:pt x="716" y="24"/>
                        </a:cubicBezTo>
                        <a:cubicBezTo>
                          <a:pt x="714" y="24"/>
                          <a:pt x="713" y="23"/>
                          <a:pt x="708" y="24"/>
                        </a:cubicBezTo>
                        <a:cubicBezTo>
                          <a:pt x="704" y="26"/>
                          <a:pt x="703" y="26"/>
                          <a:pt x="702" y="27"/>
                        </a:cubicBezTo>
                        <a:cubicBezTo>
                          <a:pt x="698" y="28"/>
                          <a:pt x="691" y="31"/>
                          <a:pt x="690" y="30"/>
                        </a:cubicBezTo>
                        <a:cubicBezTo>
                          <a:pt x="690" y="31"/>
                          <a:pt x="687" y="31"/>
                          <a:pt x="685" y="33"/>
                        </a:cubicBezTo>
                        <a:cubicBezTo>
                          <a:pt x="684" y="32"/>
                          <a:pt x="684" y="32"/>
                          <a:pt x="684" y="32"/>
                        </a:cubicBezTo>
                        <a:cubicBezTo>
                          <a:pt x="685" y="33"/>
                          <a:pt x="685" y="33"/>
                          <a:pt x="685" y="33"/>
                        </a:cubicBezTo>
                        <a:cubicBezTo>
                          <a:pt x="677" y="33"/>
                          <a:pt x="674" y="38"/>
                          <a:pt x="666" y="39"/>
                        </a:cubicBezTo>
                        <a:cubicBezTo>
                          <a:pt x="667" y="39"/>
                          <a:pt x="667" y="39"/>
                          <a:pt x="667" y="39"/>
                        </a:cubicBezTo>
                        <a:cubicBezTo>
                          <a:pt x="665" y="40"/>
                          <a:pt x="665" y="40"/>
                          <a:pt x="665" y="40"/>
                        </a:cubicBezTo>
                        <a:cubicBezTo>
                          <a:pt x="664" y="40"/>
                          <a:pt x="665" y="39"/>
                          <a:pt x="665" y="38"/>
                        </a:cubicBezTo>
                        <a:cubicBezTo>
                          <a:pt x="661" y="40"/>
                          <a:pt x="656" y="42"/>
                          <a:pt x="652" y="43"/>
                        </a:cubicBezTo>
                        <a:cubicBezTo>
                          <a:pt x="654" y="43"/>
                          <a:pt x="654" y="43"/>
                          <a:pt x="654" y="43"/>
                        </a:cubicBezTo>
                        <a:cubicBezTo>
                          <a:pt x="652" y="44"/>
                          <a:pt x="650" y="46"/>
                          <a:pt x="647" y="47"/>
                        </a:cubicBezTo>
                        <a:cubicBezTo>
                          <a:pt x="651" y="43"/>
                          <a:pt x="642" y="48"/>
                          <a:pt x="641" y="48"/>
                        </a:cubicBezTo>
                        <a:cubicBezTo>
                          <a:pt x="644" y="46"/>
                          <a:pt x="644" y="46"/>
                          <a:pt x="644" y="46"/>
                        </a:cubicBezTo>
                        <a:cubicBezTo>
                          <a:pt x="640" y="48"/>
                          <a:pt x="640" y="48"/>
                          <a:pt x="641" y="49"/>
                        </a:cubicBezTo>
                        <a:cubicBezTo>
                          <a:pt x="636" y="51"/>
                          <a:pt x="636" y="48"/>
                          <a:pt x="632" y="51"/>
                        </a:cubicBezTo>
                        <a:cubicBezTo>
                          <a:pt x="635" y="50"/>
                          <a:pt x="635" y="50"/>
                          <a:pt x="635" y="50"/>
                        </a:cubicBezTo>
                        <a:cubicBezTo>
                          <a:pt x="637" y="50"/>
                          <a:pt x="635" y="52"/>
                          <a:pt x="632" y="53"/>
                        </a:cubicBezTo>
                        <a:cubicBezTo>
                          <a:pt x="632" y="53"/>
                          <a:pt x="630" y="53"/>
                          <a:pt x="632" y="52"/>
                        </a:cubicBezTo>
                        <a:cubicBezTo>
                          <a:pt x="628" y="54"/>
                          <a:pt x="622" y="57"/>
                          <a:pt x="620" y="58"/>
                        </a:cubicBezTo>
                        <a:cubicBezTo>
                          <a:pt x="618" y="58"/>
                          <a:pt x="618" y="57"/>
                          <a:pt x="619" y="57"/>
                        </a:cubicBezTo>
                        <a:cubicBezTo>
                          <a:pt x="611" y="61"/>
                          <a:pt x="616" y="58"/>
                          <a:pt x="608" y="63"/>
                        </a:cubicBezTo>
                        <a:cubicBezTo>
                          <a:pt x="607" y="62"/>
                          <a:pt x="607" y="62"/>
                          <a:pt x="607" y="62"/>
                        </a:cubicBezTo>
                        <a:cubicBezTo>
                          <a:pt x="605" y="64"/>
                          <a:pt x="605" y="64"/>
                          <a:pt x="605" y="64"/>
                        </a:cubicBezTo>
                        <a:cubicBezTo>
                          <a:pt x="600" y="65"/>
                          <a:pt x="600" y="65"/>
                          <a:pt x="600" y="65"/>
                        </a:cubicBezTo>
                        <a:cubicBezTo>
                          <a:pt x="602" y="65"/>
                          <a:pt x="602" y="65"/>
                          <a:pt x="602" y="65"/>
                        </a:cubicBezTo>
                        <a:cubicBezTo>
                          <a:pt x="599" y="67"/>
                          <a:pt x="598" y="68"/>
                          <a:pt x="595" y="69"/>
                        </a:cubicBezTo>
                        <a:cubicBezTo>
                          <a:pt x="595" y="68"/>
                          <a:pt x="595" y="68"/>
                          <a:pt x="595" y="68"/>
                        </a:cubicBezTo>
                        <a:cubicBezTo>
                          <a:pt x="588" y="72"/>
                          <a:pt x="586" y="71"/>
                          <a:pt x="579" y="76"/>
                        </a:cubicBezTo>
                        <a:cubicBezTo>
                          <a:pt x="579" y="76"/>
                          <a:pt x="580" y="75"/>
                          <a:pt x="580" y="74"/>
                        </a:cubicBezTo>
                        <a:cubicBezTo>
                          <a:pt x="574" y="79"/>
                          <a:pt x="575" y="76"/>
                          <a:pt x="569" y="81"/>
                        </a:cubicBezTo>
                        <a:cubicBezTo>
                          <a:pt x="569" y="80"/>
                          <a:pt x="568" y="80"/>
                          <a:pt x="568" y="80"/>
                        </a:cubicBezTo>
                        <a:cubicBezTo>
                          <a:pt x="565" y="82"/>
                          <a:pt x="565" y="82"/>
                          <a:pt x="565" y="82"/>
                        </a:cubicBezTo>
                        <a:cubicBezTo>
                          <a:pt x="565" y="81"/>
                          <a:pt x="565" y="81"/>
                          <a:pt x="565" y="81"/>
                        </a:cubicBezTo>
                        <a:cubicBezTo>
                          <a:pt x="563" y="84"/>
                          <a:pt x="563" y="84"/>
                          <a:pt x="563" y="84"/>
                        </a:cubicBezTo>
                        <a:cubicBezTo>
                          <a:pt x="561" y="84"/>
                          <a:pt x="561" y="84"/>
                          <a:pt x="561" y="84"/>
                        </a:cubicBezTo>
                        <a:cubicBezTo>
                          <a:pt x="560" y="85"/>
                          <a:pt x="560" y="85"/>
                          <a:pt x="560" y="85"/>
                        </a:cubicBezTo>
                        <a:cubicBezTo>
                          <a:pt x="556" y="85"/>
                          <a:pt x="552" y="89"/>
                          <a:pt x="547" y="90"/>
                        </a:cubicBezTo>
                        <a:cubicBezTo>
                          <a:pt x="548" y="91"/>
                          <a:pt x="548" y="91"/>
                          <a:pt x="548" y="91"/>
                        </a:cubicBezTo>
                        <a:cubicBezTo>
                          <a:pt x="539" y="100"/>
                          <a:pt x="522" y="104"/>
                          <a:pt x="510" y="114"/>
                        </a:cubicBezTo>
                        <a:cubicBezTo>
                          <a:pt x="510" y="113"/>
                          <a:pt x="510" y="113"/>
                          <a:pt x="510" y="113"/>
                        </a:cubicBezTo>
                        <a:cubicBezTo>
                          <a:pt x="505" y="118"/>
                          <a:pt x="505" y="118"/>
                          <a:pt x="505" y="118"/>
                        </a:cubicBezTo>
                        <a:cubicBezTo>
                          <a:pt x="502" y="119"/>
                          <a:pt x="507" y="116"/>
                          <a:pt x="505" y="116"/>
                        </a:cubicBezTo>
                        <a:cubicBezTo>
                          <a:pt x="500" y="120"/>
                          <a:pt x="504" y="119"/>
                          <a:pt x="498" y="123"/>
                        </a:cubicBezTo>
                        <a:cubicBezTo>
                          <a:pt x="494" y="125"/>
                          <a:pt x="498" y="122"/>
                          <a:pt x="500" y="120"/>
                        </a:cubicBezTo>
                        <a:cubicBezTo>
                          <a:pt x="494" y="125"/>
                          <a:pt x="485" y="132"/>
                          <a:pt x="481" y="134"/>
                        </a:cubicBezTo>
                        <a:cubicBezTo>
                          <a:pt x="481" y="135"/>
                          <a:pt x="480" y="135"/>
                          <a:pt x="481" y="135"/>
                        </a:cubicBezTo>
                        <a:cubicBezTo>
                          <a:pt x="477" y="138"/>
                          <a:pt x="472" y="142"/>
                          <a:pt x="467" y="145"/>
                        </a:cubicBezTo>
                        <a:cubicBezTo>
                          <a:pt x="467" y="144"/>
                          <a:pt x="468" y="143"/>
                          <a:pt x="469" y="143"/>
                        </a:cubicBezTo>
                        <a:cubicBezTo>
                          <a:pt x="467" y="144"/>
                          <a:pt x="465" y="145"/>
                          <a:pt x="464" y="146"/>
                        </a:cubicBezTo>
                        <a:cubicBezTo>
                          <a:pt x="465" y="144"/>
                          <a:pt x="465" y="144"/>
                          <a:pt x="465" y="144"/>
                        </a:cubicBezTo>
                        <a:cubicBezTo>
                          <a:pt x="462" y="147"/>
                          <a:pt x="456" y="152"/>
                          <a:pt x="454" y="152"/>
                        </a:cubicBezTo>
                        <a:cubicBezTo>
                          <a:pt x="455" y="152"/>
                          <a:pt x="455" y="153"/>
                          <a:pt x="453" y="155"/>
                        </a:cubicBezTo>
                        <a:cubicBezTo>
                          <a:pt x="450" y="155"/>
                          <a:pt x="445" y="162"/>
                          <a:pt x="440" y="165"/>
                        </a:cubicBezTo>
                        <a:cubicBezTo>
                          <a:pt x="440" y="164"/>
                          <a:pt x="444" y="161"/>
                          <a:pt x="443" y="162"/>
                        </a:cubicBezTo>
                        <a:cubicBezTo>
                          <a:pt x="440" y="163"/>
                          <a:pt x="439" y="166"/>
                          <a:pt x="437" y="168"/>
                        </a:cubicBezTo>
                        <a:cubicBezTo>
                          <a:pt x="437" y="167"/>
                          <a:pt x="437" y="167"/>
                          <a:pt x="437" y="167"/>
                        </a:cubicBezTo>
                        <a:cubicBezTo>
                          <a:pt x="427" y="176"/>
                          <a:pt x="427" y="176"/>
                          <a:pt x="427" y="176"/>
                        </a:cubicBezTo>
                        <a:cubicBezTo>
                          <a:pt x="425" y="176"/>
                          <a:pt x="418" y="184"/>
                          <a:pt x="418" y="183"/>
                        </a:cubicBezTo>
                        <a:cubicBezTo>
                          <a:pt x="414" y="186"/>
                          <a:pt x="421" y="181"/>
                          <a:pt x="417" y="185"/>
                        </a:cubicBezTo>
                        <a:cubicBezTo>
                          <a:pt x="415" y="185"/>
                          <a:pt x="413" y="189"/>
                          <a:pt x="412" y="188"/>
                        </a:cubicBezTo>
                        <a:cubicBezTo>
                          <a:pt x="413" y="187"/>
                          <a:pt x="413" y="187"/>
                          <a:pt x="413" y="187"/>
                        </a:cubicBezTo>
                        <a:cubicBezTo>
                          <a:pt x="410" y="190"/>
                          <a:pt x="410" y="190"/>
                          <a:pt x="410" y="190"/>
                        </a:cubicBezTo>
                        <a:cubicBezTo>
                          <a:pt x="411" y="187"/>
                          <a:pt x="411" y="187"/>
                          <a:pt x="411" y="187"/>
                        </a:cubicBezTo>
                        <a:cubicBezTo>
                          <a:pt x="408" y="190"/>
                          <a:pt x="407" y="193"/>
                          <a:pt x="408" y="193"/>
                        </a:cubicBezTo>
                        <a:cubicBezTo>
                          <a:pt x="405" y="195"/>
                          <a:pt x="401" y="199"/>
                          <a:pt x="399" y="199"/>
                        </a:cubicBezTo>
                        <a:cubicBezTo>
                          <a:pt x="400" y="198"/>
                          <a:pt x="400" y="198"/>
                          <a:pt x="400" y="198"/>
                        </a:cubicBezTo>
                        <a:cubicBezTo>
                          <a:pt x="393" y="205"/>
                          <a:pt x="386" y="207"/>
                          <a:pt x="382" y="214"/>
                        </a:cubicBezTo>
                        <a:cubicBezTo>
                          <a:pt x="381" y="214"/>
                          <a:pt x="381" y="214"/>
                          <a:pt x="382" y="213"/>
                        </a:cubicBezTo>
                        <a:cubicBezTo>
                          <a:pt x="378" y="217"/>
                          <a:pt x="378" y="217"/>
                          <a:pt x="378" y="217"/>
                        </a:cubicBezTo>
                        <a:cubicBezTo>
                          <a:pt x="378" y="215"/>
                          <a:pt x="378" y="215"/>
                          <a:pt x="378" y="215"/>
                        </a:cubicBezTo>
                        <a:cubicBezTo>
                          <a:pt x="372" y="223"/>
                          <a:pt x="372" y="223"/>
                          <a:pt x="372" y="223"/>
                        </a:cubicBezTo>
                        <a:cubicBezTo>
                          <a:pt x="372" y="223"/>
                          <a:pt x="372" y="223"/>
                          <a:pt x="372" y="223"/>
                        </a:cubicBezTo>
                        <a:cubicBezTo>
                          <a:pt x="367" y="227"/>
                          <a:pt x="360" y="235"/>
                          <a:pt x="354" y="241"/>
                        </a:cubicBezTo>
                        <a:cubicBezTo>
                          <a:pt x="355" y="240"/>
                          <a:pt x="355" y="240"/>
                          <a:pt x="355" y="240"/>
                        </a:cubicBezTo>
                        <a:cubicBezTo>
                          <a:pt x="349" y="247"/>
                          <a:pt x="348" y="246"/>
                          <a:pt x="344" y="251"/>
                        </a:cubicBezTo>
                        <a:cubicBezTo>
                          <a:pt x="344" y="251"/>
                          <a:pt x="344" y="251"/>
                          <a:pt x="344" y="250"/>
                        </a:cubicBezTo>
                        <a:cubicBezTo>
                          <a:pt x="340" y="255"/>
                          <a:pt x="340" y="255"/>
                          <a:pt x="340" y="255"/>
                        </a:cubicBezTo>
                        <a:cubicBezTo>
                          <a:pt x="340" y="253"/>
                          <a:pt x="340" y="253"/>
                          <a:pt x="340" y="253"/>
                        </a:cubicBezTo>
                        <a:cubicBezTo>
                          <a:pt x="338" y="258"/>
                          <a:pt x="331" y="262"/>
                          <a:pt x="333" y="260"/>
                        </a:cubicBezTo>
                        <a:cubicBezTo>
                          <a:pt x="332" y="263"/>
                          <a:pt x="329" y="266"/>
                          <a:pt x="329" y="267"/>
                        </a:cubicBezTo>
                        <a:cubicBezTo>
                          <a:pt x="325" y="272"/>
                          <a:pt x="328" y="268"/>
                          <a:pt x="325" y="271"/>
                        </a:cubicBezTo>
                        <a:cubicBezTo>
                          <a:pt x="321" y="274"/>
                          <a:pt x="322" y="276"/>
                          <a:pt x="317" y="280"/>
                        </a:cubicBezTo>
                        <a:cubicBezTo>
                          <a:pt x="317" y="280"/>
                          <a:pt x="317" y="280"/>
                          <a:pt x="317" y="280"/>
                        </a:cubicBezTo>
                        <a:cubicBezTo>
                          <a:pt x="315" y="282"/>
                          <a:pt x="314" y="284"/>
                          <a:pt x="311" y="287"/>
                        </a:cubicBezTo>
                        <a:cubicBezTo>
                          <a:pt x="312" y="286"/>
                          <a:pt x="312" y="286"/>
                          <a:pt x="312" y="286"/>
                        </a:cubicBezTo>
                        <a:cubicBezTo>
                          <a:pt x="308" y="292"/>
                          <a:pt x="305" y="291"/>
                          <a:pt x="303" y="297"/>
                        </a:cubicBezTo>
                        <a:cubicBezTo>
                          <a:pt x="301" y="299"/>
                          <a:pt x="298" y="304"/>
                          <a:pt x="297" y="303"/>
                        </a:cubicBezTo>
                        <a:cubicBezTo>
                          <a:pt x="283" y="322"/>
                          <a:pt x="283" y="322"/>
                          <a:pt x="283" y="322"/>
                        </a:cubicBezTo>
                        <a:cubicBezTo>
                          <a:pt x="281" y="322"/>
                          <a:pt x="282" y="324"/>
                          <a:pt x="278" y="327"/>
                        </a:cubicBezTo>
                        <a:cubicBezTo>
                          <a:pt x="279" y="328"/>
                          <a:pt x="279" y="328"/>
                          <a:pt x="279" y="328"/>
                        </a:cubicBezTo>
                        <a:cubicBezTo>
                          <a:pt x="272" y="337"/>
                          <a:pt x="262" y="347"/>
                          <a:pt x="254" y="358"/>
                        </a:cubicBezTo>
                        <a:cubicBezTo>
                          <a:pt x="253" y="357"/>
                          <a:pt x="253" y="357"/>
                          <a:pt x="253" y="357"/>
                        </a:cubicBezTo>
                        <a:cubicBezTo>
                          <a:pt x="252" y="360"/>
                          <a:pt x="252" y="360"/>
                          <a:pt x="252" y="360"/>
                        </a:cubicBezTo>
                        <a:cubicBezTo>
                          <a:pt x="244" y="372"/>
                          <a:pt x="233" y="387"/>
                          <a:pt x="226" y="396"/>
                        </a:cubicBezTo>
                        <a:cubicBezTo>
                          <a:pt x="225" y="400"/>
                          <a:pt x="223" y="405"/>
                          <a:pt x="219" y="410"/>
                        </a:cubicBezTo>
                        <a:cubicBezTo>
                          <a:pt x="219" y="409"/>
                          <a:pt x="219" y="409"/>
                          <a:pt x="219" y="409"/>
                        </a:cubicBezTo>
                        <a:cubicBezTo>
                          <a:pt x="214" y="418"/>
                          <a:pt x="209" y="428"/>
                          <a:pt x="202" y="437"/>
                        </a:cubicBezTo>
                        <a:cubicBezTo>
                          <a:pt x="202" y="436"/>
                          <a:pt x="202" y="437"/>
                          <a:pt x="202" y="436"/>
                        </a:cubicBezTo>
                        <a:cubicBezTo>
                          <a:pt x="202" y="439"/>
                          <a:pt x="199" y="442"/>
                          <a:pt x="197" y="444"/>
                        </a:cubicBezTo>
                        <a:cubicBezTo>
                          <a:pt x="200" y="442"/>
                          <a:pt x="200" y="442"/>
                          <a:pt x="200" y="442"/>
                        </a:cubicBezTo>
                        <a:cubicBezTo>
                          <a:pt x="199" y="445"/>
                          <a:pt x="196" y="448"/>
                          <a:pt x="194" y="449"/>
                        </a:cubicBezTo>
                        <a:cubicBezTo>
                          <a:pt x="192" y="454"/>
                          <a:pt x="192" y="454"/>
                          <a:pt x="192" y="454"/>
                        </a:cubicBezTo>
                        <a:cubicBezTo>
                          <a:pt x="192" y="455"/>
                          <a:pt x="192" y="455"/>
                          <a:pt x="192" y="455"/>
                        </a:cubicBezTo>
                        <a:cubicBezTo>
                          <a:pt x="192" y="456"/>
                          <a:pt x="192" y="456"/>
                          <a:pt x="192" y="456"/>
                        </a:cubicBezTo>
                        <a:cubicBezTo>
                          <a:pt x="189" y="458"/>
                          <a:pt x="189" y="458"/>
                          <a:pt x="189" y="458"/>
                        </a:cubicBezTo>
                        <a:cubicBezTo>
                          <a:pt x="189" y="459"/>
                          <a:pt x="186" y="465"/>
                          <a:pt x="186" y="467"/>
                        </a:cubicBezTo>
                        <a:cubicBezTo>
                          <a:pt x="185" y="467"/>
                          <a:pt x="182" y="471"/>
                          <a:pt x="184" y="468"/>
                        </a:cubicBezTo>
                        <a:cubicBezTo>
                          <a:pt x="175" y="484"/>
                          <a:pt x="175" y="484"/>
                          <a:pt x="175" y="484"/>
                        </a:cubicBezTo>
                        <a:cubicBezTo>
                          <a:pt x="176" y="482"/>
                          <a:pt x="176" y="482"/>
                          <a:pt x="176" y="482"/>
                        </a:cubicBezTo>
                        <a:cubicBezTo>
                          <a:pt x="178" y="482"/>
                          <a:pt x="175" y="487"/>
                          <a:pt x="174" y="489"/>
                        </a:cubicBezTo>
                        <a:cubicBezTo>
                          <a:pt x="175" y="486"/>
                          <a:pt x="172" y="488"/>
                          <a:pt x="171" y="490"/>
                        </a:cubicBezTo>
                        <a:cubicBezTo>
                          <a:pt x="170" y="492"/>
                          <a:pt x="173" y="488"/>
                          <a:pt x="173" y="489"/>
                        </a:cubicBezTo>
                        <a:cubicBezTo>
                          <a:pt x="172" y="493"/>
                          <a:pt x="169" y="499"/>
                          <a:pt x="168" y="500"/>
                        </a:cubicBezTo>
                        <a:cubicBezTo>
                          <a:pt x="168" y="498"/>
                          <a:pt x="168" y="498"/>
                          <a:pt x="168" y="498"/>
                        </a:cubicBezTo>
                        <a:cubicBezTo>
                          <a:pt x="167" y="502"/>
                          <a:pt x="164" y="503"/>
                          <a:pt x="162" y="507"/>
                        </a:cubicBezTo>
                        <a:cubicBezTo>
                          <a:pt x="161" y="511"/>
                          <a:pt x="159" y="513"/>
                          <a:pt x="161" y="513"/>
                        </a:cubicBezTo>
                        <a:cubicBezTo>
                          <a:pt x="159" y="518"/>
                          <a:pt x="159" y="514"/>
                          <a:pt x="158" y="516"/>
                        </a:cubicBezTo>
                        <a:cubicBezTo>
                          <a:pt x="158" y="518"/>
                          <a:pt x="154" y="525"/>
                          <a:pt x="153" y="525"/>
                        </a:cubicBezTo>
                        <a:cubicBezTo>
                          <a:pt x="153" y="529"/>
                          <a:pt x="145" y="538"/>
                          <a:pt x="147" y="540"/>
                        </a:cubicBezTo>
                        <a:cubicBezTo>
                          <a:pt x="143" y="544"/>
                          <a:pt x="143" y="544"/>
                          <a:pt x="143" y="544"/>
                        </a:cubicBezTo>
                        <a:cubicBezTo>
                          <a:pt x="144" y="544"/>
                          <a:pt x="145" y="545"/>
                          <a:pt x="143" y="549"/>
                        </a:cubicBezTo>
                        <a:cubicBezTo>
                          <a:pt x="141" y="552"/>
                          <a:pt x="141" y="551"/>
                          <a:pt x="140" y="551"/>
                        </a:cubicBezTo>
                        <a:cubicBezTo>
                          <a:pt x="141" y="554"/>
                          <a:pt x="141" y="554"/>
                          <a:pt x="141" y="554"/>
                        </a:cubicBezTo>
                        <a:cubicBezTo>
                          <a:pt x="130" y="571"/>
                          <a:pt x="121" y="596"/>
                          <a:pt x="111" y="615"/>
                        </a:cubicBezTo>
                        <a:cubicBezTo>
                          <a:pt x="107" y="624"/>
                          <a:pt x="104" y="636"/>
                          <a:pt x="99" y="647"/>
                        </a:cubicBezTo>
                        <a:cubicBezTo>
                          <a:pt x="100" y="645"/>
                          <a:pt x="100" y="645"/>
                          <a:pt x="100" y="645"/>
                        </a:cubicBezTo>
                        <a:cubicBezTo>
                          <a:pt x="95" y="656"/>
                          <a:pt x="95" y="656"/>
                          <a:pt x="95" y="656"/>
                        </a:cubicBezTo>
                        <a:cubicBezTo>
                          <a:pt x="99" y="648"/>
                          <a:pt x="99" y="648"/>
                          <a:pt x="99" y="648"/>
                        </a:cubicBezTo>
                        <a:cubicBezTo>
                          <a:pt x="98" y="651"/>
                          <a:pt x="98" y="653"/>
                          <a:pt x="97" y="655"/>
                        </a:cubicBezTo>
                        <a:cubicBezTo>
                          <a:pt x="92" y="666"/>
                          <a:pt x="85" y="681"/>
                          <a:pt x="81" y="696"/>
                        </a:cubicBezTo>
                        <a:cubicBezTo>
                          <a:pt x="80" y="706"/>
                          <a:pt x="77" y="702"/>
                          <a:pt x="76" y="711"/>
                        </a:cubicBezTo>
                        <a:cubicBezTo>
                          <a:pt x="76" y="710"/>
                          <a:pt x="76" y="710"/>
                          <a:pt x="76" y="709"/>
                        </a:cubicBezTo>
                        <a:cubicBezTo>
                          <a:pt x="73" y="719"/>
                          <a:pt x="72" y="725"/>
                          <a:pt x="70" y="735"/>
                        </a:cubicBezTo>
                        <a:cubicBezTo>
                          <a:pt x="68" y="733"/>
                          <a:pt x="68" y="741"/>
                          <a:pt x="67" y="740"/>
                        </a:cubicBezTo>
                        <a:cubicBezTo>
                          <a:pt x="68" y="741"/>
                          <a:pt x="68" y="741"/>
                          <a:pt x="68" y="741"/>
                        </a:cubicBezTo>
                        <a:cubicBezTo>
                          <a:pt x="67" y="743"/>
                          <a:pt x="65" y="748"/>
                          <a:pt x="65" y="747"/>
                        </a:cubicBezTo>
                        <a:cubicBezTo>
                          <a:pt x="64" y="752"/>
                          <a:pt x="64" y="752"/>
                          <a:pt x="64" y="752"/>
                        </a:cubicBezTo>
                        <a:cubicBezTo>
                          <a:pt x="63" y="752"/>
                          <a:pt x="63" y="752"/>
                          <a:pt x="63" y="752"/>
                        </a:cubicBezTo>
                        <a:cubicBezTo>
                          <a:pt x="62" y="757"/>
                          <a:pt x="59" y="770"/>
                          <a:pt x="56" y="772"/>
                        </a:cubicBezTo>
                        <a:cubicBezTo>
                          <a:pt x="53" y="787"/>
                          <a:pt x="47" y="809"/>
                          <a:pt x="42" y="827"/>
                        </a:cubicBezTo>
                        <a:cubicBezTo>
                          <a:pt x="43" y="830"/>
                          <a:pt x="41" y="835"/>
                          <a:pt x="40" y="839"/>
                        </a:cubicBezTo>
                        <a:cubicBezTo>
                          <a:pt x="38" y="844"/>
                          <a:pt x="38" y="844"/>
                          <a:pt x="38" y="844"/>
                        </a:cubicBezTo>
                        <a:cubicBezTo>
                          <a:pt x="38" y="848"/>
                          <a:pt x="38" y="853"/>
                          <a:pt x="36" y="856"/>
                        </a:cubicBezTo>
                        <a:cubicBezTo>
                          <a:pt x="36" y="856"/>
                          <a:pt x="36" y="856"/>
                          <a:pt x="36" y="856"/>
                        </a:cubicBezTo>
                        <a:cubicBezTo>
                          <a:pt x="36" y="860"/>
                          <a:pt x="34" y="864"/>
                          <a:pt x="34" y="868"/>
                        </a:cubicBezTo>
                        <a:cubicBezTo>
                          <a:pt x="33" y="873"/>
                          <a:pt x="32" y="877"/>
                          <a:pt x="31" y="876"/>
                        </a:cubicBezTo>
                        <a:cubicBezTo>
                          <a:pt x="33" y="877"/>
                          <a:pt x="29" y="886"/>
                          <a:pt x="29" y="886"/>
                        </a:cubicBezTo>
                        <a:cubicBezTo>
                          <a:pt x="29" y="886"/>
                          <a:pt x="15" y="946"/>
                          <a:pt x="7" y="1014"/>
                        </a:cubicBezTo>
                        <a:cubicBezTo>
                          <a:pt x="3" y="1049"/>
                          <a:pt x="1" y="1085"/>
                          <a:pt x="0" y="1116"/>
                        </a:cubicBezTo>
                        <a:cubicBezTo>
                          <a:pt x="0" y="1148"/>
                          <a:pt x="1" y="1175"/>
                          <a:pt x="4" y="1189"/>
                        </a:cubicBezTo>
                        <a:cubicBezTo>
                          <a:pt x="5" y="1191"/>
                          <a:pt x="5" y="1197"/>
                          <a:pt x="6" y="1195"/>
                        </a:cubicBezTo>
                        <a:cubicBezTo>
                          <a:pt x="7" y="1199"/>
                          <a:pt x="5" y="1201"/>
                          <a:pt x="6" y="1202"/>
                        </a:cubicBezTo>
                        <a:cubicBezTo>
                          <a:pt x="7" y="1196"/>
                          <a:pt x="9" y="1204"/>
                          <a:pt x="10" y="1198"/>
                        </a:cubicBezTo>
                        <a:cubicBezTo>
                          <a:pt x="10" y="1202"/>
                          <a:pt x="10" y="1202"/>
                          <a:pt x="10" y="1202"/>
                        </a:cubicBezTo>
                        <a:cubicBezTo>
                          <a:pt x="11" y="1203"/>
                          <a:pt x="9" y="1197"/>
                          <a:pt x="11" y="1198"/>
                        </a:cubicBezTo>
                        <a:cubicBezTo>
                          <a:pt x="9" y="1197"/>
                          <a:pt x="9" y="1197"/>
                          <a:pt x="9" y="1197"/>
                        </a:cubicBezTo>
                        <a:cubicBezTo>
                          <a:pt x="9" y="1194"/>
                          <a:pt x="9" y="1192"/>
                          <a:pt x="10" y="1191"/>
                        </a:cubicBezTo>
                        <a:cubicBezTo>
                          <a:pt x="9" y="1188"/>
                          <a:pt x="7" y="1186"/>
                          <a:pt x="8" y="1180"/>
                        </a:cubicBezTo>
                        <a:cubicBezTo>
                          <a:pt x="8" y="1182"/>
                          <a:pt x="8" y="1182"/>
                          <a:pt x="8" y="1182"/>
                        </a:cubicBezTo>
                        <a:cubicBezTo>
                          <a:pt x="8" y="1176"/>
                          <a:pt x="9" y="1178"/>
                          <a:pt x="10" y="1177"/>
                        </a:cubicBezTo>
                        <a:cubicBezTo>
                          <a:pt x="10" y="1178"/>
                          <a:pt x="10" y="1178"/>
                          <a:pt x="10" y="1178"/>
                        </a:cubicBezTo>
                        <a:cubicBezTo>
                          <a:pt x="11" y="1174"/>
                          <a:pt x="11" y="1174"/>
                          <a:pt x="11" y="1174"/>
                        </a:cubicBezTo>
                        <a:cubicBezTo>
                          <a:pt x="10" y="1177"/>
                          <a:pt x="11" y="1183"/>
                          <a:pt x="11" y="1180"/>
                        </a:cubicBezTo>
                        <a:cubicBezTo>
                          <a:pt x="12" y="1174"/>
                          <a:pt x="11" y="1182"/>
                          <a:pt x="11" y="1177"/>
                        </a:cubicBezTo>
                        <a:cubicBezTo>
                          <a:pt x="11" y="1174"/>
                          <a:pt x="12" y="1175"/>
                          <a:pt x="12" y="1175"/>
                        </a:cubicBezTo>
                        <a:cubicBezTo>
                          <a:pt x="12" y="1170"/>
                          <a:pt x="12" y="1170"/>
                          <a:pt x="12" y="1170"/>
                        </a:cubicBezTo>
                        <a:cubicBezTo>
                          <a:pt x="13" y="1170"/>
                          <a:pt x="12" y="1173"/>
                          <a:pt x="13" y="1171"/>
                        </a:cubicBezTo>
                        <a:cubicBezTo>
                          <a:pt x="12" y="1164"/>
                          <a:pt x="12" y="1164"/>
                          <a:pt x="12" y="1164"/>
                        </a:cubicBezTo>
                        <a:cubicBezTo>
                          <a:pt x="14" y="1163"/>
                          <a:pt x="11" y="1157"/>
                          <a:pt x="13" y="1154"/>
                        </a:cubicBezTo>
                        <a:cubicBezTo>
                          <a:pt x="14" y="1159"/>
                          <a:pt x="14" y="1153"/>
                          <a:pt x="15" y="1154"/>
                        </a:cubicBezTo>
                        <a:cubicBezTo>
                          <a:pt x="15" y="1142"/>
                          <a:pt x="15" y="1142"/>
                          <a:pt x="15" y="1142"/>
                        </a:cubicBezTo>
                        <a:cubicBezTo>
                          <a:pt x="16" y="1141"/>
                          <a:pt x="16" y="1145"/>
                          <a:pt x="16" y="1144"/>
                        </a:cubicBezTo>
                        <a:cubicBezTo>
                          <a:pt x="16" y="1141"/>
                          <a:pt x="15" y="1140"/>
                          <a:pt x="15" y="1139"/>
                        </a:cubicBezTo>
                        <a:cubicBezTo>
                          <a:pt x="16" y="1138"/>
                          <a:pt x="16" y="1130"/>
                          <a:pt x="17" y="1130"/>
                        </a:cubicBezTo>
                        <a:cubicBezTo>
                          <a:pt x="19" y="1122"/>
                          <a:pt x="15" y="1127"/>
                          <a:pt x="17" y="1119"/>
                        </a:cubicBezTo>
                        <a:cubicBezTo>
                          <a:pt x="18" y="1118"/>
                          <a:pt x="17" y="1125"/>
                          <a:pt x="18" y="1122"/>
                        </a:cubicBezTo>
                        <a:cubicBezTo>
                          <a:pt x="18" y="1114"/>
                          <a:pt x="18" y="1114"/>
                          <a:pt x="18" y="1114"/>
                        </a:cubicBezTo>
                        <a:cubicBezTo>
                          <a:pt x="18" y="1115"/>
                          <a:pt x="19" y="1116"/>
                          <a:pt x="19" y="1119"/>
                        </a:cubicBezTo>
                        <a:cubicBezTo>
                          <a:pt x="21" y="1098"/>
                          <a:pt x="26" y="1087"/>
                          <a:pt x="27" y="1067"/>
                        </a:cubicBezTo>
                        <a:cubicBezTo>
                          <a:pt x="28" y="1065"/>
                          <a:pt x="27" y="1069"/>
                          <a:pt x="28" y="1071"/>
                        </a:cubicBezTo>
                        <a:cubicBezTo>
                          <a:pt x="28" y="1057"/>
                          <a:pt x="32" y="1052"/>
                          <a:pt x="33" y="1040"/>
                        </a:cubicBezTo>
                        <a:cubicBezTo>
                          <a:pt x="32" y="1040"/>
                          <a:pt x="32" y="1040"/>
                          <a:pt x="32" y="1040"/>
                        </a:cubicBezTo>
                        <a:cubicBezTo>
                          <a:pt x="36" y="1024"/>
                          <a:pt x="37" y="1004"/>
                          <a:pt x="41" y="986"/>
                        </a:cubicBezTo>
                        <a:cubicBezTo>
                          <a:pt x="40" y="988"/>
                          <a:pt x="40" y="988"/>
                          <a:pt x="40" y="988"/>
                        </a:cubicBezTo>
                        <a:cubicBezTo>
                          <a:pt x="39" y="985"/>
                          <a:pt x="40" y="981"/>
                          <a:pt x="40" y="978"/>
                        </a:cubicBezTo>
                        <a:cubicBezTo>
                          <a:pt x="40" y="977"/>
                          <a:pt x="41" y="980"/>
                          <a:pt x="42" y="975"/>
                        </a:cubicBezTo>
                        <a:cubicBezTo>
                          <a:pt x="41" y="976"/>
                          <a:pt x="41" y="978"/>
                          <a:pt x="40" y="977"/>
                        </a:cubicBezTo>
                        <a:cubicBezTo>
                          <a:pt x="45" y="962"/>
                          <a:pt x="50" y="928"/>
                          <a:pt x="56" y="903"/>
                        </a:cubicBezTo>
                        <a:cubicBezTo>
                          <a:pt x="62" y="868"/>
                          <a:pt x="72" y="831"/>
                          <a:pt x="81" y="797"/>
                        </a:cubicBezTo>
                        <a:cubicBezTo>
                          <a:pt x="79" y="802"/>
                          <a:pt x="78" y="799"/>
                          <a:pt x="79" y="796"/>
                        </a:cubicBezTo>
                        <a:cubicBezTo>
                          <a:pt x="86" y="786"/>
                          <a:pt x="84" y="777"/>
                          <a:pt x="89" y="767"/>
                        </a:cubicBezTo>
                        <a:cubicBezTo>
                          <a:pt x="94" y="747"/>
                          <a:pt x="103" y="731"/>
                          <a:pt x="106" y="712"/>
                        </a:cubicBezTo>
                        <a:cubicBezTo>
                          <a:pt x="107" y="712"/>
                          <a:pt x="107" y="712"/>
                          <a:pt x="107" y="712"/>
                        </a:cubicBezTo>
                        <a:cubicBezTo>
                          <a:pt x="108" y="710"/>
                          <a:pt x="108" y="709"/>
                          <a:pt x="109" y="706"/>
                        </a:cubicBezTo>
                        <a:cubicBezTo>
                          <a:pt x="109" y="706"/>
                          <a:pt x="109" y="706"/>
                          <a:pt x="109" y="706"/>
                        </a:cubicBezTo>
                        <a:cubicBezTo>
                          <a:pt x="112" y="700"/>
                          <a:pt x="113" y="691"/>
                          <a:pt x="115" y="688"/>
                        </a:cubicBezTo>
                        <a:cubicBezTo>
                          <a:pt x="114" y="687"/>
                          <a:pt x="114" y="687"/>
                          <a:pt x="114" y="687"/>
                        </a:cubicBezTo>
                        <a:cubicBezTo>
                          <a:pt x="116" y="683"/>
                          <a:pt x="116" y="685"/>
                          <a:pt x="117" y="681"/>
                        </a:cubicBezTo>
                        <a:cubicBezTo>
                          <a:pt x="117" y="681"/>
                          <a:pt x="117" y="681"/>
                          <a:pt x="117" y="681"/>
                        </a:cubicBezTo>
                        <a:cubicBezTo>
                          <a:pt x="118" y="676"/>
                          <a:pt x="118" y="676"/>
                          <a:pt x="118" y="676"/>
                        </a:cubicBezTo>
                        <a:cubicBezTo>
                          <a:pt x="120" y="677"/>
                          <a:pt x="122" y="665"/>
                          <a:pt x="124" y="663"/>
                        </a:cubicBezTo>
                        <a:cubicBezTo>
                          <a:pt x="126" y="657"/>
                          <a:pt x="129" y="648"/>
                          <a:pt x="132" y="640"/>
                        </a:cubicBezTo>
                        <a:cubicBezTo>
                          <a:pt x="134" y="639"/>
                          <a:pt x="137" y="630"/>
                          <a:pt x="140" y="624"/>
                        </a:cubicBezTo>
                        <a:cubicBezTo>
                          <a:pt x="145" y="613"/>
                          <a:pt x="151" y="596"/>
                          <a:pt x="158" y="582"/>
                        </a:cubicBezTo>
                        <a:cubicBezTo>
                          <a:pt x="157" y="582"/>
                          <a:pt x="157" y="582"/>
                          <a:pt x="157" y="582"/>
                        </a:cubicBezTo>
                        <a:cubicBezTo>
                          <a:pt x="159" y="578"/>
                          <a:pt x="159" y="578"/>
                          <a:pt x="159" y="578"/>
                        </a:cubicBezTo>
                        <a:cubicBezTo>
                          <a:pt x="159" y="578"/>
                          <a:pt x="159" y="578"/>
                          <a:pt x="159" y="578"/>
                        </a:cubicBezTo>
                        <a:cubicBezTo>
                          <a:pt x="162" y="576"/>
                          <a:pt x="163" y="569"/>
                          <a:pt x="165" y="567"/>
                        </a:cubicBezTo>
                        <a:cubicBezTo>
                          <a:pt x="163" y="568"/>
                          <a:pt x="164" y="569"/>
                          <a:pt x="163" y="572"/>
                        </a:cubicBezTo>
                        <a:cubicBezTo>
                          <a:pt x="161" y="574"/>
                          <a:pt x="161" y="571"/>
                          <a:pt x="163" y="567"/>
                        </a:cubicBezTo>
                        <a:cubicBezTo>
                          <a:pt x="164" y="567"/>
                          <a:pt x="164" y="567"/>
                          <a:pt x="164" y="567"/>
                        </a:cubicBezTo>
                        <a:cubicBezTo>
                          <a:pt x="164" y="564"/>
                          <a:pt x="164" y="564"/>
                          <a:pt x="164" y="564"/>
                        </a:cubicBezTo>
                        <a:cubicBezTo>
                          <a:pt x="165" y="564"/>
                          <a:pt x="167" y="562"/>
                          <a:pt x="168" y="562"/>
                        </a:cubicBezTo>
                        <a:cubicBezTo>
                          <a:pt x="174" y="550"/>
                          <a:pt x="176" y="541"/>
                          <a:pt x="183" y="528"/>
                        </a:cubicBezTo>
                        <a:cubicBezTo>
                          <a:pt x="183" y="530"/>
                          <a:pt x="187" y="519"/>
                          <a:pt x="188" y="523"/>
                        </a:cubicBezTo>
                        <a:cubicBezTo>
                          <a:pt x="191" y="515"/>
                          <a:pt x="186" y="523"/>
                          <a:pt x="186" y="519"/>
                        </a:cubicBezTo>
                        <a:cubicBezTo>
                          <a:pt x="188" y="517"/>
                          <a:pt x="188" y="515"/>
                          <a:pt x="189" y="515"/>
                        </a:cubicBezTo>
                        <a:cubicBezTo>
                          <a:pt x="189" y="516"/>
                          <a:pt x="191" y="513"/>
                          <a:pt x="190" y="515"/>
                        </a:cubicBezTo>
                        <a:cubicBezTo>
                          <a:pt x="193" y="510"/>
                          <a:pt x="193" y="510"/>
                          <a:pt x="193" y="510"/>
                        </a:cubicBezTo>
                        <a:cubicBezTo>
                          <a:pt x="193" y="510"/>
                          <a:pt x="193" y="511"/>
                          <a:pt x="193" y="512"/>
                        </a:cubicBezTo>
                        <a:cubicBezTo>
                          <a:pt x="197" y="501"/>
                          <a:pt x="203" y="494"/>
                          <a:pt x="207" y="485"/>
                        </a:cubicBezTo>
                        <a:cubicBezTo>
                          <a:pt x="207" y="484"/>
                          <a:pt x="205" y="488"/>
                          <a:pt x="205" y="487"/>
                        </a:cubicBezTo>
                        <a:cubicBezTo>
                          <a:pt x="209" y="478"/>
                          <a:pt x="211" y="480"/>
                          <a:pt x="215" y="471"/>
                        </a:cubicBezTo>
                        <a:cubicBezTo>
                          <a:pt x="214" y="473"/>
                          <a:pt x="214" y="473"/>
                          <a:pt x="214" y="473"/>
                        </a:cubicBezTo>
                        <a:cubicBezTo>
                          <a:pt x="215" y="470"/>
                          <a:pt x="215" y="469"/>
                          <a:pt x="219" y="465"/>
                        </a:cubicBezTo>
                        <a:cubicBezTo>
                          <a:pt x="220" y="465"/>
                          <a:pt x="217" y="469"/>
                          <a:pt x="216" y="471"/>
                        </a:cubicBezTo>
                        <a:cubicBezTo>
                          <a:pt x="218" y="468"/>
                          <a:pt x="223" y="461"/>
                          <a:pt x="220" y="462"/>
                        </a:cubicBezTo>
                        <a:cubicBezTo>
                          <a:pt x="222" y="459"/>
                          <a:pt x="224" y="458"/>
                          <a:pt x="225" y="456"/>
                        </a:cubicBezTo>
                        <a:cubicBezTo>
                          <a:pt x="225" y="456"/>
                          <a:pt x="223" y="459"/>
                          <a:pt x="223" y="457"/>
                        </a:cubicBezTo>
                        <a:cubicBezTo>
                          <a:pt x="227" y="452"/>
                          <a:pt x="231" y="444"/>
                          <a:pt x="235" y="439"/>
                        </a:cubicBezTo>
                        <a:cubicBezTo>
                          <a:pt x="235" y="439"/>
                          <a:pt x="236" y="439"/>
                          <a:pt x="236" y="439"/>
                        </a:cubicBezTo>
                        <a:cubicBezTo>
                          <a:pt x="238" y="434"/>
                          <a:pt x="239" y="436"/>
                          <a:pt x="243" y="429"/>
                        </a:cubicBezTo>
                        <a:close/>
                      </a:path>
                    </a:pathLst>
                  </a:custGeom>
                  <a:solidFill>
                    <a:schemeClr val="lt1">
                      <a:lumMod val="8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56" name="Freeform 156"/>
                  <p:cNvSpPr/>
                  <p:nvPr>
                    <p:custDataLst>
                      <p:tags r:id="rId120"/>
                    </p:custDataLst>
                  </p:nvPr>
                </p:nvSpPr>
                <p:spPr bwMode="auto">
                  <a:xfrm>
                    <a:off x="7526338" y="2025650"/>
                    <a:ext cx="7937" cy="7938"/>
                  </a:xfrm>
                  <a:custGeom>
                    <a:avLst/>
                    <a:gdLst/>
                    <a:ahLst/>
                    <a:cxnLst>
                      <a:cxn ang="0">
                        <a:pos x="3" y="0"/>
                      </a:cxn>
                      <a:cxn ang="0">
                        <a:pos x="0" y="1"/>
                      </a:cxn>
                      <a:cxn ang="0">
                        <a:pos x="0" y="3"/>
                      </a:cxn>
                      <a:cxn ang="0">
                        <a:pos x="3" y="0"/>
                      </a:cxn>
                    </a:cxnLst>
                    <a:rect l="0" t="0" r="r" b="b"/>
                    <a:pathLst>
                      <a:path w="3" h="3">
                        <a:moveTo>
                          <a:pt x="3" y="0"/>
                        </a:moveTo>
                        <a:cubicBezTo>
                          <a:pt x="0" y="1"/>
                          <a:pt x="0" y="1"/>
                          <a:pt x="0" y="1"/>
                        </a:cubicBezTo>
                        <a:cubicBezTo>
                          <a:pt x="1" y="2"/>
                          <a:pt x="1" y="2"/>
                          <a:pt x="0" y="3"/>
                        </a:cubicBezTo>
                        <a:lnTo>
                          <a:pt x="3"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57" name="Freeform 157"/>
                  <p:cNvSpPr/>
                  <p:nvPr>
                    <p:custDataLst>
                      <p:tags r:id="rId121"/>
                    </p:custDataLst>
                  </p:nvPr>
                </p:nvSpPr>
                <p:spPr bwMode="auto">
                  <a:xfrm>
                    <a:off x="7278688" y="2239963"/>
                    <a:ext cx="1587" cy="1588"/>
                  </a:xfrm>
                  <a:custGeom>
                    <a:avLst/>
                    <a:gdLst/>
                    <a:ahLst/>
                    <a:cxnLst>
                      <a:cxn ang="0">
                        <a:pos x="0" y="0"/>
                      </a:cxn>
                      <a:cxn ang="0">
                        <a:pos x="0" y="1"/>
                      </a:cxn>
                      <a:cxn ang="0">
                        <a:pos x="0" y="0"/>
                      </a:cxn>
                    </a:cxnLst>
                    <a:rect l="0" t="0" r="r" b="b"/>
                    <a:pathLst>
                      <a:path h="1">
                        <a:moveTo>
                          <a:pt x="0" y="0"/>
                        </a:moveTo>
                        <a:cubicBezTo>
                          <a:pt x="0" y="0"/>
                          <a:pt x="0" y="1"/>
                          <a:pt x="0" y="1"/>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58" name="Freeform 158"/>
                  <p:cNvSpPr/>
                  <p:nvPr>
                    <p:custDataLst>
                      <p:tags r:id="rId122"/>
                    </p:custDataLst>
                  </p:nvPr>
                </p:nvSpPr>
                <p:spPr bwMode="auto">
                  <a:xfrm>
                    <a:off x="7221538" y="2297113"/>
                    <a:ext cx="7937" cy="4763"/>
                  </a:xfrm>
                  <a:custGeom>
                    <a:avLst/>
                    <a:gdLst/>
                    <a:ahLst/>
                    <a:cxnLst>
                      <a:cxn ang="0">
                        <a:pos x="2" y="2"/>
                      </a:cxn>
                      <a:cxn ang="0">
                        <a:pos x="0" y="2"/>
                      </a:cxn>
                      <a:cxn ang="0">
                        <a:pos x="2" y="2"/>
                      </a:cxn>
                    </a:cxnLst>
                    <a:rect l="0" t="0" r="r" b="b"/>
                    <a:pathLst>
                      <a:path w="3" h="2">
                        <a:moveTo>
                          <a:pt x="2" y="2"/>
                        </a:moveTo>
                        <a:cubicBezTo>
                          <a:pt x="3" y="0"/>
                          <a:pt x="1" y="1"/>
                          <a:pt x="0" y="2"/>
                        </a:cubicBezTo>
                        <a:cubicBezTo>
                          <a:pt x="1" y="2"/>
                          <a:pt x="1" y="2"/>
                          <a:pt x="2"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59" name="Freeform 159"/>
                  <p:cNvSpPr/>
                  <p:nvPr>
                    <p:custDataLst>
                      <p:tags r:id="rId123"/>
                    </p:custDataLst>
                  </p:nvPr>
                </p:nvSpPr>
                <p:spPr bwMode="auto">
                  <a:xfrm>
                    <a:off x="7685088" y="1916113"/>
                    <a:ext cx="3175" cy="1588"/>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60" name="Freeform 160"/>
                  <p:cNvSpPr/>
                  <p:nvPr>
                    <p:custDataLst>
                      <p:tags r:id="rId124"/>
                    </p:custDataLst>
                  </p:nvPr>
                </p:nvSpPr>
                <p:spPr bwMode="auto">
                  <a:xfrm>
                    <a:off x="8167688" y="17176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61" name="Freeform 161"/>
                  <p:cNvSpPr/>
                  <p:nvPr>
                    <p:custDataLst>
                      <p:tags r:id="rId125"/>
                    </p:custDataLst>
                  </p:nvPr>
                </p:nvSpPr>
                <p:spPr bwMode="auto">
                  <a:xfrm>
                    <a:off x="8132763" y="1720850"/>
                    <a:ext cx="6350" cy="1588"/>
                  </a:xfrm>
                  <a:custGeom>
                    <a:avLst/>
                    <a:gdLst/>
                    <a:ahLst/>
                    <a:cxnLst>
                      <a:cxn ang="0">
                        <a:pos x="3" y="0"/>
                      </a:cxn>
                      <a:cxn ang="0">
                        <a:pos x="0" y="1"/>
                      </a:cxn>
                      <a:cxn ang="0">
                        <a:pos x="3" y="0"/>
                      </a:cxn>
                    </a:cxnLst>
                    <a:rect l="0" t="0" r="r" b="b"/>
                    <a:pathLst>
                      <a:path w="3" h="1">
                        <a:moveTo>
                          <a:pt x="3" y="0"/>
                        </a:moveTo>
                        <a:cubicBezTo>
                          <a:pt x="2" y="0"/>
                          <a:pt x="1" y="1"/>
                          <a:pt x="0" y="1"/>
                        </a:cubicBezTo>
                        <a:cubicBezTo>
                          <a:pt x="1" y="1"/>
                          <a:pt x="2" y="1"/>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62" name="Freeform 162"/>
                  <p:cNvSpPr/>
                  <p:nvPr>
                    <p:custDataLst>
                      <p:tags r:id="rId126"/>
                    </p:custDataLst>
                  </p:nvPr>
                </p:nvSpPr>
                <p:spPr bwMode="auto">
                  <a:xfrm>
                    <a:off x="7577138" y="1984375"/>
                    <a:ext cx="4762" cy="4763"/>
                  </a:xfrm>
                  <a:custGeom>
                    <a:avLst/>
                    <a:gdLst/>
                    <a:ahLst/>
                    <a:cxnLst>
                      <a:cxn ang="0">
                        <a:pos x="2" y="0"/>
                      </a:cxn>
                      <a:cxn ang="0">
                        <a:pos x="0" y="2"/>
                      </a:cxn>
                      <a:cxn ang="0">
                        <a:pos x="2" y="0"/>
                      </a:cxn>
                    </a:cxnLst>
                    <a:rect l="0" t="0" r="r" b="b"/>
                    <a:pathLst>
                      <a:path w="2" h="2">
                        <a:moveTo>
                          <a:pt x="2" y="0"/>
                        </a:moveTo>
                        <a:cubicBezTo>
                          <a:pt x="1" y="1"/>
                          <a:pt x="1" y="1"/>
                          <a:pt x="0" y="2"/>
                        </a:cubicBezTo>
                        <a:cubicBezTo>
                          <a:pt x="1" y="1"/>
                          <a:pt x="2" y="1"/>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63" name="Freeform 163"/>
                  <p:cNvSpPr/>
                  <p:nvPr>
                    <p:custDataLst>
                      <p:tags r:id="rId127"/>
                    </p:custDataLst>
                  </p:nvPr>
                </p:nvSpPr>
                <p:spPr bwMode="auto">
                  <a:xfrm>
                    <a:off x="8120063" y="1725613"/>
                    <a:ext cx="7937" cy="3175"/>
                  </a:xfrm>
                  <a:custGeom>
                    <a:avLst/>
                    <a:gdLst/>
                    <a:ahLst/>
                    <a:cxnLst>
                      <a:cxn ang="0">
                        <a:pos x="3" y="0"/>
                      </a:cxn>
                      <a:cxn ang="0">
                        <a:pos x="0" y="1"/>
                      </a:cxn>
                      <a:cxn ang="0">
                        <a:pos x="0" y="1"/>
                      </a:cxn>
                      <a:cxn ang="0">
                        <a:pos x="3" y="0"/>
                      </a:cxn>
                    </a:cxnLst>
                    <a:rect l="0" t="0" r="r" b="b"/>
                    <a:pathLst>
                      <a:path w="3" h="1">
                        <a:moveTo>
                          <a:pt x="3" y="0"/>
                        </a:moveTo>
                        <a:cubicBezTo>
                          <a:pt x="0" y="1"/>
                          <a:pt x="0" y="1"/>
                          <a:pt x="0" y="1"/>
                        </a:cubicBezTo>
                        <a:cubicBezTo>
                          <a:pt x="0" y="1"/>
                          <a:pt x="0" y="1"/>
                          <a:pt x="0" y="1"/>
                        </a:cubicBezTo>
                        <a:lnTo>
                          <a:pt x="3" y="0"/>
                        </a:ln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64" name="Freeform 164"/>
                  <p:cNvSpPr/>
                  <p:nvPr>
                    <p:custDataLst>
                      <p:tags r:id="rId128"/>
                    </p:custDataLst>
                  </p:nvPr>
                </p:nvSpPr>
                <p:spPr bwMode="auto">
                  <a:xfrm>
                    <a:off x="8167688" y="1716088"/>
                    <a:ext cx="9525" cy="1588"/>
                  </a:xfrm>
                  <a:custGeom>
                    <a:avLst/>
                    <a:gdLst/>
                    <a:ahLst/>
                    <a:cxnLst>
                      <a:cxn ang="0">
                        <a:pos x="4" y="0"/>
                      </a:cxn>
                      <a:cxn ang="0">
                        <a:pos x="0" y="1"/>
                      </a:cxn>
                      <a:cxn ang="0">
                        <a:pos x="4" y="0"/>
                      </a:cxn>
                    </a:cxnLst>
                    <a:rect l="0" t="0" r="r" b="b"/>
                    <a:pathLst>
                      <a:path w="4" h="1">
                        <a:moveTo>
                          <a:pt x="4" y="0"/>
                        </a:moveTo>
                        <a:cubicBezTo>
                          <a:pt x="3" y="1"/>
                          <a:pt x="1" y="1"/>
                          <a:pt x="0" y="1"/>
                        </a:cubicBezTo>
                        <a:cubicBezTo>
                          <a:pt x="2" y="1"/>
                          <a:pt x="3" y="1"/>
                          <a:pt x="4"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65" name="Freeform 165"/>
                  <p:cNvSpPr/>
                  <p:nvPr>
                    <p:custDataLst>
                      <p:tags r:id="rId129"/>
                    </p:custDataLst>
                  </p:nvPr>
                </p:nvSpPr>
                <p:spPr bwMode="auto">
                  <a:xfrm>
                    <a:off x="7850188" y="1822450"/>
                    <a:ext cx="4762" cy="4763"/>
                  </a:xfrm>
                  <a:custGeom>
                    <a:avLst/>
                    <a:gdLst/>
                    <a:ahLst/>
                    <a:cxnLst>
                      <a:cxn ang="0">
                        <a:pos x="2" y="0"/>
                      </a:cxn>
                      <a:cxn ang="0">
                        <a:pos x="2" y="1"/>
                      </a:cxn>
                      <a:cxn ang="0">
                        <a:pos x="2" y="0"/>
                      </a:cxn>
                    </a:cxnLst>
                    <a:rect l="0" t="0" r="r" b="b"/>
                    <a:pathLst>
                      <a:path w="2" h="2">
                        <a:moveTo>
                          <a:pt x="2" y="0"/>
                        </a:moveTo>
                        <a:cubicBezTo>
                          <a:pt x="2" y="1"/>
                          <a:pt x="2" y="1"/>
                          <a:pt x="2" y="1"/>
                        </a:cubicBezTo>
                        <a:cubicBezTo>
                          <a:pt x="0" y="2"/>
                          <a:pt x="1" y="1"/>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66" name="Freeform 166"/>
                  <p:cNvSpPr/>
                  <p:nvPr>
                    <p:custDataLst>
                      <p:tags r:id="rId130"/>
                    </p:custDataLst>
                  </p:nvPr>
                </p:nvSpPr>
                <p:spPr bwMode="auto">
                  <a:xfrm>
                    <a:off x="8094663" y="1738313"/>
                    <a:ext cx="3175" cy="1588"/>
                  </a:xfrm>
                  <a:custGeom>
                    <a:avLst/>
                    <a:gdLst/>
                    <a:ahLst/>
                    <a:cxnLst>
                      <a:cxn ang="0">
                        <a:pos x="2" y="0"/>
                      </a:cxn>
                      <a:cxn ang="0">
                        <a:pos x="2" y="0"/>
                      </a:cxn>
                      <a:cxn ang="0">
                        <a:pos x="0" y="1"/>
                      </a:cxn>
                      <a:cxn ang="0">
                        <a:pos x="2" y="0"/>
                      </a:cxn>
                    </a:cxnLst>
                    <a:rect l="0" t="0" r="r" b="b"/>
                    <a:pathLst>
                      <a:path w="2" h="1">
                        <a:moveTo>
                          <a:pt x="2" y="0"/>
                        </a:moveTo>
                        <a:lnTo>
                          <a:pt x="2" y="0"/>
                        </a:lnTo>
                        <a:lnTo>
                          <a:pt x="0" y="1"/>
                        </a:lnTo>
                        <a:lnTo>
                          <a:pt x="2"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67" name="Freeform 167"/>
                  <p:cNvSpPr/>
                  <p:nvPr>
                    <p:custDataLst>
                      <p:tags r:id="rId131"/>
                    </p:custDataLst>
                  </p:nvPr>
                </p:nvSpPr>
                <p:spPr bwMode="auto">
                  <a:xfrm>
                    <a:off x="8204200" y="1711325"/>
                    <a:ext cx="4762" cy="1588"/>
                  </a:xfrm>
                  <a:custGeom>
                    <a:avLst/>
                    <a:gdLst/>
                    <a:ahLst/>
                    <a:cxnLst>
                      <a:cxn ang="0">
                        <a:pos x="1" y="0"/>
                      </a:cxn>
                      <a:cxn ang="0">
                        <a:pos x="0" y="0"/>
                      </a:cxn>
                      <a:cxn ang="0">
                        <a:pos x="2" y="0"/>
                      </a:cxn>
                      <a:cxn ang="0">
                        <a:pos x="1" y="0"/>
                      </a:cxn>
                    </a:cxnLst>
                    <a:rect l="0" t="0" r="r" b="b"/>
                    <a:pathLst>
                      <a:path w="2">
                        <a:moveTo>
                          <a:pt x="1" y="0"/>
                        </a:moveTo>
                        <a:cubicBezTo>
                          <a:pt x="1" y="0"/>
                          <a:pt x="0" y="0"/>
                          <a:pt x="0" y="0"/>
                        </a:cubicBezTo>
                        <a:cubicBezTo>
                          <a:pt x="2" y="0"/>
                          <a:pt x="2" y="0"/>
                          <a:pt x="2" y="0"/>
                        </a:cubicBezTo>
                        <a:cubicBezTo>
                          <a:pt x="1" y="0"/>
                          <a:pt x="1" y="0"/>
                          <a:pt x="1"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68" name="Freeform 168"/>
                  <p:cNvSpPr/>
                  <p:nvPr>
                    <p:custDataLst>
                      <p:tags r:id="rId132"/>
                    </p:custDataLst>
                  </p:nvPr>
                </p:nvSpPr>
                <p:spPr bwMode="auto">
                  <a:xfrm>
                    <a:off x="7956550" y="1779588"/>
                    <a:ext cx="1587" cy="4763"/>
                  </a:xfrm>
                  <a:custGeom>
                    <a:avLst/>
                    <a:gdLst/>
                    <a:ahLst/>
                    <a:cxnLst>
                      <a:cxn ang="0">
                        <a:pos x="1" y="2"/>
                      </a:cxn>
                      <a:cxn ang="0">
                        <a:pos x="1" y="0"/>
                      </a:cxn>
                      <a:cxn ang="0">
                        <a:pos x="1" y="2"/>
                      </a:cxn>
                    </a:cxnLst>
                    <a:rect l="0" t="0" r="r" b="b"/>
                    <a:pathLst>
                      <a:path w="1" h="2">
                        <a:moveTo>
                          <a:pt x="1" y="2"/>
                        </a:moveTo>
                        <a:cubicBezTo>
                          <a:pt x="1" y="1"/>
                          <a:pt x="1" y="1"/>
                          <a:pt x="1" y="0"/>
                        </a:cubicBezTo>
                        <a:cubicBezTo>
                          <a:pt x="0" y="1"/>
                          <a:pt x="0" y="1"/>
                          <a:pt x="1"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grpSp>
          </p:grpSp>
          <p:grpSp>
            <p:nvGrpSpPr>
              <p:cNvPr id="306" name="Group 313"/>
              <p:cNvGrpSpPr/>
              <p:nvPr/>
            </p:nvGrpSpPr>
            <p:grpSpPr>
              <a:xfrm rot="806963">
                <a:off x="2008129" y="1047000"/>
                <a:ext cx="1683483" cy="1691701"/>
                <a:chOff x="4391025" y="1189038"/>
                <a:chExt cx="1952625" cy="1962150"/>
              </a:xfrm>
            </p:grpSpPr>
            <p:sp>
              <p:nvSpPr>
                <p:cNvPr id="307" name="Freeform 6"/>
                <p:cNvSpPr/>
                <p:nvPr>
                  <p:custDataLst>
                    <p:tags r:id="rId133"/>
                  </p:custDataLst>
                </p:nvPr>
              </p:nvSpPr>
              <p:spPr bwMode="auto">
                <a:xfrm>
                  <a:off x="4856162" y="2362200"/>
                  <a:ext cx="342900" cy="342900"/>
                </a:xfrm>
                <a:custGeom>
                  <a:avLst/>
                  <a:gdLst/>
                  <a:ahLst/>
                  <a:cxnLst>
                    <a:cxn ang="0">
                      <a:pos x="0" y="54"/>
                    </a:cxn>
                    <a:cxn ang="0">
                      <a:pos x="164" y="216"/>
                    </a:cxn>
                    <a:cxn ang="0">
                      <a:pos x="216" y="163"/>
                    </a:cxn>
                    <a:cxn ang="0">
                      <a:pos x="52" y="0"/>
                    </a:cxn>
                    <a:cxn ang="0">
                      <a:pos x="0" y="54"/>
                    </a:cxn>
                  </a:cxnLst>
                  <a:rect l="0" t="0" r="r" b="b"/>
                  <a:pathLst>
                    <a:path w="216" h="216">
                      <a:moveTo>
                        <a:pt x="0" y="54"/>
                      </a:moveTo>
                      <a:lnTo>
                        <a:pt x="164" y="216"/>
                      </a:lnTo>
                      <a:lnTo>
                        <a:pt x="216" y="163"/>
                      </a:lnTo>
                      <a:lnTo>
                        <a:pt x="52" y="0"/>
                      </a:lnTo>
                      <a:lnTo>
                        <a:pt x="0" y="54"/>
                      </a:lnTo>
                      <a:close/>
                    </a:path>
                  </a:pathLst>
                </a:custGeom>
                <a:solidFill>
                  <a:schemeClr val="accent3"/>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08" name="Freeform 7"/>
                <p:cNvSpPr/>
                <p:nvPr>
                  <p:custDataLst>
                    <p:tags r:id="rId134"/>
                  </p:custDataLst>
                </p:nvPr>
              </p:nvSpPr>
              <p:spPr bwMode="auto">
                <a:xfrm>
                  <a:off x="4856162" y="2362200"/>
                  <a:ext cx="342900" cy="342900"/>
                </a:xfrm>
                <a:custGeom>
                  <a:avLst/>
                  <a:gdLst/>
                  <a:ahLst/>
                  <a:cxnLst>
                    <a:cxn ang="0">
                      <a:pos x="0" y="54"/>
                    </a:cxn>
                    <a:cxn ang="0">
                      <a:pos x="164" y="216"/>
                    </a:cxn>
                    <a:cxn ang="0">
                      <a:pos x="216" y="163"/>
                    </a:cxn>
                    <a:cxn ang="0">
                      <a:pos x="52" y="0"/>
                    </a:cxn>
                    <a:cxn ang="0">
                      <a:pos x="0" y="54"/>
                    </a:cxn>
                  </a:cxnLst>
                  <a:rect l="0" t="0" r="r" b="b"/>
                  <a:pathLst>
                    <a:path w="216" h="216">
                      <a:moveTo>
                        <a:pt x="0" y="54"/>
                      </a:moveTo>
                      <a:lnTo>
                        <a:pt x="164" y="216"/>
                      </a:lnTo>
                      <a:lnTo>
                        <a:pt x="216" y="163"/>
                      </a:lnTo>
                      <a:lnTo>
                        <a:pt x="52" y="0"/>
                      </a:lnTo>
                      <a:lnTo>
                        <a:pt x="0" y="54"/>
                      </a:lnTo>
                    </a:path>
                  </a:pathLst>
                </a:custGeom>
                <a:no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09" name="Freeform 8"/>
                <p:cNvSpPr/>
                <p:nvPr>
                  <p:custDataLst>
                    <p:tags r:id="rId135"/>
                  </p:custDataLst>
                </p:nvPr>
              </p:nvSpPr>
              <p:spPr bwMode="auto">
                <a:xfrm>
                  <a:off x="4391025" y="1874838"/>
                  <a:ext cx="1284288" cy="1276350"/>
                </a:xfrm>
                <a:custGeom>
                  <a:avLst/>
                  <a:gdLst/>
                  <a:ahLst/>
                  <a:cxnLst>
                    <a:cxn ang="0">
                      <a:pos x="1114" y="270"/>
                    </a:cxn>
                    <a:cxn ang="0">
                      <a:pos x="140" y="268"/>
                    </a:cxn>
                    <a:cxn ang="0">
                      <a:pos x="0" y="479"/>
                    </a:cxn>
                    <a:cxn ang="0">
                      <a:pos x="766" y="624"/>
                    </a:cxn>
                    <a:cxn ang="0">
                      <a:pos x="922" y="1388"/>
                    </a:cxn>
                    <a:cxn ang="0">
                      <a:pos x="1130" y="1245"/>
                    </a:cxn>
                    <a:cxn ang="0">
                      <a:pos x="1114" y="270"/>
                    </a:cxn>
                  </a:cxnLst>
                  <a:rect l="0" t="0" r="r" b="b"/>
                  <a:pathLst>
                    <a:path w="1395" h="1388">
                      <a:moveTo>
                        <a:pt x="1114" y="270"/>
                      </a:moveTo>
                      <a:cubicBezTo>
                        <a:pt x="841" y="1"/>
                        <a:pt x="405" y="0"/>
                        <a:pt x="140" y="268"/>
                      </a:cubicBezTo>
                      <a:cubicBezTo>
                        <a:pt x="79" y="331"/>
                        <a:pt x="32" y="402"/>
                        <a:pt x="0" y="479"/>
                      </a:cubicBezTo>
                      <a:cubicBezTo>
                        <a:pt x="251" y="369"/>
                        <a:pt x="556" y="417"/>
                        <a:pt x="766" y="624"/>
                      </a:cubicBezTo>
                      <a:cubicBezTo>
                        <a:pt x="976" y="831"/>
                        <a:pt x="1028" y="1136"/>
                        <a:pt x="922" y="1388"/>
                      </a:cubicBezTo>
                      <a:cubicBezTo>
                        <a:pt x="998" y="1355"/>
                        <a:pt x="1069" y="1307"/>
                        <a:pt x="1130" y="1245"/>
                      </a:cubicBezTo>
                      <a:cubicBezTo>
                        <a:pt x="1395" y="976"/>
                        <a:pt x="1388" y="540"/>
                        <a:pt x="1114" y="270"/>
                      </a:cubicBezTo>
                    </a:path>
                  </a:pathLst>
                </a:custGeom>
                <a:solidFill>
                  <a:srgbClr val="F9EE4E"/>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10" name="Freeform 10"/>
                <p:cNvSpPr/>
                <p:nvPr>
                  <p:custDataLst>
                    <p:tags r:id="rId136"/>
                  </p:custDataLst>
                </p:nvPr>
              </p:nvSpPr>
              <p:spPr bwMode="auto">
                <a:xfrm>
                  <a:off x="4854575" y="1189038"/>
                  <a:ext cx="1489075" cy="1501775"/>
                </a:xfrm>
                <a:custGeom>
                  <a:avLst/>
                  <a:gdLst/>
                  <a:ahLst/>
                  <a:cxnLst>
                    <a:cxn ang="0">
                      <a:pos x="462" y="557"/>
                    </a:cxn>
                    <a:cxn ang="0">
                      <a:pos x="0" y="1288"/>
                    </a:cxn>
                    <a:cxn ang="0">
                      <a:pos x="201" y="1433"/>
                    </a:cxn>
                    <a:cxn ang="0">
                      <a:pos x="349" y="1632"/>
                    </a:cxn>
                    <a:cxn ang="0">
                      <a:pos x="1073" y="1160"/>
                    </a:cxn>
                    <a:cxn ang="0">
                      <a:pos x="1589" y="24"/>
                    </a:cxn>
                    <a:cxn ang="0">
                      <a:pos x="462" y="557"/>
                    </a:cxn>
                  </a:cxnLst>
                  <a:rect l="0" t="0" r="r" b="b"/>
                  <a:pathLst>
                    <a:path w="1618" h="1632">
                      <a:moveTo>
                        <a:pt x="462" y="557"/>
                      </a:moveTo>
                      <a:cubicBezTo>
                        <a:pt x="236" y="786"/>
                        <a:pt x="78" y="1044"/>
                        <a:pt x="0" y="1288"/>
                      </a:cubicBezTo>
                      <a:cubicBezTo>
                        <a:pt x="72" y="1325"/>
                        <a:pt x="140" y="1373"/>
                        <a:pt x="201" y="1433"/>
                      </a:cubicBezTo>
                      <a:cubicBezTo>
                        <a:pt x="262" y="1493"/>
                        <a:pt x="311" y="1560"/>
                        <a:pt x="349" y="1632"/>
                      </a:cubicBezTo>
                      <a:cubicBezTo>
                        <a:pt x="591" y="1550"/>
                        <a:pt x="847" y="1389"/>
                        <a:pt x="1073" y="1160"/>
                      </a:cubicBezTo>
                      <a:cubicBezTo>
                        <a:pt x="1432" y="796"/>
                        <a:pt x="1618" y="358"/>
                        <a:pt x="1589" y="24"/>
                      </a:cubicBezTo>
                      <a:cubicBezTo>
                        <a:pt x="1255" y="0"/>
                        <a:pt x="820" y="193"/>
                        <a:pt x="462" y="557"/>
                      </a:cubicBezTo>
                    </a:path>
                  </a:pathLst>
                </a:custGeom>
                <a:solidFill>
                  <a:schemeClr val="dk1">
                    <a:lumMod val="50000"/>
                    <a:lumOff val="50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11" name="Freeform 11"/>
                <p:cNvSpPr/>
                <p:nvPr>
                  <p:custDataLst>
                    <p:tags r:id="rId137"/>
                  </p:custDataLst>
                </p:nvPr>
              </p:nvSpPr>
              <p:spPr bwMode="auto">
                <a:xfrm>
                  <a:off x="5029200" y="1208088"/>
                  <a:ext cx="1314450" cy="1482725"/>
                </a:xfrm>
                <a:custGeom>
                  <a:avLst/>
                  <a:gdLst/>
                  <a:ahLst/>
                  <a:cxnLst>
                    <a:cxn ang="0">
                      <a:pos x="1399" y="2"/>
                    </a:cxn>
                    <a:cxn ang="0">
                      <a:pos x="0" y="1401"/>
                    </a:cxn>
                    <a:cxn ang="0">
                      <a:pos x="11" y="1411"/>
                    </a:cxn>
                    <a:cxn ang="0">
                      <a:pos x="159" y="1610"/>
                    </a:cxn>
                    <a:cxn ang="0">
                      <a:pos x="883" y="1138"/>
                    </a:cxn>
                    <a:cxn ang="0">
                      <a:pos x="1399" y="2"/>
                    </a:cxn>
                  </a:cxnLst>
                  <a:rect l="0" t="0" r="r" b="b"/>
                  <a:pathLst>
                    <a:path w="1428" h="1610">
                      <a:moveTo>
                        <a:pt x="1399" y="2"/>
                      </a:moveTo>
                      <a:cubicBezTo>
                        <a:pt x="1361" y="0"/>
                        <a:pt x="0" y="1401"/>
                        <a:pt x="0" y="1401"/>
                      </a:cubicBezTo>
                      <a:cubicBezTo>
                        <a:pt x="4" y="1405"/>
                        <a:pt x="7" y="1408"/>
                        <a:pt x="11" y="1411"/>
                      </a:cubicBezTo>
                      <a:cubicBezTo>
                        <a:pt x="72" y="1471"/>
                        <a:pt x="121" y="1538"/>
                        <a:pt x="159" y="1610"/>
                      </a:cubicBezTo>
                      <a:cubicBezTo>
                        <a:pt x="401" y="1528"/>
                        <a:pt x="657" y="1367"/>
                        <a:pt x="883" y="1138"/>
                      </a:cubicBezTo>
                      <a:cubicBezTo>
                        <a:pt x="1242" y="774"/>
                        <a:pt x="1428" y="336"/>
                        <a:pt x="1399" y="2"/>
                      </a:cubicBezTo>
                    </a:path>
                  </a:pathLst>
                </a:custGeom>
                <a:solidFill>
                  <a:srgbClr val="CFCFCF"/>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12" name="Freeform 12"/>
                <p:cNvSpPr/>
                <p:nvPr>
                  <p:custDataLst>
                    <p:tags r:id="rId138"/>
                  </p:custDataLst>
                </p:nvPr>
              </p:nvSpPr>
              <p:spPr bwMode="auto">
                <a:xfrm>
                  <a:off x="4814887" y="2097088"/>
                  <a:ext cx="630238" cy="638175"/>
                </a:xfrm>
                <a:custGeom>
                  <a:avLst/>
                  <a:gdLst/>
                  <a:ahLst/>
                  <a:cxnLst>
                    <a:cxn ang="0">
                      <a:pos x="276" y="282"/>
                    </a:cxn>
                    <a:cxn ang="0">
                      <a:pos x="0" y="694"/>
                    </a:cxn>
                    <a:cxn ang="0">
                      <a:pos x="407" y="411"/>
                    </a:cxn>
                    <a:cxn ang="0">
                      <a:pos x="684" y="0"/>
                    </a:cxn>
                    <a:cxn ang="0">
                      <a:pos x="276" y="282"/>
                    </a:cxn>
                  </a:cxnLst>
                  <a:rect l="0" t="0" r="r" b="b"/>
                  <a:pathLst>
                    <a:path w="684" h="694">
                      <a:moveTo>
                        <a:pt x="276" y="282"/>
                      </a:moveTo>
                      <a:cubicBezTo>
                        <a:pt x="127" y="433"/>
                        <a:pt x="24" y="591"/>
                        <a:pt x="0" y="694"/>
                      </a:cubicBezTo>
                      <a:cubicBezTo>
                        <a:pt x="102" y="668"/>
                        <a:pt x="258" y="563"/>
                        <a:pt x="407" y="411"/>
                      </a:cubicBezTo>
                      <a:cubicBezTo>
                        <a:pt x="556" y="260"/>
                        <a:pt x="659" y="103"/>
                        <a:pt x="684" y="0"/>
                      </a:cubicBezTo>
                      <a:cubicBezTo>
                        <a:pt x="581" y="26"/>
                        <a:pt x="425" y="131"/>
                        <a:pt x="276" y="282"/>
                      </a:cubicBezTo>
                    </a:path>
                  </a:pathLst>
                </a:custGeom>
                <a:solidFill>
                  <a:srgbClr val="F9EE4E"/>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13" name="Freeform 23"/>
                <p:cNvSpPr/>
                <p:nvPr>
                  <p:custDataLst>
                    <p:tags r:id="rId139"/>
                  </p:custDataLst>
                </p:nvPr>
              </p:nvSpPr>
              <p:spPr bwMode="auto">
                <a:xfrm>
                  <a:off x="5737225" y="1328738"/>
                  <a:ext cx="468313" cy="468313"/>
                </a:xfrm>
                <a:custGeom>
                  <a:avLst/>
                  <a:gdLst/>
                  <a:ahLst/>
                  <a:cxnLst>
                    <a:cxn ang="0">
                      <a:pos x="57" y="0"/>
                    </a:cxn>
                    <a:cxn ang="0">
                      <a:pos x="2" y="28"/>
                    </a:cxn>
                    <a:cxn ang="0">
                      <a:pos x="479" y="509"/>
                    </a:cxn>
                    <a:cxn ang="0">
                      <a:pos x="509" y="446"/>
                    </a:cxn>
                    <a:cxn ang="0">
                      <a:pos x="57" y="0"/>
                    </a:cxn>
                  </a:cxnLst>
                  <a:rect l="0" t="0" r="r" b="b"/>
                  <a:pathLst>
                    <a:path w="509" h="509">
                      <a:moveTo>
                        <a:pt x="57" y="0"/>
                      </a:moveTo>
                      <a:cubicBezTo>
                        <a:pt x="24" y="15"/>
                        <a:pt x="2" y="28"/>
                        <a:pt x="2" y="28"/>
                      </a:cubicBezTo>
                      <a:cubicBezTo>
                        <a:pt x="0" y="28"/>
                        <a:pt x="288" y="254"/>
                        <a:pt x="479" y="509"/>
                      </a:cubicBezTo>
                      <a:cubicBezTo>
                        <a:pt x="479" y="509"/>
                        <a:pt x="503" y="462"/>
                        <a:pt x="509" y="446"/>
                      </a:cubicBezTo>
                      <a:cubicBezTo>
                        <a:pt x="505" y="287"/>
                        <a:pt x="274" y="7"/>
                        <a:pt x="57" y="0"/>
                      </a:cubicBezTo>
                    </a:path>
                  </a:pathLst>
                </a:custGeom>
                <a:solidFill>
                  <a:srgbClr val="000000"/>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14" name="Freeform 31"/>
                <p:cNvSpPr/>
                <p:nvPr>
                  <p:custDataLst>
                    <p:tags r:id="rId140"/>
                  </p:custDataLst>
                </p:nvPr>
              </p:nvSpPr>
              <p:spPr bwMode="auto">
                <a:xfrm>
                  <a:off x="6318250" y="1219200"/>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C6C6C6"/>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15" name="Oval 32"/>
                <p:cNvSpPr>
                  <a:spLocks noChangeArrowheads="1"/>
                </p:cNvSpPr>
                <p:nvPr>
                  <p:custDataLst>
                    <p:tags r:id="rId141"/>
                  </p:custDataLst>
                </p:nvPr>
              </p:nvSpPr>
              <p:spPr bwMode="auto">
                <a:xfrm>
                  <a:off x="6318250" y="1220788"/>
                  <a:ext cx="1588" cy="1588"/>
                </a:xfrm>
                <a:prstGeom prst="ellipse">
                  <a:avLst/>
                </a:prstGeom>
                <a:solidFill>
                  <a:srgbClr val="C6C6C6"/>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16" name="Freeform 33"/>
                <p:cNvSpPr/>
                <p:nvPr>
                  <p:custDataLst>
                    <p:tags r:id="rId142"/>
                  </p:custDataLst>
                </p:nvPr>
              </p:nvSpPr>
              <p:spPr bwMode="auto">
                <a:xfrm>
                  <a:off x="6318250" y="1220788"/>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2F2F2"/>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17" name="Oval 34"/>
                <p:cNvSpPr>
                  <a:spLocks noChangeArrowheads="1"/>
                </p:cNvSpPr>
                <p:nvPr>
                  <p:custDataLst>
                    <p:tags r:id="rId143"/>
                  </p:custDataLst>
                </p:nvPr>
              </p:nvSpPr>
              <p:spPr bwMode="auto">
                <a:xfrm>
                  <a:off x="6318250" y="1220788"/>
                  <a:ext cx="1588" cy="1588"/>
                </a:xfrm>
                <a:prstGeom prst="ellipse">
                  <a:avLst/>
                </a:prstGeom>
                <a:solidFill>
                  <a:srgbClr val="C6C6C6"/>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18" name="Freeform 35"/>
                <p:cNvSpPr/>
                <p:nvPr>
                  <p:custDataLst>
                    <p:tags r:id="rId144"/>
                  </p:custDataLst>
                </p:nvPr>
              </p:nvSpPr>
              <p:spPr bwMode="auto">
                <a:xfrm>
                  <a:off x="6318250" y="1220788"/>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2F2F2"/>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19" name="Freeform 36"/>
                <p:cNvSpPr/>
                <p:nvPr>
                  <p:custDataLst>
                    <p:tags r:id="rId145"/>
                  </p:custDataLst>
                </p:nvPr>
              </p:nvSpPr>
              <p:spPr bwMode="auto">
                <a:xfrm>
                  <a:off x="6318250" y="1222375"/>
                  <a:ext cx="1588" cy="1588"/>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C6C6C6"/>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20" name="Freeform 37"/>
                <p:cNvSpPr>
                  <a:spLocks noEditPoints="1"/>
                </p:cNvSpPr>
                <p:nvPr>
                  <p:custDataLst>
                    <p:tags r:id="rId146"/>
                  </p:custDataLst>
                </p:nvPr>
              </p:nvSpPr>
              <p:spPr bwMode="auto">
                <a:xfrm>
                  <a:off x="6316662" y="1222375"/>
                  <a:ext cx="4763" cy="115888"/>
                </a:xfrm>
                <a:custGeom>
                  <a:avLst/>
                  <a:gdLst/>
                  <a:ahLst/>
                  <a:cxnLst>
                    <a:cxn ang="0">
                      <a:pos x="1" y="0"/>
                    </a:cxn>
                    <a:cxn ang="0">
                      <a:pos x="3" y="62"/>
                    </a:cxn>
                    <a:cxn ang="0">
                      <a:pos x="0" y="126"/>
                    </a:cxn>
                    <a:cxn ang="0">
                      <a:pos x="1" y="0"/>
                    </a:cxn>
                    <a:cxn ang="0">
                      <a:pos x="1" y="0"/>
                    </a:cxn>
                    <a:cxn ang="0">
                      <a:pos x="1" y="0"/>
                    </a:cxn>
                    <a:cxn ang="0">
                      <a:pos x="1" y="0"/>
                    </a:cxn>
                    <a:cxn ang="0">
                      <a:pos x="1" y="0"/>
                    </a:cxn>
                    <a:cxn ang="0">
                      <a:pos x="1" y="0"/>
                    </a:cxn>
                  </a:cxnLst>
                  <a:rect l="0" t="0" r="r" b="b"/>
                  <a:pathLst>
                    <a:path w="4" h="126">
                      <a:moveTo>
                        <a:pt x="1" y="0"/>
                      </a:moveTo>
                      <a:cubicBezTo>
                        <a:pt x="2" y="20"/>
                        <a:pt x="3" y="41"/>
                        <a:pt x="3" y="62"/>
                      </a:cubicBezTo>
                      <a:cubicBezTo>
                        <a:pt x="3" y="83"/>
                        <a:pt x="2" y="104"/>
                        <a:pt x="0" y="126"/>
                      </a:cubicBezTo>
                      <a:cubicBezTo>
                        <a:pt x="4" y="83"/>
                        <a:pt x="4" y="41"/>
                        <a:pt x="1" y="0"/>
                      </a:cubicBezTo>
                      <a:moveTo>
                        <a:pt x="1" y="0"/>
                      </a:moveTo>
                      <a:cubicBezTo>
                        <a:pt x="1" y="0"/>
                        <a:pt x="1" y="0"/>
                        <a:pt x="1" y="0"/>
                      </a:cubicBezTo>
                      <a:cubicBezTo>
                        <a:pt x="1" y="0"/>
                        <a:pt x="1" y="0"/>
                        <a:pt x="1" y="0"/>
                      </a:cubicBezTo>
                      <a:cubicBezTo>
                        <a:pt x="1" y="0"/>
                        <a:pt x="1" y="0"/>
                        <a:pt x="1" y="0"/>
                      </a:cubicBezTo>
                      <a:cubicBezTo>
                        <a:pt x="1" y="0"/>
                        <a:pt x="1" y="0"/>
                        <a:pt x="1" y="0"/>
                      </a:cubicBezTo>
                    </a:path>
                  </a:pathLst>
                </a:custGeom>
                <a:solidFill>
                  <a:srgbClr val="F2F2F2"/>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21" name="Freeform 38"/>
                <p:cNvSpPr/>
                <p:nvPr>
                  <p:custDataLst>
                    <p:tags r:id="rId147"/>
                  </p:custDataLst>
                </p:nvPr>
              </p:nvSpPr>
              <p:spPr bwMode="auto">
                <a:xfrm>
                  <a:off x="6316662" y="1211263"/>
                  <a:ext cx="3175" cy="68263"/>
                </a:xfrm>
                <a:custGeom>
                  <a:avLst/>
                  <a:gdLst/>
                  <a:ahLst/>
                  <a:cxnLst>
                    <a:cxn ang="0">
                      <a:pos x="1" y="0"/>
                    </a:cxn>
                    <a:cxn ang="0">
                      <a:pos x="0" y="0"/>
                    </a:cxn>
                    <a:cxn ang="0">
                      <a:pos x="1" y="1"/>
                    </a:cxn>
                    <a:cxn ang="0">
                      <a:pos x="4" y="74"/>
                    </a:cxn>
                    <a:cxn ang="0">
                      <a:pos x="2" y="12"/>
                    </a:cxn>
                    <a:cxn ang="0">
                      <a:pos x="2" y="12"/>
                    </a:cxn>
                    <a:cxn ang="0">
                      <a:pos x="2" y="12"/>
                    </a:cxn>
                    <a:cxn ang="0">
                      <a:pos x="2" y="12"/>
                    </a:cxn>
                    <a:cxn ang="0">
                      <a:pos x="2" y="12"/>
                    </a:cxn>
                    <a:cxn ang="0">
                      <a:pos x="2" y="11"/>
                    </a:cxn>
                    <a:cxn ang="0">
                      <a:pos x="2" y="11"/>
                    </a:cxn>
                    <a:cxn ang="0">
                      <a:pos x="2" y="11"/>
                    </a:cxn>
                    <a:cxn ang="0">
                      <a:pos x="2" y="11"/>
                    </a:cxn>
                    <a:cxn ang="0">
                      <a:pos x="2" y="11"/>
                    </a:cxn>
                    <a:cxn ang="0">
                      <a:pos x="2" y="11"/>
                    </a:cxn>
                    <a:cxn ang="0">
                      <a:pos x="2" y="11"/>
                    </a:cxn>
                    <a:cxn ang="0">
                      <a:pos x="2" y="11"/>
                    </a:cxn>
                    <a:cxn ang="0">
                      <a:pos x="2" y="11"/>
                    </a:cxn>
                    <a:cxn ang="0">
                      <a:pos x="2" y="11"/>
                    </a:cxn>
                    <a:cxn ang="0">
                      <a:pos x="2" y="11"/>
                    </a:cxn>
                    <a:cxn ang="0">
                      <a:pos x="2" y="11"/>
                    </a:cxn>
                    <a:cxn ang="0">
                      <a:pos x="2" y="10"/>
                    </a:cxn>
                    <a:cxn ang="0">
                      <a:pos x="2" y="10"/>
                    </a:cxn>
                    <a:cxn ang="0">
                      <a:pos x="2" y="10"/>
                    </a:cxn>
                    <a:cxn ang="0">
                      <a:pos x="2" y="10"/>
                    </a:cxn>
                    <a:cxn ang="0">
                      <a:pos x="1" y="0"/>
                    </a:cxn>
                    <a:cxn ang="0">
                      <a:pos x="1" y="0"/>
                    </a:cxn>
                  </a:cxnLst>
                  <a:rect l="0" t="0" r="r" b="b"/>
                  <a:pathLst>
                    <a:path w="4" h="74">
                      <a:moveTo>
                        <a:pt x="1" y="0"/>
                      </a:moveTo>
                      <a:cubicBezTo>
                        <a:pt x="1" y="0"/>
                        <a:pt x="0" y="0"/>
                        <a:pt x="0" y="0"/>
                      </a:cubicBezTo>
                      <a:cubicBezTo>
                        <a:pt x="0" y="0"/>
                        <a:pt x="1" y="1"/>
                        <a:pt x="1" y="1"/>
                      </a:cubicBezTo>
                      <a:cubicBezTo>
                        <a:pt x="3" y="25"/>
                        <a:pt x="4" y="49"/>
                        <a:pt x="4" y="74"/>
                      </a:cubicBezTo>
                      <a:cubicBezTo>
                        <a:pt x="4" y="53"/>
                        <a:pt x="3" y="32"/>
                        <a:pt x="2" y="12"/>
                      </a:cubicBezTo>
                      <a:cubicBezTo>
                        <a:pt x="2" y="12"/>
                        <a:pt x="2" y="12"/>
                        <a:pt x="2" y="12"/>
                      </a:cubicBezTo>
                      <a:cubicBezTo>
                        <a:pt x="2" y="12"/>
                        <a:pt x="2" y="12"/>
                        <a:pt x="2" y="12"/>
                      </a:cubicBezTo>
                      <a:cubicBezTo>
                        <a:pt x="2" y="12"/>
                        <a:pt x="2" y="12"/>
                        <a:pt x="2" y="12"/>
                      </a:cubicBezTo>
                      <a:cubicBezTo>
                        <a:pt x="2" y="12"/>
                        <a:pt x="2" y="12"/>
                        <a:pt x="2" y="12"/>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0"/>
                        <a:pt x="2" y="10"/>
                        <a:pt x="2" y="10"/>
                      </a:cubicBezTo>
                      <a:cubicBezTo>
                        <a:pt x="2" y="10"/>
                        <a:pt x="2" y="10"/>
                        <a:pt x="2" y="10"/>
                      </a:cubicBezTo>
                      <a:cubicBezTo>
                        <a:pt x="2" y="10"/>
                        <a:pt x="2" y="10"/>
                        <a:pt x="2" y="10"/>
                      </a:cubicBezTo>
                      <a:cubicBezTo>
                        <a:pt x="2" y="10"/>
                        <a:pt x="2" y="10"/>
                        <a:pt x="2" y="10"/>
                      </a:cubicBezTo>
                      <a:cubicBezTo>
                        <a:pt x="2" y="7"/>
                        <a:pt x="1" y="4"/>
                        <a:pt x="1" y="0"/>
                      </a:cubicBezTo>
                      <a:cubicBezTo>
                        <a:pt x="1" y="0"/>
                        <a:pt x="1" y="0"/>
                        <a:pt x="1" y="0"/>
                      </a:cubicBezTo>
                    </a:path>
                  </a:pathLst>
                </a:custGeom>
                <a:solidFill>
                  <a:srgbClr val="B7352B"/>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22" name="Freeform 40"/>
                <p:cNvSpPr/>
                <p:nvPr>
                  <p:custDataLst>
                    <p:tags r:id="rId148"/>
                  </p:custDataLst>
                </p:nvPr>
              </p:nvSpPr>
              <p:spPr bwMode="auto">
                <a:xfrm>
                  <a:off x="6316662" y="1338263"/>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2F2F2"/>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23" name="Freeform 41"/>
                <p:cNvSpPr>
                  <a:spLocks noEditPoints="1"/>
                </p:cNvSpPr>
                <p:nvPr>
                  <p:custDataLst>
                    <p:tags r:id="rId149"/>
                  </p:custDataLst>
                </p:nvPr>
              </p:nvSpPr>
              <p:spPr bwMode="auto">
                <a:xfrm>
                  <a:off x="5175250" y="1797050"/>
                  <a:ext cx="1001713" cy="893763"/>
                </a:xfrm>
                <a:custGeom>
                  <a:avLst/>
                  <a:gdLst/>
                  <a:ahLst/>
                  <a:cxnLst>
                    <a:cxn ang="0">
                      <a:pos x="72" y="943"/>
                    </a:cxn>
                    <a:cxn ang="0">
                      <a:pos x="0" y="970"/>
                    </a:cxn>
                    <a:cxn ang="0">
                      <a:pos x="0" y="970"/>
                    </a:cxn>
                    <a:cxn ang="0">
                      <a:pos x="72" y="943"/>
                    </a:cxn>
                    <a:cxn ang="0">
                      <a:pos x="72" y="943"/>
                    </a:cxn>
                    <a:cxn ang="0">
                      <a:pos x="1088" y="0"/>
                    </a:cxn>
                    <a:cxn ang="0">
                      <a:pos x="724" y="498"/>
                    </a:cxn>
                    <a:cxn ang="0">
                      <a:pos x="1088" y="0"/>
                    </a:cxn>
                    <a:cxn ang="0">
                      <a:pos x="1088" y="0"/>
                    </a:cxn>
                  </a:cxnLst>
                  <a:rect l="0" t="0" r="r" b="b"/>
                  <a:pathLst>
                    <a:path w="1088" h="970">
                      <a:moveTo>
                        <a:pt x="72" y="943"/>
                      </a:moveTo>
                      <a:cubicBezTo>
                        <a:pt x="48" y="953"/>
                        <a:pt x="24" y="962"/>
                        <a:pt x="0" y="970"/>
                      </a:cubicBezTo>
                      <a:cubicBezTo>
                        <a:pt x="0" y="970"/>
                        <a:pt x="0" y="970"/>
                        <a:pt x="0" y="970"/>
                      </a:cubicBezTo>
                      <a:cubicBezTo>
                        <a:pt x="24" y="962"/>
                        <a:pt x="48" y="953"/>
                        <a:pt x="72" y="943"/>
                      </a:cubicBezTo>
                      <a:cubicBezTo>
                        <a:pt x="72" y="943"/>
                        <a:pt x="72" y="943"/>
                        <a:pt x="72" y="943"/>
                      </a:cubicBezTo>
                      <a:moveTo>
                        <a:pt x="1088" y="0"/>
                      </a:moveTo>
                      <a:cubicBezTo>
                        <a:pt x="1001" y="170"/>
                        <a:pt x="879" y="341"/>
                        <a:pt x="724" y="498"/>
                      </a:cubicBezTo>
                      <a:cubicBezTo>
                        <a:pt x="879" y="341"/>
                        <a:pt x="1001" y="170"/>
                        <a:pt x="1088" y="0"/>
                      </a:cubicBezTo>
                      <a:cubicBezTo>
                        <a:pt x="1088" y="0"/>
                        <a:pt x="1088" y="0"/>
                        <a:pt x="1088" y="0"/>
                      </a:cubicBezTo>
                    </a:path>
                  </a:pathLst>
                </a:custGeom>
                <a:solidFill>
                  <a:srgbClr val="C6C6C6"/>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24" name="Freeform 42"/>
                <p:cNvSpPr/>
                <p:nvPr>
                  <p:custDataLst>
                    <p:tags r:id="rId150"/>
                  </p:custDataLst>
                </p:nvPr>
              </p:nvSpPr>
              <p:spPr bwMode="auto">
                <a:xfrm>
                  <a:off x="5241925" y="2493963"/>
                  <a:ext cx="317500" cy="171450"/>
                </a:xfrm>
                <a:custGeom>
                  <a:avLst/>
                  <a:gdLst/>
                  <a:ahLst/>
                  <a:cxnLst>
                    <a:cxn ang="0">
                      <a:pos x="344" y="0"/>
                    </a:cxn>
                    <a:cxn ang="0">
                      <a:pos x="0" y="186"/>
                    </a:cxn>
                    <a:cxn ang="0">
                      <a:pos x="0" y="186"/>
                    </a:cxn>
                    <a:cxn ang="0">
                      <a:pos x="344" y="0"/>
                    </a:cxn>
                  </a:cxnLst>
                  <a:rect l="0" t="0" r="r" b="b"/>
                  <a:pathLst>
                    <a:path w="344" h="186">
                      <a:moveTo>
                        <a:pt x="344" y="0"/>
                      </a:moveTo>
                      <a:cubicBezTo>
                        <a:pt x="230" y="79"/>
                        <a:pt x="114" y="141"/>
                        <a:pt x="0" y="186"/>
                      </a:cubicBezTo>
                      <a:cubicBezTo>
                        <a:pt x="0" y="186"/>
                        <a:pt x="0" y="186"/>
                        <a:pt x="0" y="186"/>
                      </a:cubicBezTo>
                      <a:cubicBezTo>
                        <a:pt x="114" y="141"/>
                        <a:pt x="230" y="79"/>
                        <a:pt x="344" y="0"/>
                      </a:cubicBezTo>
                    </a:path>
                  </a:pathLst>
                </a:custGeom>
                <a:solidFill>
                  <a:srgbClr val="264561"/>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25" name="Freeform 14"/>
                <p:cNvSpPr/>
                <p:nvPr>
                  <p:custDataLst>
                    <p:tags r:id="rId151"/>
                  </p:custDataLst>
                </p:nvPr>
              </p:nvSpPr>
              <p:spPr bwMode="auto">
                <a:xfrm>
                  <a:off x="5788023" y="1203327"/>
                  <a:ext cx="541338" cy="539750"/>
                </a:xfrm>
                <a:custGeom>
                  <a:avLst/>
                  <a:gdLst/>
                  <a:ahLst/>
                  <a:cxnLst>
                    <a:cxn ang="0">
                      <a:pos x="0" y="142"/>
                    </a:cxn>
                    <a:cxn ang="0">
                      <a:pos x="233" y="357"/>
                    </a:cxn>
                    <a:cxn ang="0">
                      <a:pos x="452" y="587"/>
                    </a:cxn>
                    <a:cxn ang="0">
                      <a:pos x="573" y="12"/>
                    </a:cxn>
                    <a:cxn ang="0">
                      <a:pos x="0" y="142"/>
                    </a:cxn>
                  </a:cxnLst>
                  <a:rect l="0" t="0" r="r" b="b"/>
                  <a:pathLst>
                    <a:path w="588" h="587">
                      <a:moveTo>
                        <a:pt x="0" y="142"/>
                      </a:moveTo>
                      <a:cubicBezTo>
                        <a:pt x="79" y="210"/>
                        <a:pt x="157" y="281"/>
                        <a:pt x="233" y="357"/>
                      </a:cubicBezTo>
                      <a:cubicBezTo>
                        <a:pt x="310" y="433"/>
                        <a:pt x="383" y="510"/>
                        <a:pt x="452" y="587"/>
                      </a:cubicBezTo>
                      <a:cubicBezTo>
                        <a:pt x="546" y="384"/>
                        <a:pt x="588" y="184"/>
                        <a:pt x="573" y="12"/>
                      </a:cubicBezTo>
                      <a:cubicBezTo>
                        <a:pt x="401" y="0"/>
                        <a:pt x="202" y="45"/>
                        <a:pt x="0" y="142"/>
                      </a:cubicBezTo>
                    </a:path>
                  </a:pathLst>
                </a:custGeom>
                <a:solidFill>
                  <a:srgbClr val="F9EE4E"/>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grpSp>
        </p:grpSp>
        <p:grpSp>
          <p:nvGrpSpPr>
            <p:cNvPr id="9" name="Group 460"/>
            <p:cNvGrpSpPr/>
            <p:nvPr/>
          </p:nvGrpSpPr>
          <p:grpSpPr>
            <a:xfrm flipH="1">
              <a:off x="3759045" y="1780201"/>
              <a:ext cx="1104409" cy="1203479"/>
              <a:chOff x="654280" y="1047000"/>
              <a:chExt cx="3037332" cy="3309787"/>
            </a:xfrm>
          </p:grpSpPr>
          <p:grpSp>
            <p:nvGrpSpPr>
              <p:cNvPr id="162" name="Group 461"/>
              <p:cNvGrpSpPr/>
              <p:nvPr/>
            </p:nvGrpSpPr>
            <p:grpSpPr>
              <a:xfrm>
                <a:off x="654280" y="2079826"/>
                <a:ext cx="3024555" cy="2276961"/>
                <a:chOff x="604505" y="1981058"/>
                <a:chExt cx="3153719" cy="2374200"/>
              </a:xfrm>
            </p:grpSpPr>
            <p:grpSp>
              <p:nvGrpSpPr>
                <p:cNvPr id="183" name="Group 483"/>
                <p:cNvGrpSpPr/>
                <p:nvPr/>
              </p:nvGrpSpPr>
              <p:grpSpPr>
                <a:xfrm rot="15155533" flipH="1">
                  <a:off x="773232" y="1812331"/>
                  <a:ext cx="2374200" cy="2711653"/>
                  <a:chOff x="6326188" y="1654175"/>
                  <a:chExt cx="2410644" cy="3082384"/>
                </a:xfrm>
                <a:solidFill>
                  <a:schemeClr val="bg2">
                    <a:lumMod val="75000"/>
                  </a:schemeClr>
                </a:solidFill>
              </p:grpSpPr>
              <p:sp>
                <p:nvSpPr>
                  <p:cNvPr id="265" name="Freeform 129"/>
                  <p:cNvSpPr/>
                  <p:nvPr>
                    <p:custDataLst>
                      <p:tags r:id="rId152"/>
                    </p:custDataLst>
                  </p:nvPr>
                </p:nvSpPr>
                <p:spPr bwMode="auto">
                  <a:xfrm>
                    <a:off x="8027988" y="1720850"/>
                    <a:ext cx="3175" cy="1588"/>
                  </a:xfrm>
                  <a:custGeom>
                    <a:avLst/>
                    <a:gdLst/>
                    <a:ahLst/>
                    <a:cxnLst>
                      <a:cxn ang="0">
                        <a:pos x="0" y="0"/>
                      </a:cxn>
                      <a:cxn ang="0">
                        <a:pos x="0" y="0"/>
                      </a:cxn>
                      <a:cxn ang="0">
                        <a:pos x="0" y="0"/>
                      </a:cxn>
                    </a:cxnLst>
                    <a:rect l="0" t="0" r="r" b="b"/>
                    <a:pathLst>
                      <a:path w="1">
                        <a:moveTo>
                          <a:pt x="0" y="0"/>
                        </a:moveTo>
                        <a:cubicBezTo>
                          <a:pt x="0" y="0"/>
                          <a:pt x="1"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66" name="Freeform 130"/>
                  <p:cNvSpPr/>
                  <p:nvPr>
                    <p:custDataLst>
                      <p:tags r:id="rId153"/>
                    </p:custDataLst>
                  </p:nvPr>
                </p:nvSpPr>
                <p:spPr bwMode="auto">
                  <a:xfrm>
                    <a:off x="7724775" y="1841500"/>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0" y="1"/>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67" name="Freeform 131"/>
                  <p:cNvSpPr/>
                  <p:nvPr>
                    <p:custDataLst>
                      <p:tags r:id="rId154"/>
                    </p:custDataLst>
                  </p:nvPr>
                </p:nvSpPr>
                <p:spPr bwMode="auto">
                  <a:xfrm>
                    <a:off x="8218488" y="1671638"/>
                    <a:ext cx="12700" cy="1588"/>
                  </a:xfrm>
                  <a:custGeom>
                    <a:avLst/>
                    <a:gdLst/>
                    <a:ahLst/>
                    <a:cxnLst>
                      <a:cxn ang="0">
                        <a:pos x="0" y="1"/>
                      </a:cxn>
                      <a:cxn ang="0">
                        <a:pos x="0" y="1"/>
                      </a:cxn>
                      <a:cxn ang="0">
                        <a:pos x="5" y="0"/>
                      </a:cxn>
                      <a:cxn ang="0">
                        <a:pos x="0" y="1"/>
                      </a:cxn>
                    </a:cxnLst>
                    <a:rect l="0" t="0" r="r" b="b"/>
                    <a:pathLst>
                      <a:path w="5" h="1">
                        <a:moveTo>
                          <a:pt x="0" y="1"/>
                        </a:moveTo>
                        <a:cubicBezTo>
                          <a:pt x="0" y="1"/>
                          <a:pt x="0" y="1"/>
                          <a:pt x="0" y="1"/>
                        </a:cubicBezTo>
                        <a:cubicBezTo>
                          <a:pt x="5" y="0"/>
                          <a:pt x="5" y="0"/>
                          <a:pt x="5" y="0"/>
                        </a:cubicBezTo>
                        <a:lnTo>
                          <a:pt x="0" y="1"/>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68" name="Freeform 132"/>
                  <p:cNvSpPr/>
                  <p:nvPr>
                    <p:custDataLst>
                      <p:tags r:id="rId155"/>
                    </p:custDataLst>
                  </p:nvPr>
                </p:nvSpPr>
                <p:spPr bwMode="auto">
                  <a:xfrm>
                    <a:off x="7169150" y="2263775"/>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1" y="1"/>
                          <a:pt x="0" y="1"/>
                          <a:pt x="0" y="1"/>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69" name="Freeform 133"/>
                  <p:cNvSpPr/>
                  <p:nvPr>
                    <p:custDataLst>
                      <p:tags r:id="rId156"/>
                    </p:custDataLst>
                  </p:nvPr>
                </p:nvSpPr>
                <p:spPr bwMode="auto">
                  <a:xfrm>
                    <a:off x="7480300" y="1995488"/>
                    <a:ext cx="4762" cy="4763"/>
                  </a:xfrm>
                  <a:custGeom>
                    <a:avLst/>
                    <a:gdLst/>
                    <a:ahLst/>
                    <a:cxnLst>
                      <a:cxn ang="0">
                        <a:pos x="2" y="0"/>
                      </a:cxn>
                      <a:cxn ang="0">
                        <a:pos x="0" y="2"/>
                      </a:cxn>
                      <a:cxn ang="0">
                        <a:pos x="2" y="0"/>
                      </a:cxn>
                    </a:cxnLst>
                    <a:rect l="0" t="0" r="r" b="b"/>
                    <a:pathLst>
                      <a:path w="2" h="2">
                        <a:moveTo>
                          <a:pt x="2" y="0"/>
                        </a:moveTo>
                        <a:cubicBezTo>
                          <a:pt x="1" y="0"/>
                          <a:pt x="1" y="1"/>
                          <a:pt x="0" y="2"/>
                        </a:cubicBezTo>
                        <a:cubicBezTo>
                          <a:pt x="1" y="1"/>
                          <a:pt x="2" y="0"/>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70" name="Freeform 134"/>
                  <p:cNvSpPr/>
                  <p:nvPr>
                    <p:custDataLst>
                      <p:tags r:id="rId157"/>
                    </p:custDataLst>
                  </p:nvPr>
                </p:nvSpPr>
                <p:spPr bwMode="auto">
                  <a:xfrm>
                    <a:off x="8318500" y="1681163"/>
                    <a:ext cx="7937" cy="1588"/>
                  </a:xfrm>
                  <a:custGeom>
                    <a:avLst/>
                    <a:gdLst/>
                    <a:ahLst/>
                    <a:cxnLst>
                      <a:cxn ang="0">
                        <a:pos x="3" y="0"/>
                      </a:cxn>
                      <a:cxn ang="0">
                        <a:pos x="0" y="0"/>
                      </a:cxn>
                      <a:cxn ang="0">
                        <a:pos x="3" y="0"/>
                      </a:cxn>
                    </a:cxnLst>
                    <a:rect l="0" t="0" r="r" b="b"/>
                    <a:pathLst>
                      <a:path w="3">
                        <a:moveTo>
                          <a:pt x="3" y="0"/>
                        </a:moveTo>
                        <a:cubicBezTo>
                          <a:pt x="0" y="0"/>
                          <a:pt x="0" y="0"/>
                          <a:pt x="0" y="0"/>
                        </a:cubicBezTo>
                        <a:cubicBezTo>
                          <a:pt x="0" y="0"/>
                          <a:pt x="1" y="0"/>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71" name="Freeform 135"/>
                  <p:cNvSpPr/>
                  <p:nvPr>
                    <p:custDataLst>
                      <p:tags r:id="rId158"/>
                    </p:custDataLst>
                  </p:nvPr>
                </p:nvSpPr>
                <p:spPr bwMode="auto">
                  <a:xfrm>
                    <a:off x="8516938" y="1655763"/>
                    <a:ext cx="1587" cy="1588"/>
                  </a:xfrm>
                  <a:custGeom>
                    <a:avLst/>
                    <a:gdLst/>
                    <a:ahLst/>
                    <a:cxnLst>
                      <a:cxn ang="0">
                        <a:pos x="1" y="0"/>
                      </a:cxn>
                      <a:cxn ang="0">
                        <a:pos x="1" y="0"/>
                      </a:cxn>
                      <a:cxn ang="0">
                        <a:pos x="1" y="0"/>
                      </a:cxn>
                    </a:cxnLst>
                    <a:rect l="0" t="0" r="r" b="b"/>
                    <a:pathLst>
                      <a:path w="1">
                        <a:moveTo>
                          <a:pt x="1" y="0"/>
                        </a:moveTo>
                        <a:cubicBezTo>
                          <a:pt x="1" y="0"/>
                          <a:pt x="1" y="0"/>
                          <a:pt x="1"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72" name="Freeform 136"/>
                  <p:cNvSpPr/>
                  <p:nvPr>
                    <p:custDataLst>
                      <p:tags r:id="rId159"/>
                    </p:custDataLst>
                  </p:nvPr>
                </p:nvSpPr>
                <p:spPr bwMode="auto">
                  <a:xfrm>
                    <a:off x="8434388" y="1654175"/>
                    <a:ext cx="7937" cy="1588"/>
                  </a:xfrm>
                  <a:custGeom>
                    <a:avLst/>
                    <a:gdLst/>
                    <a:ahLst/>
                    <a:cxnLst>
                      <a:cxn ang="0">
                        <a:pos x="3" y="0"/>
                      </a:cxn>
                      <a:cxn ang="0">
                        <a:pos x="0" y="0"/>
                      </a:cxn>
                      <a:cxn ang="0">
                        <a:pos x="3" y="0"/>
                      </a:cxn>
                    </a:cxnLst>
                    <a:rect l="0" t="0" r="r" b="b"/>
                    <a:pathLst>
                      <a:path w="3">
                        <a:moveTo>
                          <a:pt x="3" y="0"/>
                        </a:moveTo>
                        <a:cubicBezTo>
                          <a:pt x="2" y="0"/>
                          <a:pt x="1" y="0"/>
                          <a:pt x="0" y="0"/>
                        </a:cubicBezTo>
                        <a:cubicBezTo>
                          <a:pt x="1" y="0"/>
                          <a:pt x="3" y="0"/>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73" name="Freeform 137"/>
                  <p:cNvSpPr/>
                  <p:nvPr>
                    <p:custDataLst>
                      <p:tags r:id="rId160"/>
                    </p:custDataLst>
                  </p:nvPr>
                </p:nvSpPr>
                <p:spPr bwMode="auto">
                  <a:xfrm>
                    <a:off x="8432800" y="1654175"/>
                    <a:ext cx="1587" cy="1588"/>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74" name="Freeform 138"/>
                  <p:cNvSpPr/>
                  <p:nvPr>
                    <p:custDataLst>
                      <p:tags r:id="rId161"/>
                    </p:custDataLst>
                  </p:nvPr>
                </p:nvSpPr>
                <p:spPr bwMode="auto">
                  <a:xfrm>
                    <a:off x="6326188" y="4597400"/>
                    <a:ext cx="3175" cy="17463"/>
                  </a:xfrm>
                  <a:custGeom>
                    <a:avLst/>
                    <a:gdLst/>
                    <a:ahLst/>
                    <a:cxnLst>
                      <a:cxn ang="0">
                        <a:pos x="0" y="0"/>
                      </a:cxn>
                      <a:cxn ang="0">
                        <a:pos x="1" y="7"/>
                      </a:cxn>
                      <a:cxn ang="0">
                        <a:pos x="0" y="0"/>
                      </a:cxn>
                    </a:cxnLst>
                    <a:rect l="0" t="0" r="r" b="b"/>
                    <a:pathLst>
                      <a:path w="1" h="7">
                        <a:moveTo>
                          <a:pt x="0" y="0"/>
                        </a:moveTo>
                        <a:cubicBezTo>
                          <a:pt x="0" y="3"/>
                          <a:pt x="0" y="5"/>
                          <a:pt x="1" y="7"/>
                        </a:cubicBezTo>
                        <a:lnTo>
                          <a:pt x="0"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75" name="Freeform 139"/>
                  <p:cNvSpPr/>
                  <p:nvPr>
                    <p:custDataLst>
                      <p:tags r:id="rId162"/>
                    </p:custDataLst>
                  </p:nvPr>
                </p:nvSpPr>
                <p:spPr bwMode="auto">
                  <a:xfrm>
                    <a:off x="6789738" y="2773363"/>
                    <a:ext cx="3175" cy="1588"/>
                  </a:xfrm>
                  <a:custGeom>
                    <a:avLst/>
                    <a:gdLst/>
                    <a:ahLst/>
                    <a:cxnLst>
                      <a:cxn ang="0">
                        <a:pos x="1" y="1"/>
                      </a:cxn>
                      <a:cxn ang="0">
                        <a:pos x="1" y="0"/>
                      </a:cxn>
                      <a:cxn ang="0">
                        <a:pos x="1" y="1"/>
                      </a:cxn>
                    </a:cxnLst>
                    <a:rect l="0" t="0" r="r" b="b"/>
                    <a:pathLst>
                      <a:path w="1" h="1">
                        <a:moveTo>
                          <a:pt x="1" y="1"/>
                        </a:moveTo>
                        <a:cubicBezTo>
                          <a:pt x="1" y="0"/>
                          <a:pt x="1" y="0"/>
                          <a:pt x="1" y="0"/>
                        </a:cubicBezTo>
                        <a:cubicBezTo>
                          <a:pt x="0" y="1"/>
                          <a:pt x="0" y="1"/>
                          <a:pt x="1" y="1"/>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76" name="Freeform 140"/>
                  <p:cNvSpPr/>
                  <p:nvPr>
                    <p:custDataLst>
                      <p:tags r:id="rId163"/>
                    </p:custDataLst>
                  </p:nvPr>
                </p:nvSpPr>
                <p:spPr bwMode="auto">
                  <a:xfrm>
                    <a:off x="6342063" y="4603750"/>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77" name="Freeform 141"/>
                  <p:cNvSpPr/>
                  <p:nvPr>
                    <p:custDataLst>
                      <p:tags r:id="rId164"/>
                    </p:custDataLst>
                  </p:nvPr>
                </p:nvSpPr>
                <p:spPr bwMode="auto">
                  <a:xfrm>
                    <a:off x="8207375" y="1704975"/>
                    <a:ext cx="17462" cy="6350"/>
                  </a:xfrm>
                  <a:custGeom>
                    <a:avLst/>
                    <a:gdLst/>
                    <a:ahLst/>
                    <a:cxnLst>
                      <a:cxn ang="0">
                        <a:pos x="7" y="0"/>
                      </a:cxn>
                      <a:cxn ang="0">
                        <a:pos x="0" y="2"/>
                      </a:cxn>
                      <a:cxn ang="0">
                        <a:pos x="7" y="0"/>
                      </a:cxn>
                    </a:cxnLst>
                    <a:rect l="0" t="0" r="r" b="b"/>
                    <a:pathLst>
                      <a:path w="7" h="2">
                        <a:moveTo>
                          <a:pt x="7" y="0"/>
                        </a:moveTo>
                        <a:cubicBezTo>
                          <a:pt x="5" y="1"/>
                          <a:pt x="0" y="1"/>
                          <a:pt x="0" y="2"/>
                        </a:cubicBezTo>
                        <a:cubicBezTo>
                          <a:pt x="3" y="1"/>
                          <a:pt x="6" y="1"/>
                          <a:pt x="7"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78" name="Freeform 142"/>
                  <p:cNvSpPr/>
                  <p:nvPr>
                    <p:custDataLst>
                      <p:tags r:id="rId165"/>
                    </p:custDataLst>
                  </p:nvPr>
                </p:nvSpPr>
                <p:spPr bwMode="auto">
                  <a:xfrm>
                    <a:off x="6788150" y="2924175"/>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79" name="Freeform 143"/>
                  <p:cNvSpPr/>
                  <p:nvPr>
                    <p:custDataLst>
                      <p:tags r:id="rId166"/>
                    </p:custDataLst>
                  </p:nvPr>
                </p:nvSpPr>
                <p:spPr bwMode="auto">
                  <a:xfrm>
                    <a:off x="6342063" y="4602163"/>
                    <a:ext cx="1587" cy="1588"/>
                  </a:xfrm>
                  <a:custGeom>
                    <a:avLst/>
                    <a:gdLst/>
                    <a:ahLst/>
                    <a:cxnLst>
                      <a:cxn ang="0">
                        <a:pos x="0" y="1"/>
                      </a:cxn>
                      <a:cxn ang="0">
                        <a:pos x="0" y="0"/>
                      </a:cxn>
                      <a:cxn ang="0">
                        <a:pos x="0" y="0"/>
                      </a:cxn>
                      <a:cxn ang="0">
                        <a:pos x="0" y="1"/>
                      </a:cxn>
                    </a:cxnLst>
                    <a:rect l="0" t="0" r="r" b="b"/>
                    <a:pathLst>
                      <a:path h="1">
                        <a:moveTo>
                          <a:pt x="0" y="1"/>
                        </a:moveTo>
                        <a:cubicBezTo>
                          <a:pt x="0" y="0"/>
                          <a:pt x="0" y="0"/>
                          <a:pt x="0" y="0"/>
                        </a:cubicBezTo>
                        <a:cubicBezTo>
                          <a:pt x="0" y="0"/>
                          <a:pt x="0" y="0"/>
                          <a:pt x="0" y="0"/>
                        </a:cubicBezTo>
                        <a:cubicBezTo>
                          <a:pt x="0" y="0"/>
                          <a:pt x="0" y="1"/>
                          <a:pt x="0" y="1"/>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80" name="Rectangle 144"/>
                  <p:cNvSpPr>
                    <a:spLocks noChangeArrowheads="1"/>
                  </p:cNvSpPr>
                  <p:nvPr>
                    <p:custDataLst>
                      <p:tags r:id="rId167"/>
                    </p:custDataLst>
                  </p:nvPr>
                </p:nvSpPr>
                <p:spPr bwMode="auto">
                  <a:xfrm>
                    <a:off x="6518275" y="3373438"/>
                    <a:ext cx="1587" cy="1588"/>
                  </a:xfrm>
                  <a:prstGeom prst="rect">
                    <a:avLst/>
                  </a:prstGeom>
                  <a:solidFill>
                    <a:schemeClr val="lt2">
                      <a:lumMod val="75000"/>
                    </a:schemeClr>
                  </a:solidFill>
                  <a:ln w="9525">
                    <a:noFill/>
                    <a:miter lim="800000"/>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81" name="Freeform 145"/>
                  <p:cNvSpPr/>
                  <p:nvPr>
                    <p:custDataLst>
                      <p:tags r:id="rId168"/>
                    </p:custDataLst>
                  </p:nvPr>
                </p:nvSpPr>
                <p:spPr bwMode="auto">
                  <a:xfrm>
                    <a:off x="6505575" y="3398838"/>
                    <a:ext cx="1587" cy="6350"/>
                  </a:xfrm>
                  <a:custGeom>
                    <a:avLst/>
                    <a:gdLst/>
                    <a:ahLst/>
                    <a:cxnLst>
                      <a:cxn ang="0">
                        <a:pos x="0" y="3"/>
                      </a:cxn>
                      <a:cxn ang="0">
                        <a:pos x="0" y="0"/>
                      </a:cxn>
                      <a:cxn ang="0">
                        <a:pos x="0" y="3"/>
                      </a:cxn>
                    </a:cxnLst>
                    <a:rect l="0" t="0" r="r" b="b"/>
                    <a:pathLst>
                      <a:path h="3">
                        <a:moveTo>
                          <a:pt x="0" y="3"/>
                        </a:moveTo>
                        <a:cubicBezTo>
                          <a:pt x="0" y="0"/>
                          <a:pt x="0" y="0"/>
                          <a:pt x="0" y="0"/>
                        </a:cubicBezTo>
                        <a:cubicBezTo>
                          <a:pt x="0" y="2"/>
                          <a:pt x="0" y="3"/>
                          <a:pt x="0" y="3"/>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82" name="Freeform 146"/>
                  <p:cNvSpPr/>
                  <p:nvPr>
                    <p:custDataLst>
                      <p:tags r:id="rId169"/>
                    </p:custDataLst>
                  </p:nvPr>
                </p:nvSpPr>
                <p:spPr bwMode="auto">
                  <a:xfrm>
                    <a:off x="6329363" y="4614863"/>
                    <a:ext cx="1587" cy="6350"/>
                  </a:xfrm>
                  <a:custGeom>
                    <a:avLst/>
                    <a:gdLst/>
                    <a:ahLst/>
                    <a:cxnLst>
                      <a:cxn ang="0">
                        <a:pos x="0" y="0"/>
                      </a:cxn>
                      <a:cxn ang="0">
                        <a:pos x="0" y="3"/>
                      </a:cxn>
                      <a:cxn ang="0">
                        <a:pos x="0" y="0"/>
                      </a:cxn>
                    </a:cxnLst>
                    <a:rect l="0" t="0" r="r" b="b"/>
                    <a:pathLst>
                      <a:path h="3">
                        <a:moveTo>
                          <a:pt x="0" y="0"/>
                        </a:moveTo>
                        <a:cubicBezTo>
                          <a:pt x="0" y="3"/>
                          <a:pt x="0" y="3"/>
                          <a:pt x="0" y="3"/>
                        </a:cubicBezTo>
                        <a:cubicBezTo>
                          <a:pt x="0" y="2"/>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83" name="Freeform 147"/>
                  <p:cNvSpPr/>
                  <p:nvPr>
                    <p:custDataLst>
                      <p:tags r:id="rId170"/>
                    </p:custDataLst>
                  </p:nvPr>
                </p:nvSpPr>
                <p:spPr bwMode="auto">
                  <a:xfrm>
                    <a:off x="6405563" y="3765550"/>
                    <a:ext cx="3175" cy="4763"/>
                  </a:xfrm>
                  <a:custGeom>
                    <a:avLst/>
                    <a:gdLst/>
                    <a:ahLst/>
                    <a:cxnLst>
                      <a:cxn ang="0">
                        <a:pos x="0" y="2"/>
                      </a:cxn>
                      <a:cxn ang="0">
                        <a:pos x="1" y="0"/>
                      </a:cxn>
                      <a:cxn ang="0">
                        <a:pos x="0" y="2"/>
                      </a:cxn>
                    </a:cxnLst>
                    <a:rect l="0" t="0" r="r" b="b"/>
                    <a:pathLst>
                      <a:path w="1" h="2">
                        <a:moveTo>
                          <a:pt x="0" y="2"/>
                        </a:moveTo>
                        <a:cubicBezTo>
                          <a:pt x="1" y="0"/>
                          <a:pt x="1" y="0"/>
                          <a:pt x="1" y="0"/>
                        </a:cubicBezTo>
                        <a:cubicBezTo>
                          <a:pt x="0" y="1"/>
                          <a:pt x="0" y="2"/>
                          <a:pt x="0"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84" name="Freeform 148"/>
                  <p:cNvSpPr/>
                  <p:nvPr>
                    <p:custDataLst>
                      <p:tags r:id="rId171"/>
                    </p:custDataLst>
                  </p:nvPr>
                </p:nvSpPr>
                <p:spPr bwMode="auto">
                  <a:xfrm>
                    <a:off x="7507288" y="1978025"/>
                    <a:ext cx="3175" cy="3175"/>
                  </a:xfrm>
                  <a:custGeom>
                    <a:avLst/>
                    <a:gdLst/>
                    <a:ahLst/>
                    <a:cxnLst>
                      <a:cxn ang="0">
                        <a:pos x="0" y="1"/>
                      </a:cxn>
                      <a:cxn ang="0">
                        <a:pos x="1" y="0"/>
                      </a:cxn>
                      <a:cxn ang="0">
                        <a:pos x="0" y="1"/>
                      </a:cxn>
                    </a:cxnLst>
                    <a:rect l="0" t="0" r="r" b="b"/>
                    <a:pathLst>
                      <a:path w="1" h="1">
                        <a:moveTo>
                          <a:pt x="0" y="1"/>
                        </a:moveTo>
                        <a:cubicBezTo>
                          <a:pt x="0" y="1"/>
                          <a:pt x="0" y="1"/>
                          <a:pt x="1" y="0"/>
                        </a:cubicBezTo>
                        <a:cubicBezTo>
                          <a:pt x="1" y="0"/>
                          <a:pt x="1" y="0"/>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85" name="Freeform 149"/>
                  <p:cNvSpPr/>
                  <p:nvPr>
                    <p:custDataLst>
                      <p:tags r:id="rId172"/>
                    </p:custDataLst>
                  </p:nvPr>
                </p:nvSpPr>
                <p:spPr bwMode="auto">
                  <a:xfrm>
                    <a:off x="7335838" y="2182813"/>
                    <a:ext cx="3175" cy="1588"/>
                  </a:xfrm>
                  <a:custGeom>
                    <a:avLst/>
                    <a:gdLst/>
                    <a:ahLst/>
                    <a:cxnLst>
                      <a:cxn ang="0">
                        <a:pos x="1" y="0"/>
                      </a:cxn>
                      <a:cxn ang="0">
                        <a:pos x="0" y="0"/>
                      </a:cxn>
                      <a:cxn ang="0">
                        <a:pos x="0" y="0"/>
                      </a:cxn>
                      <a:cxn ang="0">
                        <a:pos x="1" y="0"/>
                      </a:cxn>
                    </a:cxnLst>
                    <a:rect l="0" t="0" r="r" b="b"/>
                    <a:pathLst>
                      <a:path w="1">
                        <a:moveTo>
                          <a:pt x="1" y="0"/>
                        </a:moveTo>
                        <a:cubicBezTo>
                          <a:pt x="0" y="0"/>
                          <a:pt x="0" y="0"/>
                          <a:pt x="0" y="0"/>
                        </a:cubicBezTo>
                        <a:cubicBezTo>
                          <a:pt x="0" y="0"/>
                          <a:pt x="0" y="0"/>
                          <a:pt x="0"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86" name="Freeform 150"/>
                  <p:cNvSpPr/>
                  <p:nvPr>
                    <p:custDataLst>
                      <p:tags r:id="rId173"/>
                    </p:custDataLst>
                  </p:nvPr>
                </p:nvSpPr>
                <p:spPr bwMode="auto">
                  <a:xfrm>
                    <a:off x="7339013" y="2171700"/>
                    <a:ext cx="6350" cy="11113"/>
                  </a:xfrm>
                  <a:custGeom>
                    <a:avLst/>
                    <a:gdLst/>
                    <a:ahLst/>
                    <a:cxnLst>
                      <a:cxn ang="0">
                        <a:pos x="3" y="0"/>
                      </a:cxn>
                      <a:cxn ang="0">
                        <a:pos x="0" y="4"/>
                      </a:cxn>
                      <a:cxn ang="0">
                        <a:pos x="3" y="0"/>
                      </a:cxn>
                    </a:cxnLst>
                    <a:rect l="0" t="0" r="r" b="b"/>
                    <a:pathLst>
                      <a:path w="3" h="4">
                        <a:moveTo>
                          <a:pt x="3" y="0"/>
                        </a:moveTo>
                        <a:cubicBezTo>
                          <a:pt x="2" y="1"/>
                          <a:pt x="0" y="3"/>
                          <a:pt x="0" y="4"/>
                        </a:cubicBezTo>
                        <a:cubicBezTo>
                          <a:pt x="1" y="3"/>
                          <a:pt x="2" y="2"/>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87" name="Freeform 151"/>
                  <p:cNvSpPr/>
                  <p:nvPr>
                    <p:custDataLst>
                      <p:tags r:id="rId174"/>
                    </p:custDataLst>
                  </p:nvPr>
                </p:nvSpPr>
                <p:spPr bwMode="auto">
                  <a:xfrm>
                    <a:off x="7316788" y="2200275"/>
                    <a:ext cx="1587" cy="1588"/>
                  </a:xfrm>
                  <a:custGeom>
                    <a:avLst/>
                    <a:gdLst/>
                    <a:ahLst/>
                    <a:cxnLst>
                      <a:cxn ang="0">
                        <a:pos x="0" y="1"/>
                      </a:cxn>
                      <a:cxn ang="0">
                        <a:pos x="0" y="0"/>
                      </a:cxn>
                      <a:cxn ang="0">
                        <a:pos x="0" y="1"/>
                      </a:cxn>
                    </a:cxnLst>
                    <a:rect l="0" t="0" r="r" b="b"/>
                    <a:pathLst>
                      <a:path h="1">
                        <a:moveTo>
                          <a:pt x="0" y="1"/>
                        </a:moveTo>
                        <a:cubicBezTo>
                          <a:pt x="0" y="0"/>
                          <a:pt x="0" y="0"/>
                          <a:pt x="0" y="0"/>
                        </a:cubicBezTo>
                        <a:cubicBezTo>
                          <a:pt x="0" y="0"/>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88" name="Freeform 152"/>
                  <p:cNvSpPr/>
                  <p:nvPr>
                    <p:custDataLst>
                      <p:tags r:id="rId175"/>
                    </p:custDataLst>
                  </p:nvPr>
                </p:nvSpPr>
                <p:spPr bwMode="auto">
                  <a:xfrm>
                    <a:off x="7526338" y="202882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89" name="Freeform 153"/>
                  <p:cNvSpPr/>
                  <p:nvPr>
                    <p:custDataLst>
                      <p:tags r:id="rId176"/>
                    </p:custDataLst>
                  </p:nvPr>
                </p:nvSpPr>
                <p:spPr bwMode="auto">
                  <a:xfrm>
                    <a:off x="7481888" y="2063750"/>
                    <a:ext cx="3175" cy="1588"/>
                  </a:xfrm>
                  <a:custGeom>
                    <a:avLst/>
                    <a:gdLst/>
                    <a:ahLst/>
                    <a:cxnLst>
                      <a:cxn ang="0">
                        <a:pos x="1" y="0"/>
                      </a:cxn>
                      <a:cxn ang="0">
                        <a:pos x="0" y="0"/>
                      </a:cxn>
                      <a:cxn ang="0">
                        <a:pos x="1" y="0"/>
                      </a:cxn>
                    </a:cxnLst>
                    <a:rect l="0" t="0" r="r" b="b"/>
                    <a:pathLst>
                      <a:path w="1">
                        <a:moveTo>
                          <a:pt x="1" y="0"/>
                        </a:moveTo>
                        <a:cubicBezTo>
                          <a:pt x="1" y="0"/>
                          <a:pt x="0" y="0"/>
                          <a:pt x="0"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90" name="Freeform 154"/>
                  <p:cNvSpPr/>
                  <p:nvPr>
                    <p:custDataLst>
                      <p:tags r:id="rId177"/>
                    </p:custDataLst>
                  </p:nvPr>
                </p:nvSpPr>
                <p:spPr bwMode="auto">
                  <a:xfrm>
                    <a:off x="7221538" y="23018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91" name="Freeform 155"/>
                  <p:cNvSpPr/>
                  <p:nvPr>
                    <p:custDataLst>
                      <p:tags r:id="rId178"/>
                    </p:custDataLst>
                  </p:nvPr>
                </p:nvSpPr>
                <p:spPr bwMode="auto">
                  <a:xfrm>
                    <a:off x="6471470" y="1748884"/>
                    <a:ext cx="2265362" cy="2987675"/>
                  </a:xfrm>
                  <a:custGeom>
                    <a:avLst/>
                    <a:gdLst/>
                    <a:ahLst/>
                    <a:cxnLst>
                      <a:cxn ang="0">
                        <a:pos x="295" y="351"/>
                      </a:cxn>
                      <a:cxn ang="0">
                        <a:pos x="339" y="296"/>
                      </a:cxn>
                      <a:cxn ang="0">
                        <a:pos x="362" y="265"/>
                      </a:cxn>
                      <a:cxn ang="0">
                        <a:pos x="377" y="249"/>
                      </a:cxn>
                      <a:cxn ang="0">
                        <a:pos x="403" y="224"/>
                      </a:cxn>
                      <a:cxn ang="0">
                        <a:pos x="411" y="216"/>
                      </a:cxn>
                      <a:cxn ang="0">
                        <a:pos x="427" y="202"/>
                      </a:cxn>
                      <a:cxn ang="0">
                        <a:pos x="458" y="180"/>
                      </a:cxn>
                      <a:cxn ang="0">
                        <a:pos x="477" y="162"/>
                      </a:cxn>
                      <a:cxn ang="0">
                        <a:pos x="512" y="134"/>
                      </a:cxn>
                      <a:cxn ang="0">
                        <a:pos x="530" y="124"/>
                      </a:cxn>
                      <a:cxn ang="0">
                        <a:pos x="558" y="106"/>
                      </a:cxn>
                      <a:cxn ang="0">
                        <a:pos x="583" y="94"/>
                      </a:cxn>
                      <a:cxn ang="0">
                        <a:pos x="620" y="71"/>
                      </a:cxn>
                      <a:cxn ang="0">
                        <a:pos x="662" y="54"/>
                      </a:cxn>
                      <a:cxn ang="0">
                        <a:pos x="704" y="40"/>
                      </a:cxn>
                      <a:cxn ang="0">
                        <a:pos x="735" y="30"/>
                      </a:cxn>
                      <a:cxn ang="0">
                        <a:pos x="758" y="25"/>
                      </a:cxn>
                      <a:cxn ang="0">
                        <a:pos x="759" y="26"/>
                      </a:cxn>
                      <a:cxn ang="0">
                        <a:pos x="785" y="19"/>
                      </a:cxn>
                      <a:cxn ang="0">
                        <a:pos x="800" y="15"/>
                      </a:cxn>
                      <a:cxn ang="0">
                        <a:pos x="820" y="12"/>
                      </a:cxn>
                      <a:cxn ang="0">
                        <a:pos x="870" y="10"/>
                      </a:cxn>
                      <a:cxn ang="0">
                        <a:pos x="906" y="8"/>
                      </a:cxn>
                      <a:cxn ang="0">
                        <a:pos x="880" y="2"/>
                      </a:cxn>
                      <a:cxn ang="0">
                        <a:pos x="860" y="3"/>
                      </a:cxn>
                      <a:cxn ang="0">
                        <a:pos x="836" y="3"/>
                      </a:cxn>
                      <a:cxn ang="0">
                        <a:pos x="793" y="6"/>
                      </a:cxn>
                      <a:cxn ang="0">
                        <a:pos x="772" y="11"/>
                      </a:cxn>
                      <a:cxn ang="0">
                        <a:pos x="753" y="14"/>
                      </a:cxn>
                      <a:cxn ang="0">
                        <a:pos x="685" y="33"/>
                      </a:cxn>
                      <a:cxn ang="0">
                        <a:pos x="652" y="43"/>
                      </a:cxn>
                      <a:cxn ang="0">
                        <a:pos x="635" y="50"/>
                      </a:cxn>
                      <a:cxn ang="0">
                        <a:pos x="605" y="64"/>
                      </a:cxn>
                      <a:cxn ang="0">
                        <a:pos x="569" y="81"/>
                      </a:cxn>
                      <a:cxn ang="0">
                        <a:pos x="547" y="90"/>
                      </a:cxn>
                      <a:cxn ang="0">
                        <a:pos x="500" y="120"/>
                      </a:cxn>
                      <a:cxn ang="0">
                        <a:pos x="454" y="152"/>
                      </a:cxn>
                      <a:cxn ang="0">
                        <a:pos x="418" y="183"/>
                      </a:cxn>
                      <a:cxn ang="0">
                        <a:pos x="399" y="199"/>
                      </a:cxn>
                      <a:cxn ang="0">
                        <a:pos x="372" y="223"/>
                      </a:cxn>
                      <a:cxn ang="0">
                        <a:pos x="333" y="260"/>
                      </a:cxn>
                      <a:cxn ang="0">
                        <a:pos x="303" y="297"/>
                      </a:cxn>
                      <a:cxn ang="0">
                        <a:pos x="252" y="360"/>
                      </a:cxn>
                      <a:cxn ang="0">
                        <a:pos x="200" y="442"/>
                      </a:cxn>
                      <a:cxn ang="0">
                        <a:pos x="184" y="468"/>
                      </a:cxn>
                      <a:cxn ang="0">
                        <a:pos x="168" y="498"/>
                      </a:cxn>
                      <a:cxn ang="0">
                        <a:pos x="143" y="549"/>
                      </a:cxn>
                      <a:cxn ang="0">
                        <a:pos x="99" y="648"/>
                      </a:cxn>
                      <a:cxn ang="0">
                        <a:pos x="68" y="741"/>
                      </a:cxn>
                      <a:cxn ang="0">
                        <a:pos x="38" y="844"/>
                      </a:cxn>
                      <a:cxn ang="0">
                        <a:pos x="0" y="1116"/>
                      </a:cxn>
                      <a:cxn ang="0">
                        <a:pos x="9" y="1197"/>
                      </a:cxn>
                      <a:cxn ang="0">
                        <a:pos x="11" y="1180"/>
                      </a:cxn>
                      <a:cxn ang="0">
                        <a:pos x="15" y="1154"/>
                      </a:cxn>
                      <a:cxn ang="0">
                        <a:pos x="18" y="1114"/>
                      </a:cxn>
                      <a:cxn ang="0">
                        <a:pos x="40" y="988"/>
                      </a:cxn>
                      <a:cxn ang="0">
                        <a:pos x="89" y="767"/>
                      </a:cxn>
                      <a:cxn ang="0">
                        <a:pos x="117" y="681"/>
                      </a:cxn>
                      <a:cxn ang="0">
                        <a:pos x="157" y="582"/>
                      </a:cxn>
                      <a:cxn ang="0">
                        <a:pos x="164" y="564"/>
                      </a:cxn>
                      <a:cxn ang="0">
                        <a:pos x="193" y="510"/>
                      </a:cxn>
                      <a:cxn ang="0">
                        <a:pos x="216" y="471"/>
                      </a:cxn>
                    </a:cxnLst>
                    <a:rect l="0" t="0" r="r" b="b"/>
                    <a:pathLst>
                      <a:path w="913" h="1204">
                        <a:moveTo>
                          <a:pt x="243" y="429"/>
                        </a:moveTo>
                        <a:cubicBezTo>
                          <a:pt x="254" y="411"/>
                          <a:pt x="268" y="388"/>
                          <a:pt x="280" y="372"/>
                        </a:cubicBezTo>
                        <a:cubicBezTo>
                          <a:pt x="282" y="368"/>
                          <a:pt x="286" y="362"/>
                          <a:pt x="289" y="357"/>
                        </a:cubicBezTo>
                        <a:cubicBezTo>
                          <a:pt x="291" y="358"/>
                          <a:pt x="291" y="358"/>
                          <a:pt x="291" y="358"/>
                        </a:cubicBezTo>
                        <a:cubicBezTo>
                          <a:pt x="294" y="353"/>
                          <a:pt x="294" y="353"/>
                          <a:pt x="294" y="353"/>
                        </a:cubicBezTo>
                        <a:cubicBezTo>
                          <a:pt x="296" y="351"/>
                          <a:pt x="292" y="356"/>
                          <a:pt x="295" y="354"/>
                        </a:cubicBezTo>
                        <a:cubicBezTo>
                          <a:pt x="295" y="351"/>
                          <a:pt x="295" y="351"/>
                          <a:pt x="295" y="351"/>
                        </a:cubicBezTo>
                        <a:cubicBezTo>
                          <a:pt x="296" y="351"/>
                          <a:pt x="304" y="341"/>
                          <a:pt x="299" y="349"/>
                        </a:cubicBezTo>
                        <a:cubicBezTo>
                          <a:pt x="304" y="343"/>
                          <a:pt x="308" y="338"/>
                          <a:pt x="313" y="332"/>
                        </a:cubicBezTo>
                        <a:cubicBezTo>
                          <a:pt x="316" y="329"/>
                          <a:pt x="313" y="329"/>
                          <a:pt x="317" y="325"/>
                        </a:cubicBezTo>
                        <a:cubicBezTo>
                          <a:pt x="318" y="325"/>
                          <a:pt x="316" y="327"/>
                          <a:pt x="317" y="327"/>
                        </a:cubicBezTo>
                        <a:cubicBezTo>
                          <a:pt x="328" y="316"/>
                          <a:pt x="325" y="311"/>
                          <a:pt x="335" y="300"/>
                        </a:cubicBezTo>
                        <a:cubicBezTo>
                          <a:pt x="334" y="301"/>
                          <a:pt x="334" y="301"/>
                          <a:pt x="334" y="301"/>
                        </a:cubicBezTo>
                        <a:cubicBezTo>
                          <a:pt x="336" y="299"/>
                          <a:pt x="339" y="296"/>
                          <a:pt x="339" y="296"/>
                        </a:cubicBezTo>
                        <a:cubicBezTo>
                          <a:pt x="336" y="296"/>
                          <a:pt x="338" y="298"/>
                          <a:pt x="334" y="301"/>
                        </a:cubicBezTo>
                        <a:cubicBezTo>
                          <a:pt x="333" y="299"/>
                          <a:pt x="337" y="296"/>
                          <a:pt x="336" y="295"/>
                        </a:cubicBezTo>
                        <a:cubicBezTo>
                          <a:pt x="338" y="293"/>
                          <a:pt x="339" y="291"/>
                          <a:pt x="341" y="289"/>
                        </a:cubicBezTo>
                        <a:cubicBezTo>
                          <a:pt x="345" y="286"/>
                          <a:pt x="349" y="280"/>
                          <a:pt x="353" y="278"/>
                        </a:cubicBezTo>
                        <a:cubicBezTo>
                          <a:pt x="354" y="276"/>
                          <a:pt x="355" y="273"/>
                          <a:pt x="358" y="269"/>
                        </a:cubicBezTo>
                        <a:cubicBezTo>
                          <a:pt x="362" y="267"/>
                          <a:pt x="359" y="270"/>
                          <a:pt x="363" y="267"/>
                        </a:cubicBezTo>
                        <a:cubicBezTo>
                          <a:pt x="362" y="265"/>
                          <a:pt x="362" y="265"/>
                          <a:pt x="362" y="265"/>
                        </a:cubicBezTo>
                        <a:cubicBezTo>
                          <a:pt x="365" y="262"/>
                          <a:pt x="365" y="263"/>
                          <a:pt x="365" y="264"/>
                        </a:cubicBezTo>
                        <a:cubicBezTo>
                          <a:pt x="369" y="260"/>
                          <a:pt x="367" y="260"/>
                          <a:pt x="371" y="256"/>
                        </a:cubicBezTo>
                        <a:cubicBezTo>
                          <a:pt x="370" y="259"/>
                          <a:pt x="370" y="259"/>
                          <a:pt x="370" y="259"/>
                        </a:cubicBezTo>
                        <a:cubicBezTo>
                          <a:pt x="373" y="256"/>
                          <a:pt x="374" y="255"/>
                          <a:pt x="378" y="251"/>
                        </a:cubicBezTo>
                        <a:cubicBezTo>
                          <a:pt x="378" y="251"/>
                          <a:pt x="377" y="253"/>
                          <a:pt x="375" y="254"/>
                        </a:cubicBezTo>
                        <a:cubicBezTo>
                          <a:pt x="379" y="253"/>
                          <a:pt x="379" y="250"/>
                          <a:pt x="380" y="248"/>
                        </a:cubicBezTo>
                        <a:cubicBezTo>
                          <a:pt x="379" y="249"/>
                          <a:pt x="376" y="251"/>
                          <a:pt x="377" y="249"/>
                        </a:cubicBezTo>
                        <a:cubicBezTo>
                          <a:pt x="379" y="247"/>
                          <a:pt x="381" y="244"/>
                          <a:pt x="383" y="243"/>
                        </a:cubicBezTo>
                        <a:cubicBezTo>
                          <a:pt x="381" y="246"/>
                          <a:pt x="381" y="246"/>
                          <a:pt x="381" y="246"/>
                        </a:cubicBezTo>
                        <a:cubicBezTo>
                          <a:pt x="385" y="241"/>
                          <a:pt x="383" y="243"/>
                          <a:pt x="388" y="238"/>
                        </a:cubicBezTo>
                        <a:cubicBezTo>
                          <a:pt x="388" y="239"/>
                          <a:pt x="388" y="239"/>
                          <a:pt x="388" y="239"/>
                        </a:cubicBezTo>
                        <a:cubicBezTo>
                          <a:pt x="390" y="235"/>
                          <a:pt x="395" y="232"/>
                          <a:pt x="400" y="227"/>
                        </a:cubicBezTo>
                        <a:cubicBezTo>
                          <a:pt x="399" y="228"/>
                          <a:pt x="399" y="228"/>
                          <a:pt x="399" y="228"/>
                        </a:cubicBezTo>
                        <a:cubicBezTo>
                          <a:pt x="401" y="226"/>
                          <a:pt x="402" y="225"/>
                          <a:pt x="403" y="224"/>
                        </a:cubicBezTo>
                        <a:cubicBezTo>
                          <a:pt x="399" y="226"/>
                          <a:pt x="400" y="225"/>
                          <a:pt x="399" y="224"/>
                        </a:cubicBezTo>
                        <a:cubicBezTo>
                          <a:pt x="404" y="222"/>
                          <a:pt x="403" y="218"/>
                          <a:pt x="410" y="213"/>
                        </a:cubicBezTo>
                        <a:cubicBezTo>
                          <a:pt x="410" y="214"/>
                          <a:pt x="409" y="216"/>
                          <a:pt x="407" y="217"/>
                        </a:cubicBezTo>
                        <a:cubicBezTo>
                          <a:pt x="406" y="220"/>
                          <a:pt x="407" y="221"/>
                          <a:pt x="404" y="225"/>
                        </a:cubicBezTo>
                        <a:cubicBezTo>
                          <a:pt x="406" y="223"/>
                          <a:pt x="408" y="220"/>
                          <a:pt x="408" y="221"/>
                        </a:cubicBezTo>
                        <a:cubicBezTo>
                          <a:pt x="408" y="219"/>
                          <a:pt x="408" y="219"/>
                          <a:pt x="408" y="219"/>
                        </a:cubicBezTo>
                        <a:cubicBezTo>
                          <a:pt x="409" y="218"/>
                          <a:pt x="410" y="217"/>
                          <a:pt x="411" y="216"/>
                        </a:cubicBezTo>
                        <a:cubicBezTo>
                          <a:pt x="411" y="215"/>
                          <a:pt x="408" y="217"/>
                          <a:pt x="410" y="214"/>
                        </a:cubicBezTo>
                        <a:cubicBezTo>
                          <a:pt x="414" y="210"/>
                          <a:pt x="413" y="213"/>
                          <a:pt x="413" y="212"/>
                        </a:cubicBezTo>
                        <a:cubicBezTo>
                          <a:pt x="418" y="208"/>
                          <a:pt x="414" y="209"/>
                          <a:pt x="419" y="205"/>
                        </a:cubicBezTo>
                        <a:cubicBezTo>
                          <a:pt x="419" y="206"/>
                          <a:pt x="418" y="207"/>
                          <a:pt x="418" y="207"/>
                        </a:cubicBezTo>
                        <a:cubicBezTo>
                          <a:pt x="422" y="205"/>
                          <a:pt x="426" y="200"/>
                          <a:pt x="428" y="200"/>
                        </a:cubicBezTo>
                        <a:cubicBezTo>
                          <a:pt x="428" y="201"/>
                          <a:pt x="428" y="201"/>
                          <a:pt x="427" y="202"/>
                        </a:cubicBezTo>
                        <a:cubicBezTo>
                          <a:pt x="427" y="202"/>
                          <a:pt x="427" y="202"/>
                          <a:pt x="427" y="202"/>
                        </a:cubicBezTo>
                        <a:cubicBezTo>
                          <a:pt x="424" y="207"/>
                          <a:pt x="430" y="199"/>
                          <a:pt x="430" y="201"/>
                        </a:cubicBezTo>
                        <a:cubicBezTo>
                          <a:pt x="429" y="201"/>
                          <a:pt x="434" y="197"/>
                          <a:pt x="436" y="195"/>
                        </a:cubicBezTo>
                        <a:cubicBezTo>
                          <a:pt x="435" y="195"/>
                          <a:pt x="435" y="195"/>
                          <a:pt x="435" y="195"/>
                        </a:cubicBezTo>
                        <a:cubicBezTo>
                          <a:pt x="440" y="186"/>
                          <a:pt x="436" y="197"/>
                          <a:pt x="443" y="190"/>
                        </a:cubicBezTo>
                        <a:cubicBezTo>
                          <a:pt x="447" y="186"/>
                          <a:pt x="441" y="192"/>
                          <a:pt x="443" y="189"/>
                        </a:cubicBezTo>
                        <a:cubicBezTo>
                          <a:pt x="446" y="186"/>
                          <a:pt x="448" y="186"/>
                          <a:pt x="452" y="182"/>
                        </a:cubicBezTo>
                        <a:cubicBezTo>
                          <a:pt x="454" y="181"/>
                          <a:pt x="457" y="180"/>
                          <a:pt x="458" y="180"/>
                        </a:cubicBezTo>
                        <a:cubicBezTo>
                          <a:pt x="461" y="178"/>
                          <a:pt x="467" y="174"/>
                          <a:pt x="468" y="172"/>
                        </a:cubicBezTo>
                        <a:cubicBezTo>
                          <a:pt x="462" y="175"/>
                          <a:pt x="464" y="177"/>
                          <a:pt x="457" y="180"/>
                        </a:cubicBezTo>
                        <a:cubicBezTo>
                          <a:pt x="458" y="178"/>
                          <a:pt x="458" y="178"/>
                          <a:pt x="458" y="178"/>
                        </a:cubicBezTo>
                        <a:cubicBezTo>
                          <a:pt x="462" y="174"/>
                          <a:pt x="467" y="170"/>
                          <a:pt x="470" y="168"/>
                        </a:cubicBezTo>
                        <a:cubicBezTo>
                          <a:pt x="469" y="168"/>
                          <a:pt x="469" y="168"/>
                          <a:pt x="469" y="168"/>
                        </a:cubicBezTo>
                        <a:cubicBezTo>
                          <a:pt x="474" y="163"/>
                          <a:pt x="475" y="161"/>
                          <a:pt x="481" y="157"/>
                        </a:cubicBezTo>
                        <a:cubicBezTo>
                          <a:pt x="482" y="157"/>
                          <a:pt x="479" y="160"/>
                          <a:pt x="477" y="162"/>
                        </a:cubicBezTo>
                        <a:cubicBezTo>
                          <a:pt x="481" y="160"/>
                          <a:pt x="480" y="159"/>
                          <a:pt x="486" y="155"/>
                        </a:cubicBezTo>
                        <a:cubicBezTo>
                          <a:pt x="487" y="156"/>
                          <a:pt x="482" y="158"/>
                          <a:pt x="482" y="159"/>
                        </a:cubicBezTo>
                        <a:cubicBezTo>
                          <a:pt x="488" y="154"/>
                          <a:pt x="488" y="154"/>
                          <a:pt x="488" y="154"/>
                        </a:cubicBezTo>
                        <a:cubicBezTo>
                          <a:pt x="488" y="154"/>
                          <a:pt x="488" y="154"/>
                          <a:pt x="488" y="154"/>
                        </a:cubicBezTo>
                        <a:cubicBezTo>
                          <a:pt x="488" y="152"/>
                          <a:pt x="493" y="151"/>
                          <a:pt x="497" y="148"/>
                        </a:cubicBezTo>
                        <a:cubicBezTo>
                          <a:pt x="506" y="141"/>
                          <a:pt x="506" y="139"/>
                          <a:pt x="510" y="134"/>
                        </a:cubicBezTo>
                        <a:cubicBezTo>
                          <a:pt x="512" y="133"/>
                          <a:pt x="513" y="134"/>
                          <a:pt x="512" y="134"/>
                        </a:cubicBezTo>
                        <a:cubicBezTo>
                          <a:pt x="510" y="135"/>
                          <a:pt x="510" y="135"/>
                          <a:pt x="510" y="136"/>
                        </a:cubicBezTo>
                        <a:cubicBezTo>
                          <a:pt x="513" y="134"/>
                          <a:pt x="518" y="133"/>
                          <a:pt x="516" y="135"/>
                        </a:cubicBezTo>
                        <a:cubicBezTo>
                          <a:pt x="521" y="131"/>
                          <a:pt x="514" y="135"/>
                          <a:pt x="517" y="133"/>
                        </a:cubicBezTo>
                        <a:cubicBezTo>
                          <a:pt x="524" y="128"/>
                          <a:pt x="524" y="128"/>
                          <a:pt x="524" y="128"/>
                        </a:cubicBezTo>
                        <a:cubicBezTo>
                          <a:pt x="522" y="128"/>
                          <a:pt x="520" y="130"/>
                          <a:pt x="523" y="127"/>
                        </a:cubicBezTo>
                        <a:cubicBezTo>
                          <a:pt x="526" y="125"/>
                          <a:pt x="527" y="124"/>
                          <a:pt x="531" y="121"/>
                        </a:cubicBezTo>
                        <a:cubicBezTo>
                          <a:pt x="531" y="122"/>
                          <a:pt x="533" y="122"/>
                          <a:pt x="530" y="124"/>
                        </a:cubicBezTo>
                        <a:cubicBezTo>
                          <a:pt x="533" y="123"/>
                          <a:pt x="536" y="121"/>
                          <a:pt x="536" y="119"/>
                        </a:cubicBezTo>
                        <a:cubicBezTo>
                          <a:pt x="531" y="121"/>
                          <a:pt x="543" y="114"/>
                          <a:pt x="539" y="115"/>
                        </a:cubicBezTo>
                        <a:cubicBezTo>
                          <a:pt x="544" y="113"/>
                          <a:pt x="544" y="113"/>
                          <a:pt x="544" y="113"/>
                        </a:cubicBezTo>
                        <a:cubicBezTo>
                          <a:pt x="543" y="114"/>
                          <a:pt x="543" y="114"/>
                          <a:pt x="541" y="115"/>
                        </a:cubicBezTo>
                        <a:cubicBezTo>
                          <a:pt x="543" y="115"/>
                          <a:pt x="545" y="112"/>
                          <a:pt x="546" y="111"/>
                        </a:cubicBezTo>
                        <a:cubicBezTo>
                          <a:pt x="548" y="111"/>
                          <a:pt x="552" y="108"/>
                          <a:pt x="553" y="109"/>
                        </a:cubicBezTo>
                        <a:cubicBezTo>
                          <a:pt x="554" y="108"/>
                          <a:pt x="557" y="106"/>
                          <a:pt x="558" y="106"/>
                        </a:cubicBezTo>
                        <a:cubicBezTo>
                          <a:pt x="560" y="105"/>
                          <a:pt x="558" y="105"/>
                          <a:pt x="559" y="104"/>
                        </a:cubicBezTo>
                        <a:cubicBezTo>
                          <a:pt x="566" y="100"/>
                          <a:pt x="566" y="100"/>
                          <a:pt x="566" y="100"/>
                        </a:cubicBezTo>
                        <a:cubicBezTo>
                          <a:pt x="567" y="101"/>
                          <a:pt x="568" y="102"/>
                          <a:pt x="567" y="103"/>
                        </a:cubicBezTo>
                        <a:cubicBezTo>
                          <a:pt x="570" y="101"/>
                          <a:pt x="567" y="101"/>
                          <a:pt x="571" y="98"/>
                        </a:cubicBezTo>
                        <a:cubicBezTo>
                          <a:pt x="570" y="101"/>
                          <a:pt x="577" y="96"/>
                          <a:pt x="575" y="100"/>
                        </a:cubicBezTo>
                        <a:cubicBezTo>
                          <a:pt x="577" y="99"/>
                          <a:pt x="584" y="96"/>
                          <a:pt x="588" y="93"/>
                        </a:cubicBezTo>
                        <a:cubicBezTo>
                          <a:pt x="589" y="91"/>
                          <a:pt x="583" y="95"/>
                          <a:pt x="583" y="94"/>
                        </a:cubicBezTo>
                        <a:cubicBezTo>
                          <a:pt x="593" y="88"/>
                          <a:pt x="592" y="85"/>
                          <a:pt x="601" y="81"/>
                        </a:cubicBezTo>
                        <a:cubicBezTo>
                          <a:pt x="598" y="82"/>
                          <a:pt x="598" y="82"/>
                          <a:pt x="598" y="82"/>
                        </a:cubicBezTo>
                        <a:cubicBezTo>
                          <a:pt x="603" y="79"/>
                          <a:pt x="602" y="80"/>
                          <a:pt x="605" y="77"/>
                        </a:cubicBezTo>
                        <a:cubicBezTo>
                          <a:pt x="604" y="79"/>
                          <a:pt x="612" y="78"/>
                          <a:pt x="620" y="74"/>
                        </a:cubicBezTo>
                        <a:cubicBezTo>
                          <a:pt x="620" y="73"/>
                          <a:pt x="615" y="75"/>
                          <a:pt x="616" y="73"/>
                        </a:cubicBezTo>
                        <a:cubicBezTo>
                          <a:pt x="621" y="70"/>
                          <a:pt x="621" y="70"/>
                          <a:pt x="621" y="70"/>
                        </a:cubicBezTo>
                        <a:cubicBezTo>
                          <a:pt x="622" y="70"/>
                          <a:pt x="621" y="71"/>
                          <a:pt x="620" y="71"/>
                        </a:cubicBezTo>
                        <a:cubicBezTo>
                          <a:pt x="625" y="69"/>
                          <a:pt x="630" y="69"/>
                          <a:pt x="631" y="67"/>
                        </a:cubicBezTo>
                        <a:cubicBezTo>
                          <a:pt x="637" y="67"/>
                          <a:pt x="637" y="67"/>
                          <a:pt x="637" y="67"/>
                        </a:cubicBezTo>
                        <a:cubicBezTo>
                          <a:pt x="634" y="67"/>
                          <a:pt x="634" y="67"/>
                          <a:pt x="634" y="67"/>
                        </a:cubicBezTo>
                        <a:cubicBezTo>
                          <a:pt x="635" y="66"/>
                          <a:pt x="640" y="63"/>
                          <a:pt x="641" y="62"/>
                        </a:cubicBezTo>
                        <a:cubicBezTo>
                          <a:pt x="646" y="59"/>
                          <a:pt x="649" y="59"/>
                          <a:pt x="652" y="59"/>
                        </a:cubicBezTo>
                        <a:cubicBezTo>
                          <a:pt x="651" y="58"/>
                          <a:pt x="648" y="58"/>
                          <a:pt x="652" y="56"/>
                        </a:cubicBezTo>
                        <a:cubicBezTo>
                          <a:pt x="653" y="58"/>
                          <a:pt x="662" y="53"/>
                          <a:pt x="662" y="54"/>
                        </a:cubicBezTo>
                        <a:cubicBezTo>
                          <a:pt x="664" y="54"/>
                          <a:pt x="668" y="53"/>
                          <a:pt x="667" y="52"/>
                        </a:cubicBezTo>
                        <a:cubicBezTo>
                          <a:pt x="668" y="54"/>
                          <a:pt x="668" y="54"/>
                          <a:pt x="668" y="54"/>
                        </a:cubicBezTo>
                        <a:cubicBezTo>
                          <a:pt x="667" y="52"/>
                          <a:pt x="674" y="49"/>
                          <a:pt x="679" y="47"/>
                        </a:cubicBezTo>
                        <a:cubicBezTo>
                          <a:pt x="679" y="50"/>
                          <a:pt x="684" y="45"/>
                          <a:pt x="688" y="46"/>
                        </a:cubicBezTo>
                        <a:cubicBezTo>
                          <a:pt x="688" y="44"/>
                          <a:pt x="696" y="43"/>
                          <a:pt x="697" y="41"/>
                        </a:cubicBezTo>
                        <a:cubicBezTo>
                          <a:pt x="701" y="39"/>
                          <a:pt x="701" y="41"/>
                          <a:pt x="702" y="41"/>
                        </a:cubicBezTo>
                        <a:cubicBezTo>
                          <a:pt x="704" y="40"/>
                          <a:pt x="704" y="40"/>
                          <a:pt x="704" y="40"/>
                        </a:cubicBezTo>
                        <a:cubicBezTo>
                          <a:pt x="706" y="40"/>
                          <a:pt x="713" y="38"/>
                          <a:pt x="718" y="37"/>
                        </a:cubicBezTo>
                        <a:cubicBezTo>
                          <a:pt x="722" y="35"/>
                          <a:pt x="722" y="35"/>
                          <a:pt x="722" y="35"/>
                        </a:cubicBezTo>
                        <a:cubicBezTo>
                          <a:pt x="723" y="35"/>
                          <a:pt x="723" y="35"/>
                          <a:pt x="723" y="35"/>
                        </a:cubicBezTo>
                        <a:cubicBezTo>
                          <a:pt x="724" y="34"/>
                          <a:pt x="727" y="33"/>
                          <a:pt x="725" y="33"/>
                        </a:cubicBezTo>
                        <a:cubicBezTo>
                          <a:pt x="727" y="33"/>
                          <a:pt x="727" y="33"/>
                          <a:pt x="727" y="33"/>
                        </a:cubicBezTo>
                        <a:cubicBezTo>
                          <a:pt x="727" y="31"/>
                          <a:pt x="730" y="31"/>
                          <a:pt x="735" y="29"/>
                        </a:cubicBezTo>
                        <a:cubicBezTo>
                          <a:pt x="736" y="29"/>
                          <a:pt x="736" y="30"/>
                          <a:pt x="735" y="30"/>
                        </a:cubicBezTo>
                        <a:cubicBezTo>
                          <a:pt x="737" y="30"/>
                          <a:pt x="736" y="31"/>
                          <a:pt x="738" y="31"/>
                        </a:cubicBezTo>
                        <a:cubicBezTo>
                          <a:pt x="736" y="31"/>
                          <a:pt x="745" y="26"/>
                          <a:pt x="739" y="27"/>
                        </a:cubicBezTo>
                        <a:cubicBezTo>
                          <a:pt x="738" y="26"/>
                          <a:pt x="741" y="25"/>
                          <a:pt x="744" y="24"/>
                        </a:cubicBezTo>
                        <a:cubicBezTo>
                          <a:pt x="745" y="26"/>
                          <a:pt x="745" y="26"/>
                          <a:pt x="745" y="26"/>
                        </a:cubicBezTo>
                        <a:cubicBezTo>
                          <a:pt x="748" y="23"/>
                          <a:pt x="748" y="23"/>
                          <a:pt x="748" y="23"/>
                        </a:cubicBezTo>
                        <a:cubicBezTo>
                          <a:pt x="751" y="22"/>
                          <a:pt x="753" y="23"/>
                          <a:pt x="756" y="22"/>
                        </a:cubicBezTo>
                        <a:cubicBezTo>
                          <a:pt x="753" y="23"/>
                          <a:pt x="750" y="27"/>
                          <a:pt x="758" y="25"/>
                        </a:cubicBezTo>
                        <a:cubicBezTo>
                          <a:pt x="754" y="26"/>
                          <a:pt x="752" y="28"/>
                          <a:pt x="750" y="28"/>
                        </a:cubicBezTo>
                        <a:cubicBezTo>
                          <a:pt x="752" y="28"/>
                          <a:pt x="752" y="28"/>
                          <a:pt x="750" y="29"/>
                        </a:cubicBezTo>
                        <a:cubicBezTo>
                          <a:pt x="756" y="27"/>
                          <a:pt x="752" y="28"/>
                          <a:pt x="758" y="26"/>
                        </a:cubicBezTo>
                        <a:cubicBezTo>
                          <a:pt x="758" y="28"/>
                          <a:pt x="759" y="28"/>
                          <a:pt x="764" y="27"/>
                        </a:cubicBezTo>
                        <a:cubicBezTo>
                          <a:pt x="760" y="27"/>
                          <a:pt x="760" y="27"/>
                          <a:pt x="760" y="27"/>
                        </a:cubicBezTo>
                        <a:cubicBezTo>
                          <a:pt x="761" y="27"/>
                          <a:pt x="761" y="27"/>
                          <a:pt x="761" y="26"/>
                        </a:cubicBezTo>
                        <a:cubicBezTo>
                          <a:pt x="760" y="27"/>
                          <a:pt x="759" y="26"/>
                          <a:pt x="759" y="26"/>
                        </a:cubicBezTo>
                        <a:cubicBezTo>
                          <a:pt x="760" y="26"/>
                          <a:pt x="765" y="23"/>
                          <a:pt x="766" y="23"/>
                        </a:cubicBezTo>
                        <a:cubicBezTo>
                          <a:pt x="760" y="22"/>
                          <a:pt x="776" y="19"/>
                          <a:pt x="772" y="19"/>
                        </a:cubicBezTo>
                        <a:cubicBezTo>
                          <a:pt x="773" y="18"/>
                          <a:pt x="777" y="17"/>
                          <a:pt x="777" y="18"/>
                        </a:cubicBezTo>
                        <a:cubicBezTo>
                          <a:pt x="772" y="20"/>
                          <a:pt x="781" y="19"/>
                          <a:pt x="781" y="20"/>
                        </a:cubicBezTo>
                        <a:cubicBezTo>
                          <a:pt x="782" y="19"/>
                          <a:pt x="777" y="20"/>
                          <a:pt x="779" y="19"/>
                        </a:cubicBezTo>
                        <a:cubicBezTo>
                          <a:pt x="782" y="18"/>
                          <a:pt x="784" y="19"/>
                          <a:pt x="786" y="19"/>
                        </a:cubicBezTo>
                        <a:cubicBezTo>
                          <a:pt x="785" y="19"/>
                          <a:pt x="785" y="19"/>
                          <a:pt x="785" y="19"/>
                        </a:cubicBezTo>
                        <a:cubicBezTo>
                          <a:pt x="789" y="19"/>
                          <a:pt x="789" y="19"/>
                          <a:pt x="789" y="19"/>
                        </a:cubicBezTo>
                        <a:cubicBezTo>
                          <a:pt x="790" y="18"/>
                          <a:pt x="785" y="19"/>
                          <a:pt x="789" y="17"/>
                        </a:cubicBezTo>
                        <a:cubicBezTo>
                          <a:pt x="790" y="18"/>
                          <a:pt x="794" y="16"/>
                          <a:pt x="794" y="17"/>
                        </a:cubicBezTo>
                        <a:cubicBezTo>
                          <a:pt x="792" y="18"/>
                          <a:pt x="794" y="19"/>
                          <a:pt x="790" y="20"/>
                        </a:cubicBezTo>
                        <a:cubicBezTo>
                          <a:pt x="793" y="20"/>
                          <a:pt x="802" y="18"/>
                          <a:pt x="798" y="17"/>
                        </a:cubicBezTo>
                        <a:cubicBezTo>
                          <a:pt x="802" y="17"/>
                          <a:pt x="802" y="17"/>
                          <a:pt x="802" y="17"/>
                        </a:cubicBezTo>
                        <a:cubicBezTo>
                          <a:pt x="800" y="16"/>
                          <a:pt x="793" y="16"/>
                          <a:pt x="800" y="15"/>
                        </a:cubicBezTo>
                        <a:cubicBezTo>
                          <a:pt x="800" y="15"/>
                          <a:pt x="800" y="15"/>
                          <a:pt x="800" y="15"/>
                        </a:cubicBezTo>
                        <a:cubicBezTo>
                          <a:pt x="805" y="13"/>
                          <a:pt x="805" y="13"/>
                          <a:pt x="805" y="13"/>
                        </a:cubicBezTo>
                        <a:cubicBezTo>
                          <a:pt x="807" y="14"/>
                          <a:pt x="807" y="14"/>
                          <a:pt x="807" y="14"/>
                        </a:cubicBezTo>
                        <a:cubicBezTo>
                          <a:pt x="807" y="13"/>
                          <a:pt x="808" y="13"/>
                          <a:pt x="810" y="13"/>
                        </a:cubicBezTo>
                        <a:cubicBezTo>
                          <a:pt x="810" y="13"/>
                          <a:pt x="812" y="13"/>
                          <a:pt x="812" y="14"/>
                        </a:cubicBezTo>
                        <a:cubicBezTo>
                          <a:pt x="817" y="13"/>
                          <a:pt x="817" y="12"/>
                          <a:pt x="817" y="12"/>
                        </a:cubicBezTo>
                        <a:cubicBezTo>
                          <a:pt x="820" y="11"/>
                          <a:pt x="821" y="11"/>
                          <a:pt x="820" y="12"/>
                        </a:cubicBezTo>
                        <a:cubicBezTo>
                          <a:pt x="824" y="12"/>
                          <a:pt x="831" y="11"/>
                          <a:pt x="834" y="11"/>
                        </a:cubicBezTo>
                        <a:cubicBezTo>
                          <a:pt x="839" y="10"/>
                          <a:pt x="833" y="11"/>
                          <a:pt x="836" y="10"/>
                        </a:cubicBezTo>
                        <a:cubicBezTo>
                          <a:pt x="841" y="12"/>
                          <a:pt x="854" y="9"/>
                          <a:pt x="863" y="8"/>
                        </a:cubicBezTo>
                        <a:cubicBezTo>
                          <a:pt x="860" y="6"/>
                          <a:pt x="865" y="7"/>
                          <a:pt x="867" y="5"/>
                        </a:cubicBezTo>
                        <a:cubicBezTo>
                          <a:pt x="865" y="6"/>
                          <a:pt x="875" y="7"/>
                          <a:pt x="868" y="8"/>
                        </a:cubicBezTo>
                        <a:cubicBezTo>
                          <a:pt x="872" y="7"/>
                          <a:pt x="872" y="7"/>
                          <a:pt x="872" y="7"/>
                        </a:cubicBezTo>
                        <a:cubicBezTo>
                          <a:pt x="876" y="8"/>
                          <a:pt x="865" y="9"/>
                          <a:pt x="870" y="10"/>
                        </a:cubicBezTo>
                        <a:cubicBezTo>
                          <a:pt x="875" y="9"/>
                          <a:pt x="878" y="7"/>
                          <a:pt x="884" y="7"/>
                        </a:cubicBezTo>
                        <a:cubicBezTo>
                          <a:pt x="882" y="9"/>
                          <a:pt x="889" y="7"/>
                          <a:pt x="888" y="9"/>
                        </a:cubicBezTo>
                        <a:cubicBezTo>
                          <a:pt x="887" y="9"/>
                          <a:pt x="885" y="9"/>
                          <a:pt x="883" y="9"/>
                        </a:cubicBezTo>
                        <a:cubicBezTo>
                          <a:pt x="884" y="9"/>
                          <a:pt x="884" y="9"/>
                          <a:pt x="884" y="9"/>
                        </a:cubicBezTo>
                        <a:cubicBezTo>
                          <a:pt x="896" y="9"/>
                          <a:pt x="887" y="7"/>
                          <a:pt x="894" y="6"/>
                        </a:cubicBezTo>
                        <a:cubicBezTo>
                          <a:pt x="901" y="6"/>
                          <a:pt x="899" y="7"/>
                          <a:pt x="900" y="8"/>
                        </a:cubicBezTo>
                        <a:cubicBezTo>
                          <a:pt x="901" y="8"/>
                          <a:pt x="904" y="8"/>
                          <a:pt x="906" y="8"/>
                        </a:cubicBezTo>
                        <a:cubicBezTo>
                          <a:pt x="902" y="9"/>
                          <a:pt x="898" y="7"/>
                          <a:pt x="900" y="6"/>
                        </a:cubicBezTo>
                        <a:cubicBezTo>
                          <a:pt x="903" y="7"/>
                          <a:pt x="911" y="6"/>
                          <a:pt x="913" y="5"/>
                        </a:cubicBezTo>
                        <a:cubicBezTo>
                          <a:pt x="902" y="3"/>
                          <a:pt x="906" y="5"/>
                          <a:pt x="896" y="3"/>
                        </a:cubicBezTo>
                        <a:cubicBezTo>
                          <a:pt x="895" y="4"/>
                          <a:pt x="895" y="5"/>
                          <a:pt x="889" y="5"/>
                        </a:cubicBezTo>
                        <a:cubicBezTo>
                          <a:pt x="893" y="4"/>
                          <a:pt x="889" y="4"/>
                          <a:pt x="888" y="4"/>
                        </a:cubicBezTo>
                        <a:cubicBezTo>
                          <a:pt x="889" y="5"/>
                          <a:pt x="884" y="4"/>
                          <a:pt x="882" y="5"/>
                        </a:cubicBezTo>
                        <a:cubicBezTo>
                          <a:pt x="880" y="4"/>
                          <a:pt x="885" y="2"/>
                          <a:pt x="880" y="2"/>
                        </a:cubicBezTo>
                        <a:cubicBezTo>
                          <a:pt x="879" y="5"/>
                          <a:pt x="879" y="5"/>
                          <a:pt x="879" y="5"/>
                        </a:cubicBezTo>
                        <a:cubicBezTo>
                          <a:pt x="876" y="4"/>
                          <a:pt x="879" y="3"/>
                          <a:pt x="875" y="4"/>
                        </a:cubicBezTo>
                        <a:cubicBezTo>
                          <a:pt x="877" y="2"/>
                          <a:pt x="874" y="2"/>
                          <a:pt x="880" y="1"/>
                        </a:cubicBezTo>
                        <a:cubicBezTo>
                          <a:pt x="872" y="0"/>
                          <a:pt x="868" y="3"/>
                          <a:pt x="862" y="4"/>
                        </a:cubicBezTo>
                        <a:cubicBezTo>
                          <a:pt x="863" y="4"/>
                          <a:pt x="863" y="4"/>
                          <a:pt x="864" y="4"/>
                        </a:cubicBezTo>
                        <a:cubicBezTo>
                          <a:pt x="862" y="4"/>
                          <a:pt x="860" y="4"/>
                          <a:pt x="858" y="5"/>
                        </a:cubicBezTo>
                        <a:cubicBezTo>
                          <a:pt x="854" y="4"/>
                          <a:pt x="861" y="3"/>
                          <a:pt x="860" y="3"/>
                        </a:cubicBezTo>
                        <a:cubicBezTo>
                          <a:pt x="854" y="3"/>
                          <a:pt x="854" y="3"/>
                          <a:pt x="854" y="3"/>
                        </a:cubicBezTo>
                        <a:cubicBezTo>
                          <a:pt x="853" y="3"/>
                          <a:pt x="853" y="3"/>
                          <a:pt x="853" y="3"/>
                        </a:cubicBezTo>
                        <a:cubicBezTo>
                          <a:pt x="852" y="4"/>
                          <a:pt x="850" y="4"/>
                          <a:pt x="850" y="4"/>
                        </a:cubicBezTo>
                        <a:cubicBezTo>
                          <a:pt x="851" y="3"/>
                          <a:pt x="852" y="2"/>
                          <a:pt x="853" y="1"/>
                        </a:cubicBezTo>
                        <a:cubicBezTo>
                          <a:pt x="847" y="3"/>
                          <a:pt x="847" y="3"/>
                          <a:pt x="847" y="3"/>
                        </a:cubicBezTo>
                        <a:cubicBezTo>
                          <a:pt x="847" y="3"/>
                          <a:pt x="841" y="3"/>
                          <a:pt x="846" y="2"/>
                        </a:cubicBezTo>
                        <a:cubicBezTo>
                          <a:pt x="836" y="3"/>
                          <a:pt x="836" y="3"/>
                          <a:pt x="836" y="3"/>
                        </a:cubicBezTo>
                        <a:cubicBezTo>
                          <a:pt x="835" y="2"/>
                          <a:pt x="835" y="2"/>
                          <a:pt x="835" y="2"/>
                        </a:cubicBezTo>
                        <a:cubicBezTo>
                          <a:pt x="832" y="2"/>
                          <a:pt x="832" y="3"/>
                          <a:pt x="835" y="2"/>
                        </a:cubicBezTo>
                        <a:cubicBezTo>
                          <a:pt x="832" y="2"/>
                          <a:pt x="820" y="7"/>
                          <a:pt x="821" y="4"/>
                        </a:cubicBezTo>
                        <a:cubicBezTo>
                          <a:pt x="814" y="6"/>
                          <a:pt x="811" y="6"/>
                          <a:pt x="801" y="8"/>
                        </a:cubicBezTo>
                        <a:cubicBezTo>
                          <a:pt x="808" y="6"/>
                          <a:pt x="793" y="8"/>
                          <a:pt x="800" y="6"/>
                        </a:cubicBezTo>
                        <a:cubicBezTo>
                          <a:pt x="796" y="6"/>
                          <a:pt x="795" y="8"/>
                          <a:pt x="791" y="9"/>
                        </a:cubicBezTo>
                        <a:cubicBezTo>
                          <a:pt x="788" y="9"/>
                          <a:pt x="789" y="7"/>
                          <a:pt x="793" y="6"/>
                        </a:cubicBezTo>
                        <a:cubicBezTo>
                          <a:pt x="789" y="7"/>
                          <a:pt x="789" y="7"/>
                          <a:pt x="789" y="7"/>
                        </a:cubicBezTo>
                        <a:cubicBezTo>
                          <a:pt x="789" y="7"/>
                          <a:pt x="789" y="7"/>
                          <a:pt x="789" y="7"/>
                        </a:cubicBezTo>
                        <a:cubicBezTo>
                          <a:pt x="785" y="9"/>
                          <a:pt x="785" y="9"/>
                          <a:pt x="785" y="9"/>
                        </a:cubicBezTo>
                        <a:cubicBezTo>
                          <a:pt x="781" y="9"/>
                          <a:pt x="784" y="7"/>
                          <a:pt x="780" y="8"/>
                        </a:cubicBezTo>
                        <a:cubicBezTo>
                          <a:pt x="779" y="9"/>
                          <a:pt x="779" y="9"/>
                          <a:pt x="779" y="9"/>
                        </a:cubicBezTo>
                        <a:cubicBezTo>
                          <a:pt x="776" y="9"/>
                          <a:pt x="776" y="9"/>
                          <a:pt x="776" y="9"/>
                        </a:cubicBezTo>
                        <a:cubicBezTo>
                          <a:pt x="777" y="9"/>
                          <a:pt x="775" y="10"/>
                          <a:pt x="772" y="11"/>
                        </a:cubicBezTo>
                        <a:cubicBezTo>
                          <a:pt x="772" y="11"/>
                          <a:pt x="772" y="11"/>
                          <a:pt x="772" y="11"/>
                        </a:cubicBezTo>
                        <a:cubicBezTo>
                          <a:pt x="769" y="12"/>
                          <a:pt x="769" y="12"/>
                          <a:pt x="769" y="12"/>
                        </a:cubicBezTo>
                        <a:cubicBezTo>
                          <a:pt x="772" y="10"/>
                          <a:pt x="765" y="12"/>
                          <a:pt x="767" y="11"/>
                        </a:cubicBezTo>
                        <a:cubicBezTo>
                          <a:pt x="764" y="11"/>
                          <a:pt x="764" y="11"/>
                          <a:pt x="758" y="13"/>
                        </a:cubicBezTo>
                        <a:cubicBezTo>
                          <a:pt x="759" y="14"/>
                          <a:pt x="759" y="14"/>
                          <a:pt x="759" y="14"/>
                        </a:cubicBezTo>
                        <a:cubicBezTo>
                          <a:pt x="752" y="16"/>
                          <a:pt x="759" y="12"/>
                          <a:pt x="753" y="14"/>
                        </a:cubicBezTo>
                        <a:cubicBezTo>
                          <a:pt x="753" y="14"/>
                          <a:pt x="753" y="14"/>
                          <a:pt x="753" y="14"/>
                        </a:cubicBezTo>
                        <a:cubicBezTo>
                          <a:pt x="745" y="15"/>
                          <a:pt x="740" y="19"/>
                          <a:pt x="733" y="19"/>
                        </a:cubicBezTo>
                        <a:cubicBezTo>
                          <a:pt x="737" y="18"/>
                          <a:pt x="735" y="17"/>
                          <a:pt x="735" y="18"/>
                        </a:cubicBezTo>
                        <a:cubicBezTo>
                          <a:pt x="730" y="19"/>
                          <a:pt x="722" y="22"/>
                          <a:pt x="716" y="24"/>
                        </a:cubicBezTo>
                        <a:cubicBezTo>
                          <a:pt x="714" y="24"/>
                          <a:pt x="713" y="23"/>
                          <a:pt x="708" y="24"/>
                        </a:cubicBezTo>
                        <a:cubicBezTo>
                          <a:pt x="704" y="26"/>
                          <a:pt x="703" y="26"/>
                          <a:pt x="702" y="27"/>
                        </a:cubicBezTo>
                        <a:cubicBezTo>
                          <a:pt x="698" y="28"/>
                          <a:pt x="691" y="31"/>
                          <a:pt x="690" y="30"/>
                        </a:cubicBezTo>
                        <a:cubicBezTo>
                          <a:pt x="690" y="31"/>
                          <a:pt x="687" y="31"/>
                          <a:pt x="685" y="33"/>
                        </a:cubicBezTo>
                        <a:cubicBezTo>
                          <a:pt x="684" y="32"/>
                          <a:pt x="684" y="32"/>
                          <a:pt x="684" y="32"/>
                        </a:cubicBezTo>
                        <a:cubicBezTo>
                          <a:pt x="685" y="33"/>
                          <a:pt x="685" y="33"/>
                          <a:pt x="685" y="33"/>
                        </a:cubicBezTo>
                        <a:cubicBezTo>
                          <a:pt x="677" y="33"/>
                          <a:pt x="674" y="38"/>
                          <a:pt x="666" y="39"/>
                        </a:cubicBezTo>
                        <a:cubicBezTo>
                          <a:pt x="667" y="39"/>
                          <a:pt x="667" y="39"/>
                          <a:pt x="667" y="39"/>
                        </a:cubicBezTo>
                        <a:cubicBezTo>
                          <a:pt x="665" y="40"/>
                          <a:pt x="665" y="40"/>
                          <a:pt x="665" y="40"/>
                        </a:cubicBezTo>
                        <a:cubicBezTo>
                          <a:pt x="664" y="40"/>
                          <a:pt x="665" y="39"/>
                          <a:pt x="665" y="38"/>
                        </a:cubicBezTo>
                        <a:cubicBezTo>
                          <a:pt x="661" y="40"/>
                          <a:pt x="656" y="42"/>
                          <a:pt x="652" y="43"/>
                        </a:cubicBezTo>
                        <a:cubicBezTo>
                          <a:pt x="654" y="43"/>
                          <a:pt x="654" y="43"/>
                          <a:pt x="654" y="43"/>
                        </a:cubicBezTo>
                        <a:cubicBezTo>
                          <a:pt x="652" y="44"/>
                          <a:pt x="650" y="46"/>
                          <a:pt x="647" y="47"/>
                        </a:cubicBezTo>
                        <a:cubicBezTo>
                          <a:pt x="651" y="43"/>
                          <a:pt x="642" y="48"/>
                          <a:pt x="641" y="48"/>
                        </a:cubicBezTo>
                        <a:cubicBezTo>
                          <a:pt x="644" y="46"/>
                          <a:pt x="644" y="46"/>
                          <a:pt x="644" y="46"/>
                        </a:cubicBezTo>
                        <a:cubicBezTo>
                          <a:pt x="640" y="48"/>
                          <a:pt x="640" y="48"/>
                          <a:pt x="641" y="49"/>
                        </a:cubicBezTo>
                        <a:cubicBezTo>
                          <a:pt x="636" y="51"/>
                          <a:pt x="636" y="48"/>
                          <a:pt x="632" y="51"/>
                        </a:cubicBezTo>
                        <a:cubicBezTo>
                          <a:pt x="635" y="50"/>
                          <a:pt x="635" y="50"/>
                          <a:pt x="635" y="50"/>
                        </a:cubicBezTo>
                        <a:cubicBezTo>
                          <a:pt x="637" y="50"/>
                          <a:pt x="635" y="52"/>
                          <a:pt x="632" y="53"/>
                        </a:cubicBezTo>
                        <a:cubicBezTo>
                          <a:pt x="632" y="53"/>
                          <a:pt x="630" y="53"/>
                          <a:pt x="632" y="52"/>
                        </a:cubicBezTo>
                        <a:cubicBezTo>
                          <a:pt x="628" y="54"/>
                          <a:pt x="622" y="57"/>
                          <a:pt x="620" y="58"/>
                        </a:cubicBezTo>
                        <a:cubicBezTo>
                          <a:pt x="618" y="58"/>
                          <a:pt x="618" y="57"/>
                          <a:pt x="619" y="57"/>
                        </a:cubicBezTo>
                        <a:cubicBezTo>
                          <a:pt x="611" y="61"/>
                          <a:pt x="616" y="58"/>
                          <a:pt x="608" y="63"/>
                        </a:cubicBezTo>
                        <a:cubicBezTo>
                          <a:pt x="607" y="62"/>
                          <a:pt x="607" y="62"/>
                          <a:pt x="607" y="62"/>
                        </a:cubicBezTo>
                        <a:cubicBezTo>
                          <a:pt x="605" y="64"/>
                          <a:pt x="605" y="64"/>
                          <a:pt x="605" y="64"/>
                        </a:cubicBezTo>
                        <a:cubicBezTo>
                          <a:pt x="600" y="65"/>
                          <a:pt x="600" y="65"/>
                          <a:pt x="600" y="65"/>
                        </a:cubicBezTo>
                        <a:cubicBezTo>
                          <a:pt x="602" y="65"/>
                          <a:pt x="602" y="65"/>
                          <a:pt x="602" y="65"/>
                        </a:cubicBezTo>
                        <a:cubicBezTo>
                          <a:pt x="599" y="67"/>
                          <a:pt x="598" y="68"/>
                          <a:pt x="595" y="69"/>
                        </a:cubicBezTo>
                        <a:cubicBezTo>
                          <a:pt x="595" y="68"/>
                          <a:pt x="595" y="68"/>
                          <a:pt x="595" y="68"/>
                        </a:cubicBezTo>
                        <a:cubicBezTo>
                          <a:pt x="588" y="72"/>
                          <a:pt x="586" y="71"/>
                          <a:pt x="579" y="76"/>
                        </a:cubicBezTo>
                        <a:cubicBezTo>
                          <a:pt x="579" y="76"/>
                          <a:pt x="580" y="75"/>
                          <a:pt x="580" y="74"/>
                        </a:cubicBezTo>
                        <a:cubicBezTo>
                          <a:pt x="574" y="79"/>
                          <a:pt x="575" y="76"/>
                          <a:pt x="569" y="81"/>
                        </a:cubicBezTo>
                        <a:cubicBezTo>
                          <a:pt x="569" y="80"/>
                          <a:pt x="568" y="80"/>
                          <a:pt x="568" y="80"/>
                        </a:cubicBezTo>
                        <a:cubicBezTo>
                          <a:pt x="565" y="82"/>
                          <a:pt x="565" y="82"/>
                          <a:pt x="565" y="82"/>
                        </a:cubicBezTo>
                        <a:cubicBezTo>
                          <a:pt x="565" y="81"/>
                          <a:pt x="565" y="81"/>
                          <a:pt x="565" y="81"/>
                        </a:cubicBezTo>
                        <a:cubicBezTo>
                          <a:pt x="563" y="84"/>
                          <a:pt x="563" y="84"/>
                          <a:pt x="563" y="84"/>
                        </a:cubicBezTo>
                        <a:cubicBezTo>
                          <a:pt x="561" y="84"/>
                          <a:pt x="561" y="84"/>
                          <a:pt x="561" y="84"/>
                        </a:cubicBezTo>
                        <a:cubicBezTo>
                          <a:pt x="560" y="85"/>
                          <a:pt x="560" y="85"/>
                          <a:pt x="560" y="85"/>
                        </a:cubicBezTo>
                        <a:cubicBezTo>
                          <a:pt x="556" y="85"/>
                          <a:pt x="552" y="89"/>
                          <a:pt x="547" y="90"/>
                        </a:cubicBezTo>
                        <a:cubicBezTo>
                          <a:pt x="548" y="91"/>
                          <a:pt x="548" y="91"/>
                          <a:pt x="548" y="91"/>
                        </a:cubicBezTo>
                        <a:cubicBezTo>
                          <a:pt x="539" y="100"/>
                          <a:pt x="522" y="104"/>
                          <a:pt x="510" y="114"/>
                        </a:cubicBezTo>
                        <a:cubicBezTo>
                          <a:pt x="510" y="113"/>
                          <a:pt x="510" y="113"/>
                          <a:pt x="510" y="113"/>
                        </a:cubicBezTo>
                        <a:cubicBezTo>
                          <a:pt x="505" y="118"/>
                          <a:pt x="505" y="118"/>
                          <a:pt x="505" y="118"/>
                        </a:cubicBezTo>
                        <a:cubicBezTo>
                          <a:pt x="502" y="119"/>
                          <a:pt x="507" y="116"/>
                          <a:pt x="505" y="116"/>
                        </a:cubicBezTo>
                        <a:cubicBezTo>
                          <a:pt x="500" y="120"/>
                          <a:pt x="504" y="119"/>
                          <a:pt x="498" y="123"/>
                        </a:cubicBezTo>
                        <a:cubicBezTo>
                          <a:pt x="494" y="125"/>
                          <a:pt x="498" y="122"/>
                          <a:pt x="500" y="120"/>
                        </a:cubicBezTo>
                        <a:cubicBezTo>
                          <a:pt x="494" y="125"/>
                          <a:pt x="485" y="132"/>
                          <a:pt x="481" y="134"/>
                        </a:cubicBezTo>
                        <a:cubicBezTo>
                          <a:pt x="481" y="135"/>
                          <a:pt x="480" y="135"/>
                          <a:pt x="481" y="135"/>
                        </a:cubicBezTo>
                        <a:cubicBezTo>
                          <a:pt x="477" y="138"/>
                          <a:pt x="472" y="142"/>
                          <a:pt x="467" y="145"/>
                        </a:cubicBezTo>
                        <a:cubicBezTo>
                          <a:pt x="467" y="144"/>
                          <a:pt x="468" y="143"/>
                          <a:pt x="469" y="143"/>
                        </a:cubicBezTo>
                        <a:cubicBezTo>
                          <a:pt x="467" y="144"/>
                          <a:pt x="465" y="145"/>
                          <a:pt x="464" y="146"/>
                        </a:cubicBezTo>
                        <a:cubicBezTo>
                          <a:pt x="465" y="144"/>
                          <a:pt x="465" y="144"/>
                          <a:pt x="465" y="144"/>
                        </a:cubicBezTo>
                        <a:cubicBezTo>
                          <a:pt x="462" y="147"/>
                          <a:pt x="456" y="152"/>
                          <a:pt x="454" y="152"/>
                        </a:cubicBezTo>
                        <a:cubicBezTo>
                          <a:pt x="455" y="152"/>
                          <a:pt x="455" y="153"/>
                          <a:pt x="453" y="155"/>
                        </a:cubicBezTo>
                        <a:cubicBezTo>
                          <a:pt x="450" y="155"/>
                          <a:pt x="445" y="162"/>
                          <a:pt x="440" y="165"/>
                        </a:cubicBezTo>
                        <a:cubicBezTo>
                          <a:pt x="440" y="164"/>
                          <a:pt x="444" y="161"/>
                          <a:pt x="443" y="162"/>
                        </a:cubicBezTo>
                        <a:cubicBezTo>
                          <a:pt x="440" y="163"/>
                          <a:pt x="439" y="166"/>
                          <a:pt x="437" y="168"/>
                        </a:cubicBezTo>
                        <a:cubicBezTo>
                          <a:pt x="437" y="167"/>
                          <a:pt x="437" y="167"/>
                          <a:pt x="437" y="167"/>
                        </a:cubicBezTo>
                        <a:cubicBezTo>
                          <a:pt x="427" y="176"/>
                          <a:pt x="427" y="176"/>
                          <a:pt x="427" y="176"/>
                        </a:cubicBezTo>
                        <a:cubicBezTo>
                          <a:pt x="425" y="176"/>
                          <a:pt x="418" y="184"/>
                          <a:pt x="418" y="183"/>
                        </a:cubicBezTo>
                        <a:cubicBezTo>
                          <a:pt x="414" y="186"/>
                          <a:pt x="421" y="181"/>
                          <a:pt x="417" y="185"/>
                        </a:cubicBezTo>
                        <a:cubicBezTo>
                          <a:pt x="415" y="185"/>
                          <a:pt x="413" y="189"/>
                          <a:pt x="412" y="188"/>
                        </a:cubicBezTo>
                        <a:cubicBezTo>
                          <a:pt x="413" y="187"/>
                          <a:pt x="413" y="187"/>
                          <a:pt x="413" y="187"/>
                        </a:cubicBezTo>
                        <a:cubicBezTo>
                          <a:pt x="410" y="190"/>
                          <a:pt x="410" y="190"/>
                          <a:pt x="410" y="190"/>
                        </a:cubicBezTo>
                        <a:cubicBezTo>
                          <a:pt x="411" y="187"/>
                          <a:pt x="411" y="187"/>
                          <a:pt x="411" y="187"/>
                        </a:cubicBezTo>
                        <a:cubicBezTo>
                          <a:pt x="408" y="190"/>
                          <a:pt x="407" y="193"/>
                          <a:pt x="408" y="193"/>
                        </a:cubicBezTo>
                        <a:cubicBezTo>
                          <a:pt x="405" y="195"/>
                          <a:pt x="401" y="199"/>
                          <a:pt x="399" y="199"/>
                        </a:cubicBezTo>
                        <a:cubicBezTo>
                          <a:pt x="400" y="198"/>
                          <a:pt x="400" y="198"/>
                          <a:pt x="400" y="198"/>
                        </a:cubicBezTo>
                        <a:cubicBezTo>
                          <a:pt x="393" y="205"/>
                          <a:pt x="386" y="207"/>
                          <a:pt x="382" y="214"/>
                        </a:cubicBezTo>
                        <a:cubicBezTo>
                          <a:pt x="381" y="214"/>
                          <a:pt x="381" y="214"/>
                          <a:pt x="382" y="213"/>
                        </a:cubicBezTo>
                        <a:cubicBezTo>
                          <a:pt x="378" y="217"/>
                          <a:pt x="378" y="217"/>
                          <a:pt x="378" y="217"/>
                        </a:cubicBezTo>
                        <a:cubicBezTo>
                          <a:pt x="378" y="215"/>
                          <a:pt x="378" y="215"/>
                          <a:pt x="378" y="215"/>
                        </a:cubicBezTo>
                        <a:cubicBezTo>
                          <a:pt x="372" y="223"/>
                          <a:pt x="372" y="223"/>
                          <a:pt x="372" y="223"/>
                        </a:cubicBezTo>
                        <a:cubicBezTo>
                          <a:pt x="372" y="223"/>
                          <a:pt x="372" y="223"/>
                          <a:pt x="372" y="223"/>
                        </a:cubicBezTo>
                        <a:cubicBezTo>
                          <a:pt x="367" y="227"/>
                          <a:pt x="360" y="235"/>
                          <a:pt x="354" y="241"/>
                        </a:cubicBezTo>
                        <a:cubicBezTo>
                          <a:pt x="355" y="240"/>
                          <a:pt x="355" y="240"/>
                          <a:pt x="355" y="240"/>
                        </a:cubicBezTo>
                        <a:cubicBezTo>
                          <a:pt x="349" y="247"/>
                          <a:pt x="348" y="246"/>
                          <a:pt x="344" y="251"/>
                        </a:cubicBezTo>
                        <a:cubicBezTo>
                          <a:pt x="344" y="251"/>
                          <a:pt x="344" y="251"/>
                          <a:pt x="344" y="250"/>
                        </a:cubicBezTo>
                        <a:cubicBezTo>
                          <a:pt x="340" y="255"/>
                          <a:pt x="340" y="255"/>
                          <a:pt x="340" y="255"/>
                        </a:cubicBezTo>
                        <a:cubicBezTo>
                          <a:pt x="340" y="253"/>
                          <a:pt x="340" y="253"/>
                          <a:pt x="340" y="253"/>
                        </a:cubicBezTo>
                        <a:cubicBezTo>
                          <a:pt x="338" y="258"/>
                          <a:pt x="331" y="262"/>
                          <a:pt x="333" y="260"/>
                        </a:cubicBezTo>
                        <a:cubicBezTo>
                          <a:pt x="332" y="263"/>
                          <a:pt x="329" y="266"/>
                          <a:pt x="329" y="267"/>
                        </a:cubicBezTo>
                        <a:cubicBezTo>
                          <a:pt x="325" y="272"/>
                          <a:pt x="328" y="268"/>
                          <a:pt x="325" y="271"/>
                        </a:cubicBezTo>
                        <a:cubicBezTo>
                          <a:pt x="321" y="274"/>
                          <a:pt x="322" y="276"/>
                          <a:pt x="317" y="280"/>
                        </a:cubicBezTo>
                        <a:cubicBezTo>
                          <a:pt x="317" y="280"/>
                          <a:pt x="317" y="280"/>
                          <a:pt x="317" y="280"/>
                        </a:cubicBezTo>
                        <a:cubicBezTo>
                          <a:pt x="315" y="282"/>
                          <a:pt x="314" y="284"/>
                          <a:pt x="311" y="287"/>
                        </a:cubicBezTo>
                        <a:cubicBezTo>
                          <a:pt x="312" y="286"/>
                          <a:pt x="312" y="286"/>
                          <a:pt x="312" y="286"/>
                        </a:cubicBezTo>
                        <a:cubicBezTo>
                          <a:pt x="308" y="292"/>
                          <a:pt x="305" y="291"/>
                          <a:pt x="303" y="297"/>
                        </a:cubicBezTo>
                        <a:cubicBezTo>
                          <a:pt x="301" y="299"/>
                          <a:pt x="298" y="304"/>
                          <a:pt x="297" y="303"/>
                        </a:cubicBezTo>
                        <a:cubicBezTo>
                          <a:pt x="283" y="322"/>
                          <a:pt x="283" y="322"/>
                          <a:pt x="283" y="322"/>
                        </a:cubicBezTo>
                        <a:cubicBezTo>
                          <a:pt x="281" y="322"/>
                          <a:pt x="282" y="324"/>
                          <a:pt x="278" y="327"/>
                        </a:cubicBezTo>
                        <a:cubicBezTo>
                          <a:pt x="279" y="328"/>
                          <a:pt x="279" y="328"/>
                          <a:pt x="279" y="328"/>
                        </a:cubicBezTo>
                        <a:cubicBezTo>
                          <a:pt x="272" y="337"/>
                          <a:pt x="262" y="347"/>
                          <a:pt x="254" y="358"/>
                        </a:cubicBezTo>
                        <a:cubicBezTo>
                          <a:pt x="253" y="357"/>
                          <a:pt x="253" y="357"/>
                          <a:pt x="253" y="357"/>
                        </a:cubicBezTo>
                        <a:cubicBezTo>
                          <a:pt x="252" y="360"/>
                          <a:pt x="252" y="360"/>
                          <a:pt x="252" y="360"/>
                        </a:cubicBezTo>
                        <a:cubicBezTo>
                          <a:pt x="244" y="372"/>
                          <a:pt x="233" y="387"/>
                          <a:pt x="226" y="396"/>
                        </a:cubicBezTo>
                        <a:cubicBezTo>
                          <a:pt x="225" y="400"/>
                          <a:pt x="223" y="405"/>
                          <a:pt x="219" y="410"/>
                        </a:cubicBezTo>
                        <a:cubicBezTo>
                          <a:pt x="219" y="409"/>
                          <a:pt x="219" y="409"/>
                          <a:pt x="219" y="409"/>
                        </a:cubicBezTo>
                        <a:cubicBezTo>
                          <a:pt x="214" y="418"/>
                          <a:pt x="209" y="428"/>
                          <a:pt x="202" y="437"/>
                        </a:cubicBezTo>
                        <a:cubicBezTo>
                          <a:pt x="202" y="436"/>
                          <a:pt x="202" y="437"/>
                          <a:pt x="202" y="436"/>
                        </a:cubicBezTo>
                        <a:cubicBezTo>
                          <a:pt x="202" y="439"/>
                          <a:pt x="199" y="442"/>
                          <a:pt x="197" y="444"/>
                        </a:cubicBezTo>
                        <a:cubicBezTo>
                          <a:pt x="200" y="442"/>
                          <a:pt x="200" y="442"/>
                          <a:pt x="200" y="442"/>
                        </a:cubicBezTo>
                        <a:cubicBezTo>
                          <a:pt x="199" y="445"/>
                          <a:pt x="196" y="448"/>
                          <a:pt x="194" y="449"/>
                        </a:cubicBezTo>
                        <a:cubicBezTo>
                          <a:pt x="192" y="454"/>
                          <a:pt x="192" y="454"/>
                          <a:pt x="192" y="454"/>
                        </a:cubicBezTo>
                        <a:cubicBezTo>
                          <a:pt x="192" y="455"/>
                          <a:pt x="192" y="455"/>
                          <a:pt x="192" y="455"/>
                        </a:cubicBezTo>
                        <a:cubicBezTo>
                          <a:pt x="192" y="456"/>
                          <a:pt x="192" y="456"/>
                          <a:pt x="192" y="456"/>
                        </a:cubicBezTo>
                        <a:cubicBezTo>
                          <a:pt x="189" y="458"/>
                          <a:pt x="189" y="458"/>
                          <a:pt x="189" y="458"/>
                        </a:cubicBezTo>
                        <a:cubicBezTo>
                          <a:pt x="189" y="459"/>
                          <a:pt x="186" y="465"/>
                          <a:pt x="186" y="467"/>
                        </a:cubicBezTo>
                        <a:cubicBezTo>
                          <a:pt x="185" y="467"/>
                          <a:pt x="182" y="471"/>
                          <a:pt x="184" y="468"/>
                        </a:cubicBezTo>
                        <a:cubicBezTo>
                          <a:pt x="175" y="484"/>
                          <a:pt x="175" y="484"/>
                          <a:pt x="175" y="484"/>
                        </a:cubicBezTo>
                        <a:cubicBezTo>
                          <a:pt x="176" y="482"/>
                          <a:pt x="176" y="482"/>
                          <a:pt x="176" y="482"/>
                        </a:cubicBezTo>
                        <a:cubicBezTo>
                          <a:pt x="178" y="482"/>
                          <a:pt x="175" y="487"/>
                          <a:pt x="174" y="489"/>
                        </a:cubicBezTo>
                        <a:cubicBezTo>
                          <a:pt x="175" y="486"/>
                          <a:pt x="172" y="488"/>
                          <a:pt x="171" y="490"/>
                        </a:cubicBezTo>
                        <a:cubicBezTo>
                          <a:pt x="170" y="492"/>
                          <a:pt x="173" y="488"/>
                          <a:pt x="173" y="489"/>
                        </a:cubicBezTo>
                        <a:cubicBezTo>
                          <a:pt x="172" y="493"/>
                          <a:pt x="169" y="499"/>
                          <a:pt x="168" y="500"/>
                        </a:cubicBezTo>
                        <a:cubicBezTo>
                          <a:pt x="168" y="498"/>
                          <a:pt x="168" y="498"/>
                          <a:pt x="168" y="498"/>
                        </a:cubicBezTo>
                        <a:cubicBezTo>
                          <a:pt x="167" y="502"/>
                          <a:pt x="164" y="503"/>
                          <a:pt x="162" y="507"/>
                        </a:cubicBezTo>
                        <a:cubicBezTo>
                          <a:pt x="161" y="511"/>
                          <a:pt x="159" y="513"/>
                          <a:pt x="161" y="513"/>
                        </a:cubicBezTo>
                        <a:cubicBezTo>
                          <a:pt x="159" y="518"/>
                          <a:pt x="159" y="514"/>
                          <a:pt x="158" y="516"/>
                        </a:cubicBezTo>
                        <a:cubicBezTo>
                          <a:pt x="158" y="518"/>
                          <a:pt x="154" y="525"/>
                          <a:pt x="153" y="525"/>
                        </a:cubicBezTo>
                        <a:cubicBezTo>
                          <a:pt x="153" y="529"/>
                          <a:pt x="145" y="538"/>
                          <a:pt x="147" y="540"/>
                        </a:cubicBezTo>
                        <a:cubicBezTo>
                          <a:pt x="143" y="544"/>
                          <a:pt x="143" y="544"/>
                          <a:pt x="143" y="544"/>
                        </a:cubicBezTo>
                        <a:cubicBezTo>
                          <a:pt x="144" y="544"/>
                          <a:pt x="145" y="545"/>
                          <a:pt x="143" y="549"/>
                        </a:cubicBezTo>
                        <a:cubicBezTo>
                          <a:pt x="141" y="552"/>
                          <a:pt x="141" y="551"/>
                          <a:pt x="140" y="551"/>
                        </a:cubicBezTo>
                        <a:cubicBezTo>
                          <a:pt x="141" y="554"/>
                          <a:pt x="141" y="554"/>
                          <a:pt x="141" y="554"/>
                        </a:cubicBezTo>
                        <a:cubicBezTo>
                          <a:pt x="130" y="571"/>
                          <a:pt x="121" y="596"/>
                          <a:pt x="111" y="615"/>
                        </a:cubicBezTo>
                        <a:cubicBezTo>
                          <a:pt x="107" y="624"/>
                          <a:pt x="104" y="636"/>
                          <a:pt x="99" y="647"/>
                        </a:cubicBezTo>
                        <a:cubicBezTo>
                          <a:pt x="100" y="645"/>
                          <a:pt x="100" y="645"/>
                          <a:pt x="100" y="645"/>
                        </a:cubicBezTo>
                        <a:cubicBezTo>
                          <a:pt x="95" y="656"/>
                          <a:pt x="95" y="656"/>
                          <a:pt x="95" y="656"/>
                        </a:cubicBezTo>
                        <a:cubicBezTo>
                          <a:pt x="99" y="648"/>
                          <a:pt x="99" y="648"/>
                          <a:pt x="99" y="648"/>
                        </a:cubicBezTo>
                        <a:cubicBezTo>
                          <a:pt x="98" y="651"/>
                          <a:pt x="98" y="653"/>
                          <a:pt x="97" y="655"/>
                        </a:cubicBezTo>
                        <a:cubicBezTo>
                          <a:pt x="92" y="666"/>
                          <a:pt x="85" y="681"/>
                          <a:pt x="81" y="696"/>
                        </a:cubicBezTo>
                        <a:cubicBezTo>
                          <a:pt x="80" y="706"/>
                          <a:pt x="77" y="702"/>
                          <a:pt x="76" y="711"/>
                        </a:cubicBezTo>
                        <a:cubicBezTo>
                          <a:pt x="76" y="710"/>
                          <a:pt x="76" y="710"/>
                          <a:pt x="76" y="709"/>
                        </a:cubicBezTo>
                        <a:cubicBezTo>
                          <a:pt x="73" y="719"/>
                          <a:pt x="72" y="725"/>
                          <a:pt x="70" y="735"/>
                        </a:cubicBezTo>
                        <a:cubicBezTo>
                          <a:pt x="68" y="733"/>
                          <a:pt x="68" y="741"/>
                          <a:pt x="67" y="740"/>
                        </a:cubicBezTo>
                        <a:cubicBezTo>
                          <a:pt x="68" y="741"/>
                          <a:pt x="68" y="741"/>
                          <a:pt x="68" y="741"/>
                        </a:cubicBezTo>
                        <a:cubicBezTo>
                          <a:pt x="67" y="743"/>
                          <a:pt x="65" y="748"/>
                          <a:pt x="65" y="747"/>
                        </a:cubicBezTo>
                        <a:cubicBezTo>
                          <a:pt x="64" y="752"/>
                          <a:pt x="64" y="752"/>
                          <a:pt x="64" y="752"/>
                        </a:cubicBezTo>
                        <a:cubicBezTo>
                          <a:pt x="63" y="752"/>
                          <a:pt x="63" y="752"/>
                          <a:pt x="63" y="752"/>
                        </a:cubicBezTo>
                        <a:cubicBezTo>
                          <a:pt x="62" y="757"/>
                          <a:pt x="59" y="770"/>
                          <a:pt x="56" y="772"/>
                        </a:cubicBezTo>
                        <a:cubicBezTo>
                          <a:pt x="53" y="787"/>
                          <a:pt x="47" y="809"/>
                          <a:pt x="42" y="827"/>
                        </a:cubicBezTo>
                        <a:cubicBezTo>
                          <a:pt x="43" y="830"/>
                          <a:pt x="41" y="835"/>
                          <a:pt x="40" y="839"/>
                        </a:cubicBezTo>
                        <a:cubicBezTo>
                          <a:pt x="38" y="844"/>
                          <a:pt x="38" y="844"/>
                          <a:pt x="38" y="844"/>
                        </a:cubicBezTo>
                        <a:cubicBezTo>
                          <a:pt x="38" y="848"/>
                          <a:pt x="38" y="853"/>
                          <a:pt x="36" y="856"/>
                        </a:cubicBezTo>
                        <a:cubicBezTo>
                          <a:pt x="36" y="856"/>
                          <a:pt x="36" y="856"/>
                          <a:pt x="36" y="856"/>
                        </a:cubicBezTo>
                        <a:cubicBezTo>
                          <a:pt x="36" y="860"/>
                          <a:pt x="34" y="864"/>
                          <a:pt x="34" y="868"/>
                        </a:cubicBezTo>
                        <a:cubicBezTo>
                          <a:pt x="33" y="873"/>
                          <a:pt x="32" y="877"/>
                          <a:pt x="31" y="876"/>
                        </a:cubicBezTo>
                        <a:cubicBezTo>
                          <a:pt x="33" y="877"/>
                          <a:pt x="29" y="886"/>
                          <a:pt x="29" y="886"/>
                        </a:cubicBezTo>
                        <a:cubicBezTo>
                          <a:pt x="29" y="886"/>
                          <a:pt x="15" y="946"/>
                          <a:pt x="7" y="1014"/>
                        </a:cubicBezTo>
                        <a:cubicBezTo>
                          <a:pt x="3" y="1049"/>
                          <a:pt x="1" y="1085"/>
                          <a:pt x="0" y="1116"/>
                        </a:cubicBezTo>
                        <a:cubicBezTo>
                          <a:pt x="0" y="1148"/>
                          <a:pt x="1" y="1175"/>
                          <a:pt x="4" y="1189"/>
                        </a:cubicBezTo>
                        <a:cubicBezTo>
                          <a:pt x="5" y="1191"/>
                          <a:pt x="5" y="1197"/>
                          <a:pt x="6" y="1195"/>
                        </a:cubicBezTo>
                        <a:cubicBezTo>
                          <a:pt x="7" y="1199"/>
                          <a:pt x="5" y="1201"/>
                          <a:pt x="6" y="1202"/>
                        </a:cubicBezTo>
                        <a:cubicBezTo>
                          <a:pt x="7" y="1196"/>
                          <a:pt x="9" y="1204"/>
                          <a:pt x="10" y="1198"/>
                        </a:cubicBezTo>
                        <a:cubicBezTo>
                          <a:pt x="10" y="1202"/>
                          <a:pt x="10" y="1202"/>
                          <a:pt x="10" y="1202"/>
                        </a:cubicBezTo>
                        <a:cubicBezTo>
                          <a:pt x="11" y="1203"/>
                          <a:pt x="9" y="1197"/>
                          <a:pt x="11" y="1198"/>
                        </a:cubicBezTo>
                        <a:cubicBezTo>
                          <a:pt x="9" y="1197"/>
                          <a:pt x="9" y="1197"/>
                          <a:pt x="9" y="1197"/>
                        </a:cubicBezTo>
                        <a:cubicBezTo>
                          <a:pt x="9" y="1194"/>
                          <a:pt x="9" y="1192"/>
                          <a:pt x="10" y="1191"/>
                        </a:cubicBezTo>
                        <a:cubicBezTo>
                          <a:pt x="9" y="1188"/>
                          <a:pt x="7" y="1186"/>
                          <a:pt x="8" y="1180"/>
                        </a:cubicBezTo>
                        <a:cubicBezTo>
                          <a:pt x="8" y="1182"/>
                          <a:pt x="8" y="1182"/>
                          <a:pt x="8" y="1182"/>
                        </a:cubicBezTo>
                        <a:cubicBezTo>
                          <a:pt x="8" y="1176"/>
                          <a:pt x="9" y="1178"/>
                          <a:pt x="10" y="1177"/>
                        </a:cubicBezTo>
                        <a:cubicBezTo>
                          <a:pt x="10" y="1178"/>
                          <a:pt x="10" y="1178"/>
                          <a:pt x="10" y="1178"/>
                        </a:cubicBezTo>
                        <a:cubicBezTo>
                          <a:pt x="11" y="1174"/>
                          <a:pt x="11" y="1174"/>
                          <a:pt x="11" y="1174"/>
                        </a:cubicBezTo>
                        <a:cubicBezTo>
                          <a:pt x="10" y="1177"/>
                          <a:pt x="11" y="1183"/>
                          <a:pt x="11" y="1180"/>
                        </a:cubicBezTo>
                        <a:cubicBezTo>
                          <a:pt x="12" y="1174"/>
                          <a:pt x="11" y="1182"/>
                          <a:pt x="11" y="1177"/>
                        </a:cubicBezTo>
                        <a:cubicBezTo>
                          <a:pt x="11" y="1174"/>
                          <a:pt x="12" y="1175"/>
                          <a:pt x="12" y="1175"/>
                        </a:cubicBezTo>
                        <a:cubicBezTo>
                          <a:pt x="12" y="1170"/>
                          <a:pt x="12" y="1170"/>
                          <a:pt x="12" y="1170"/>
                        </a:cubicBezTo>
                        <a:cubicBezTo>
                          <a:pt x="13" y="1170"/>
                          <a:pt x="12" y="1173"/>
                          <a:pt x="13" y="1171"/>
                        </a:cubicBezTo>
                        <a:cubicBezTo>
                          <a:pt x="12" y="1164"/>
                          <a:pt x="12" y="1164"/>
                          <a:pt x="12" y="1164"/>
                        </a:cubicBezTo>
                        <a:cubicBezTo>
                          <a:pt x="14" y="1163"/>
                          <a:pt x="11" y="1157"/>
                          <a:pt x="13" y="1154"/>
                        </a:cubicBezTo>
                        <a:cubicBezTo>
                          <a:pt x="14" y="1159"/>
                          <a:pt x="14" y="1153"/>
                          <a:pt x="15" y="1154"/>
                        </a:cubicBezTo>
                        <a:cubicBezTo>
                          <a:pt x="15" y="1142"/>
                          <a:pt x="15" y="1142"/>
                          <a:pt x="15" y="1142"/>
                        </a:cubicBezTo>
                        <a:cubicBezTo>
                          <a:pt x="16" y="1141"/>
                          <a:pt x="16" y="1145"/>
                          <a:pt x="16" y="1144"/>
                        </a:cubicBezTo>
                        <a:cubicBezTo>
                          <a:pt x="16" y="1141"/>
                          <a:pt x="15" y="1140"/>
                          <a:pt x="15" y="1139"/>
                        </a:cubicBezTo>
                        <a:cubicBezTo>
                          <a:pt x="16" y="1138"/>
                          <a:pt x="16" y="1130"/>
                          <a:pt x="17" y="1130"/>
                        </a:cubicBezTo>
                        <a:cubicBezTo>
                          <a:pt x="19" y="1122"/>
                          <a:pt x="15" y="1127"/>
                          <a:pt x="17" y="1119"/>
                        </a:cubicBezTo>
                        <a:cubicBezTo>
                          <a:pt x="18" y="1118"/>
                          <a:pt x="17" y="1125"/>
                          <a:pt x="18" y="1122"/>
                        </a:cubicBezTo>
                        <a:cubicBezTo>
                          <a:pt x="18" y="1114"/>
                          <a:pt x="18" y="1114"/>
                          <a:pt x="18" y="1114"/>
                        </a:cubicBezTo>
                        <a:cubicBezTo>
                          <a:pt x="18" y="1115"/>
                          <a:pt x="19" y="1116"/>
                          <a:pt x="19" y="1119"/>
                        </a:cubicBezTo>
                        <a:cubicBezTo>
                          <a:pt x="21" y="1098"/>
                          <a:pt x="26" y="1087"/>
                          <a:pt x="27" y="1067"/>
                        </a:cubicBezTo>
                        <a:cubicBezTo>
                          <a:pt x="28" y="1065"/>
                          <a:pt x="27" y="1069"/>
                          <a:pt x="28" y="1071"/>
                        </a:cubicBezTo>
                        <a:cubicBezTo>
                          <a:pt x="28" y="1057"/>
                          <a:pt x="32" y="1052"/>
                          <a:pt x="33" y="1040"/>
                        </a:cubicBezTo>
                        <a:cubicBezTo>
                          <a:pt x="32" y="1040"/>
                          <a:pt x="32" y="1040"/>
                          <a:pt x="32" y="1040"/>
                        </a:cubicBezTo>
                        <a:cubicBezTo>
                          <a:pt x="36" y="1024"/>
                          <a:pt x="37" y="1004"/>
                          <a:pt x="41" y="986"/>
                        </a:cubicBezTo>
                        <a:cubicBezTo>
                          <a:pt x="40" y="988"/>
                          <a:pt x="40" y="988"/>
                          <a:pt x="40" y="988"/>
                        </a:cubicBezTo>
                        <a:cubicBezTo>
                          <a:pt x="39" y="985"/>
                          <a:pt x="40" y="981"/>
                          <a:pt x="40" y="978"/>
                        </a:cubicBezTo>
                        <a:cubicBezTo>
                          <a:pt x="40" y="977"/>
                          <a:pt x="41" y="980"/>
                          <a:pt x="42" y="975"/>
                        </a:cubicBezTo>
                        <a:cubicBezTo>
                          <a:pt x="41" y="976"/>
                          <a:pt x="41" y="978"/>
                          <a:pt x="40" y="977"/>
                        </a:cubicBezTo>
                        <a:cubicBezTo>
                          <a:pt x="45" y="962"/>
                          <a:pt x="50" y="928"/>
                          <a:pt x="56" y="903"/>
                        </a:cubicBezTo>
                        <a:cubicBezTo>
                          <a:pt x="62" y="868"/>
                          <a:pt x="72" y="831"/>
                          <a:pt x="81" y="797"/>
                        </a:cubicBezTo>
                        <a:cubicBezTo>
                          <a:pt x="79" y="802"/>
                          <a:pt x="78" y="799"/>
                          <a:pt x="79" y="796"/>
                        </a:cubicBezTo>
                        <a:cubicBezTo>
                          <a:pt x="86" y="786"/>
                          <a:pt x="84" y="777"/>
                          <a:pt x="89" y="767"/>
                        </a:cubicBezTo>
                        <a:cubicBezTo>
                          <a:pt x="94" y="747"/>
                          <a:pt x="103" y="731"/>
                          <a:pt x="106" y="712"/>
                        </a:cubicBezTo>
                        <a:cubicBezTo>
                          <a:pt x="107" y="712"/>
                          <a:pt x="107" y="712"/>
                          <a:pt x="107" y="712"/>
                        </a:cubicBezTo>
                        <a:cubicBezTo>
                          <a:pt x="108" y="710"/>
                          <a:pt x="108" y="709"/>
                          <a:pt x="109" y="706"/>
                        </a:cubicBezTo>
                        <a:cubicBezTo>
                          <a:pt x="109" y="706"/>
                          <a:pt x="109" y="706"/>
                          <a:pt x="109" y="706"/>
                        </a:cubicBezTo>
                        <a:cubicBezTo>
                          <a:pt x="112" y="700"/>
                          <a:pt x="113" y="691"/>
                          <a:pt x="115" y="688"/>
                        </a:cubicBezTo>
                        <a:cubicBezTo>
                          <a:pt x="114" y="687"/>
                          <a:pt x="114" y="687"/>
                          <a:pt x="114" y="687"/>
                        </a:cubicBezTo>
                        <a:cubicBezTo>
                          <a:pt x="116" y="683"/>
                          <a:pt x="116" y="685"/>
                          <a:pt x="117" y="681"/>
                        </a:cubicBezTo>
                        <a:cubicBezTo>
                          <a:pt x="117" y="681"/>
                          <a:pt x="117" y="681"/>
                          <a:pt x="117" y="681"/>
                        </a:cubicBezTo>
                        <a:cubicBezTo>
                          <a:pt x="118" y="676"/>
                          <a:pt x="118" y="676"/>
                          <a:pt x="118" y="676"/>
                        </a:cubicBezTo>
                        <a:cubicBezTo>
                          <a:pt x="120" y="677"/>
                          <a:pt x="122" y="665"/>
                          <a:pt x="124" y="663"/>
                        </a:cubicBezTo>
                        <a:cubicBezTo>
                          <a:pt x="126" y="657"/>
                          <a:pt x="129" y="648"/>
                          <a:pt x="132" y="640"/>
                        </a:cubicBezTo>
                        <a:cubicBezTo>
                          <a:pt x="134" y="639"/>
                          <a:pt x="137" y="630"/>
                          <a:pt x="140" y="624"/>
                        </a:cubicBezTo>
                        <a:cubicBezTo>
                          <a:pt x="145" y="613"/>
                          <a:pt x="151" y="596"/>
                          <a:pt x="158" y="582"/>
                        </a:cubicBezTo>
                        <a:cubicBezTo>
                          <a:pt x="157" y="582"/>
                          <a:pt x="157" y="582"/>
                          <a:pt x="157" y="582"/>
                        </a:cubicBezTo>
                        <a:cubicBezTo>
                          <a:pt x="159" y="578"/>
                          <a:pt x="159" y="578"/>
                          <a:pt x="159" y="578"/>
                        </a:cubicBezTo>
                        <a:cubicBezTo>
                          <a:pt x="159" y="578"/>
                          <a:pt x="159" y="578"/>
                          <a:pt x="159" y="578"/>
                        </a:cubicBezTo>
                        <a:cubicBezTo>
                          <a:pt x="162" y="576"/>
                          <a:pt x="163" y="569"/>
                          <a:pt x="165" y="567"/>
                        </a:cubicBezTo>
                        <a:cubicBezTo>
                          <a:pt x="163" y="568"/>
                          <a:pt x="164" y="569"/>
                          <a:pt x="163" y="572"/>
                        </a:cubicBezTo>
                        <a:cubicBezTo>
                          <a:pt x="161" y="574"/>
                          <a:pt x="161" y="571"/>
                          <a:pt x="163" y="567"/>
                        </a:cubicBezTo>
                        <a:cubicBezTo>
                          <a:pt x="164" y="567"/>
                          <a:pt x="164" y="567"/>
                          <a:pt x="164" y="567"/>
                        </a:cubicBezTo>
                        <a:cubicBezTo>
                          <a:pt x="164" y="564"/>
                          <a:pt x="164" y="564"/>
                          <a:pt x="164" y="564"/>
                        </a:cubicBezTo>
                        <a:cubicBezTo>
                          <a:pt x="165" y="564"/>
                          <a:pt x="167" y="562"/>
                          <a:pt x="168" y="562"/>
                        </a:cubicBezTo>
                        <a:cubicBezTo>
                          <a:pt x="174" y="550"/>
                          <a:pt x="176" y="541"/>
                          <a:pt x="183" y="528"/>
                        </a:cubicBezTo>
                        <a:cubicBezTo>
                          <a:pt x="183" y="530"/>
                          <a:pt x="187" y="519"/>
                          <a:pt x="188" y="523"/>
                        </a:cubicBezTo>
                        <a:cubicBezTo>
                          <a:pt x="191" y="515"/>
                          <a:pt x="186" y="523"/>
                          <a:pt x="186" y="519"/>
                        </a:cubicBezTo>
                        <a:cubicBezTo>
                          <a:pt x="188" y="517"/>
                          <a:pt x="188" y="515"/>
                          <a:pt x="189" y="515"/>
                        </a:cubicBezTo>
                        <a:cubicBezTo>
                          <a:pt x="189" y="516"/>
                          <a:pt x="191" y="513"/>
                          <a:pt x="190" y="515"/>
                        </a:cubicBezTo>
                        <a:cubicBezTo>
                          <a:pt x="193" y="510"/>
                          <a:pt x="193" y="510"/>
                          <a:pt x="193" y="510"/>
                        </a:cubicBezTo>
                        <a:cubicBezTo>
                          <a:pt x="193" y="510"/>
                          <a:pt x="193" y="511"/>
                          <a:pt x="193" y="512"/>
                        </a:cubicBezTo>
                        <a:cubicBezTo>
                          <a:pt x="197" y="501"/>
                          <a:pt x="203" y="494"/>
                          <a:pt x="207" y="485"/>
                        </a:cubicBezTo>
                        <a:cubicBezTo>
                          <a:pt x="207" y="484"/>
                          <a:pt x="205" y="488"/>
                          <a:pt x="205" y="487"/>
                        </a:cubicBezTo>
                        <a:cubicBezTo>
                          <a:pt x="209" y="478"/>
                          <a:pt x="211" y="480"/>
                          <a:pt x="215" y="471"/>
                        </a:cubicBezTo>
                        <a:cubicBezTo>
                          <a:pt x="214" y="473"/>
                          <a:pt x="214" y="473"/>
                          <a:pt x="214" y="473"/>
                        </a:cubicBezTo>
                        <a:cubicBezTo>
                          <a:pt x="215" y="470"/>
                          <a:pt x="215" y="469"/>
                          <a:pt x="219" y="465"/>
                        </a:cubicBezTo>
                        <a:cubicBezTo>
                          <a:pt x="220" y="465"/>
                          <a:pt x="217" y="469"/>
                          <a:pt x="216" y="471"/>
                        </a:cubicBezTo>
                        <a:cubicBezTo>
                          <a:pt x="218" y="468"/>
                          <a:pt x="223" y="461"/>
                          <a:pt x="220" y="462"/>
                        </a:cubicBezTo>
                        <a:cubicBezTo>
                          <a:pt x="222" y="459"/>
                          <a:pt x="224" y="458"/>
                          <a:pt x="225" y="456"/>
                        </a:cubicBezTo>
                        <a:cubicBezTo>
                          <a:pt x="225" y="456"/>
                          <a:pt x="223" y="459"/>
                          <a:pt x="223" y="457"/>
                        </a:cubicBezTo>
                        <a:cubicBezTo>
                          <a:pt x="227" y="452"/>
                          <a:pt x="231" y="444"/>
                          <a:pt x="235" y="439"/>
                        </a:cubicBezTo>
                        <a:cubicBezTo>
                          <a:pt x="235" y="439"/>
                          <a:pt x="236" y="439"/>
                          <a:pt x="236" y="439"/>
                        </a:cubicBezTo>
                        <a:cubicBezTo>
                          <a:pt x="238" y="434"/>
                          <a:pt x="239" y="436"/>
                          <a:pt x="243" y="429"/>
                        </a:cubicBezTo>
                        <a:close/>
                      </a:path>
                    </a:pathLst>
                  </a:custGeom>
                  <a:solidFill>
                    <a:schemeClr val="lt1">
                      <a:lumMod val="8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92" name="Freeform 156"/>
                  <p:cNvSpPr/>
                  <p:nvPr>
                    <p:custDataLst>
                      <p:tags r:id="rId179"/>
                    </p:custDataLst>
                  </p:nvPr>
                </p:nvSpPr>
                <p:spPr bwMode="auto">
                  <a:xfrm>
                    <a:off x="7526338" y="2025650"/>
                    <a:ext cx="7937" cy="7938"/>
                  </a:xfrm>
                  <a:custGeom>
                    <a:avLst/>
                    <a:gdLst/>
                    <a:ahLst/>
                    <a:cxnLst>
                      <a:cxn ang="0">
                        <a:pos x="3" y="0"/>
                      </a:cxn>
                      <a:cxn ang="0">
                        <a:pos x="0" y="1"/>
                      </a:cxn>
                      <a:cxn ang="0">
                        <a:pos x="0" y="3"/>
                      </a:cxn>
                      <a:cxn ang="0">
                        <a:pos x="3" y="0"/>
                      </a:cxn>
                    </a:cxnLst>
                    <a:rect l="0" t="0" r="r" b="b"/>
                    <a:pathLst>
                      <a:path w="3" h="3">
                        <a:moveTo>
                          <a:pt x="3" y="0"/>
                        </a:moveTo>
                        <a:cubicBezTo>
                          <a:pt x="0" y="1"/>
                          <a:pt x="0" y="1"/>
                          <a:pt x="0" y="1"/>
                        </a:cubicBezTo>
                        <a:cubicBezTo>
                          <a:pt x="1" y="2"/>
                          <a:pt x="1" y="2"/>
                          <a:pt x="0" y="3"/>
                        </a:cubicBezTo>
                        <a:lnTo>
                          <a:pt x="3"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93" name="Freeform 157"/>
                  <p:cNvSpPr/>
                  <p:nvPr>
                    <p:custDataLst>
                      <p:tags r:id="rId180"/>
                    </p:custDataLst>
                  </p:nvPr>
                </p:nvSpPr>
                <p:spPr bwMode="auto">
                  <a:xfrm>
                    <a:off x="7278688" y="2239963"/>
                    <a:ext cx="1587" cy="1588"/>
                  </a:xfrm>
                  <a:custGeom>
                    <a:avLst/>
                    <a:gdLst/>
                    <a:ahLst/>
                    <a:cxnLst>
                      <a:cxn ang="0">
                        <a:pos x="0" y="0"/>
                      </a:cxn>
                      <a:cxn ang="0">
                        <a:pos x="0" y="1"/>
                      </a:cxn>
                      <a:cxn ang="0">
                        <a:pos x="0" y="0"/>
                      </a:cxn>
                    </a:cxnLst>
                    <a:rect l="0" t="0" r="r" b="b"/>
                    <a:pathLst>
                      <a:path h="1">
                        <a:moveTo>
                          <a:pt x="0" y="0"/>
                        </a:moveTo>
                        <a:cubicBezTo>
                          <a:pt x="0" y="0"/>
                          <a:pt x="0" y="1"/>
                          <a:pt x="0" y="1"/>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94" name="Freeform 158"/>
                  <p:cNvSpPr/>
                  <p:nvPr>
                    <p:custDataLst>
                      <p:tags r:id="rId181"/>
                    </p:custDataLst>
                  </p:nvPr>
                </p:nvSpPr>
                <p:spPr bwMode="auto">
                  <a:xfrm>
                    <a:off x="7221538" y="2297113"/>
                    <a:ext cx="7937" cy="4763"/>
                  </a:xfrm>
                  <a:custGeom>
                    <a:avLst/>
                    <a:gdLst/>
                    <a:ahLst/>
                    <a:cxnLst>
                      <a:cxn ang="0">
                        <a:pos x="2" y="2"/>
                      </a:cxn>
                      <a:cxn ang="0">
                        <a:pos x="0" y="2"/>
                      </a:cxn>
                      <a:cxn ang="0">
                        <a:pos x="2" y="2"/>
                      </a:cxn>
                    </a:cxnLst>
                    <a:rect l="0" t="0" r="r" b="b"/>
                    <a:pathLst>
                      <a:path w="3" h="2">
                        <a:moveTo>
                          <a:pt x="2" y="2"/>
                        </a:moveTo>
                        <a:cubicBezTo>
                          <a:pt x="3" y="0"/>
                          <a:pt x="1" y="1"/>
                          <a:pt x="0" y="2"/>
                        </a:cubicBezTo>
                        <a:cubicBezTo>
                          <a:pt x="1" y="2"/>
                          <a:pt x="1" y="2"/>
                          <a:pt x="2"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95" name="Freeform 159"/>
                  <p:cNvSpPr/>
                  <p:nvPr>
                    <p:custDataLst>
                      <p:tags r:id="rId182"/>
                    </p:custDataLst>
                  </p:nvPr>
                </p:nvSpPr>
                <p:spPr bwMode="auto">
                  <a:xfrm>
                    <a:off x="7685088" y="1916113"/>
                    <a:ext cx="3175" cy="1588"/>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96" name="Freeform 160"/>
                  <p:cNvSpPr/>
                  <p:nvPr>
                    <p:custDataLst>
                      <p:tags r:id="rId183"/>
                    </p:custDataLst>
                  </p:nvPr>
                </p:nvSpPr>
                <p:spPr bwMode="auto">
                  <a:xfrm>
                    <a:off x="8167688" y="17176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97" name="Freeform 161"/>
                  <p:cNvSpPr/>
                  <p:nvPr>
                    <p:custDataLst>
                      <p:tags r:id="rId184"/>
                    </p:custDataLst>
                  </p:nvPr>
                </p:nvSpPr>
                <p:spPr bwMode="auto">
                  <a:xfrm>
                    <a:off x="8132763" y="1720850"/>
                    <a:ext cx="6350" cy="1588"/>
                  </a:xfrm>
                  <a:custGeom>
                    <a:avLst/>
                    <a:gdLst/>
                    <a:ahLst/>
                    <a:cxnLst>
                      <a:cxn ang="0">
                        <a:pos x="3" y="0"/>
                      </a:cxn>
                      <a:cxn ang="0">
                        <a:pos x="0" y="1"/>
                      </a:cxn>
                      <a:cxn ang="0">
                        <a:pos x="3" y="0"/>
                      </a:cxn>
                    </a:cxnLst>
                    <a:rect l="0" t="0" r="r" b="b"/>
                    <a:pathLst>
                      <a:path w="3" h="1">
                        <a:moveTo>
                          <a:pt x="3" y="0"/>
                        </a:moveTo>
                        <a:cubicBezTo>
                          <a:pt x="2" y="0"/>
                          <a:pt x="1" y="1"/>
                          <a:pt x="0" y="1"/>
                        </a:cubicBezTo>
                        <a:cubicBezTo>
                          <a:pt x="1" y="1"/>
                          <a:pt x="2" y="1"/>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98" name="Freeform 162"/>
                  <p:cNvSpPr/>
                  <p:nvPr>
                    <p:custDataLst>
                      <p:tags r:id="rId185"/>
                    </p:custDataLst>
                  </p:nvPr>
                </p:nvSpPr>
                <p:spPr bwMode="auto">
                  <a:xfrm>
                    <a:off x="7577138" y="1984375"/>
                    <a:ext cx="4762" cy="4763"/>
                  </a:xfrm>
                  <a:custGeom>
                    <a:avLst/>
                    <a:gdLst/>
                    <a:ahLst/>
                    <a:cxnLst>
                      <a:cxn ang="0">
                        <a:pos x="2" y="0"/>
                      </a:cxn>
                      <a:cxn ang="0">
                        <a:pos x="0" y="2"/>
                      </a:cxn>
                      <a:cxn ang="0">
                        <a:pos x="2" y="0"/>
                      </a:cxn>
                    </a:cxnLst>
                    <a:rect l="0" t="0" r="r" b="b"/>
                    <a:pathLst>
                      <a:path w="2" h="2">
                        <a:moveTo>
                          <a:pt x="2" y="0"/>
                        </a:moveTo>
                        <a:cubicBezTo>
                          <a:pt x="1" y="1"/>
                          <a:pt x="1" y="1"/>
                          <a:pt x="0" y="2"/>
                        </a:cubicBezTo>
                        <a:cubicBezTo>
                          <a:pt x="1" y="1"/>
                          <a:pt x="2" y="1"/>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99" name="Freeform 163"/>
                  <p:cNvSpPr/>
                  <p:nvPr>
                    <p:custDataLst>
                      <p:tags r:id="rId186"/>
                    </p:custDataLst>
                  </p:nvPr>
                </p:nvSpPr>
                <p:spPr bwMode="auto">
                  <a:xfrm>
                    <a:off x="8120063" y="1725613"/>
                    <a:ext cx="7937" cy="3175"/>
                  </a:xfrm>
                  <a:custGeom>
                    <a:avLst/>
                    <a:gdLst/>
                    <a:ahLst/>
                    <a:cxnLst>
                      <a:cxn ang="0">
                        <a:pos x="3" y="0"/>
                      </a:cxn>
                      <a:cxn ang="0">
                        <a:pos x="0" y="1"/>
                      </a:cxn>
                      <a:cxn ang="0">
                        <a:pos x="0" y="1"/>
                      </a:cxn>
                      <a:cxn ang="0">
                        <a:pos x="3" y="0"/>
                      </a:cxn>
                    </a:cxnLst>
                    <a:rect l="0" t="0" r="r" b="b"/>
                    <a:pathLst>
                      <a:path w="3" h="1">
                        <a:moveTo>
                          <a:pt x="3" y="0"/>
                        </a:moveTo>
                        <a:cubicBezTo>
                          <a:pt x="0" y="1"/>
                          <a:pt x="0" y="1"/>
                          <a:pt x="0" y="1"/>
                        </a:cubicBezTo>
                        <a:cubicBezTo>
                          <a:pt x="0" y="1"/>
                          <a:pt x="0" y="1"/>
                          <a:pt x="0" y="1"/>
                        </a:cubicBezTo>
                        <a:lnTo>
                          <a:pt x="3" y="0"/>
                        </a:ln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00" name="Freeform 164"/>
                  <p:cNvSpPr/>
                  <p:nvPr>
                    <p:custDataLst>
                      <p:tags r:id="rId187"/>
                    </p:custDataLst>
                  </p:nvPr>
                </p:nvSpPr>
                <p:spPr bwMode="auto">
                  <a:xfrm>
                    <a:off x="8167688" y="1716088"/>
                    <a:ext cx="9525" cy="1588"/>
                  </a:xfrm>
                  <a:custGeom>
                    <a:avLst/>
                    <a:gdLst/>
                    <a:ahLst/>
                    <a:cxnLst>
                      <a:cxn ang="0">
                        <a:pos x="4" y="0"/>
                      </a:cxn>
                      <a:cxn ang="0">
                        <a:pos x="0" y="1"/>
                      </a:cxn>
                      <a:cxn ang="0">
                        <a:pos x="4" y="0"/>
                      </a:cxn>
                    </a:cxnLst>
                    <a:rect l="0" t="0" r="r" b="b"/>
                    <a:pathLst>
                      <a:path w="4" h="1">
                        <a:moveTo>
                          <a:pt x="4" y="0"/>
                        </a:moveTo>
                        <a:cubicBezTo>
                          <a:pt x="3" y="1"/>
                          <a:pt x="1" y="1"/>
                          <a:pt x="0" y="1"/>
                        </a:cubicBezTo>
                        <a:cubicBezTo>
                          <a:pt x="2" y="1"/>
                          <a:pt x="3" y="1"/>
                          <a:pt x="4"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01" name="Freeform 165"/>
                  <p:cNvSpPr/>
                  <p:nvPr>
                    <p:custDataLst>
                      <p:tags r:id="rId188"/>
                    </p:custDataLst>
                  </p:nvPr>
                </p:nvSpPr>
                <p:spPr bwMode="auto">
                  <a:xfrm>
                    <a:off x="7850188" y="1822450"/>
                    <a:ext cx="4762" cy="4763"/>
                  </a:xfrm>
                  <a:custGeom>
                    <a:avLst/>
                    <a:gdLst/>
                    <a:ahLst/>
                    <a:cxnLst>
                      <a:cxn ang="0">
                        <a:pos x="2" y="0"/>
                      </a:cxn>
                      <a:cxn ang="0">
                        <a:pos x="2" y="1"/>
                      </a:cxn>
                      <a:cxn ang="0">
                        <a:pos x="2" y="0"/>
                      </a:cxn>
                    </a:cxnLst>
                    <a:rect l="0" t="0" r="r" b="b"/>
                    <a:pathLst>
                      <a:path w="2" h="2">
                        <a:moveTo>
                          <a:pt x="2" y="0"/>
                        </a:moveTo>
                        <a:cubicBezTo>
                          <a:pt x="2" y="1"/>
                          <a:pt x="2" y="1"/>
                          <a:pt x="2" y="1"/>
                        </a:cubicBezTo>
                        <a:cubicBezTo>
                          <a:pt x="0" y="2"/>
                          <a:pt x="1" y="1"/>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02" name="Freeform 166"/>
                  <p:cNvSpPr/>
                  <p:nvPr>
                    <p:custDataLst>
                      <p:tags r:id="rId189"/>
                    </p:custDataLst>
                  </p:nvPr>
                </p:nvSpPr>
                <p:spPr bwMode="auto">
                  <a:xfrm>
                    <a:off x="8094663" y="1738313"/>
                    <a:ext cx="3175" cy="1588"/>
                  </a:xfrm>
                  <a:custGeom>
                    <a:avLst/>
                    <a:gdLst/>
                    <a:ahLst/>
                    <a:cxnLst>
                      <a:cxn ang="0">
                        <a:pos x="2" y="0"/>
                      </a:cxn>
                      <a:cxn ang="0">
                        <a:pos x="2" y="0"/>
                      </a:cxn>
                      <a:cxn ang="0">
                        <a:pos x="0" y="1"/>
                      </a:cxn>
                      <a:cxn ang="0">
                        <a:pos x="2" y="0"/>
                      </a:cxn>
                    </a:cxnLst>
                    <a:rect l="0" t="0" r="r" b="b"/>
                    <a:pathLst>
                      <a:path w="2" h="1">
                        <a:moveTo>
                          <a:pt x="2" y="0"/>
                        </a:moveTo>
                        <a:lnTo>
                          <a:pt x="2" y="0"/>
                        </a:lnTo>
                        <a:lnTo>
                          <a:pt x="0" y="1"/>
                        </a:lnTo>
                        <a:lnTo>
                          <a:pt x="2"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03" name="Freeform 167"/>
                  <p:cNvSpPr/>
                  <p:nvPr>
                    <p:custDataLst>
                      <p:tags r:id="rId190"/>
                    </p:custDataLst>
                  </p:nvPr>
                </p:nvSpPr>
                <p:spPr bwMode="auto">
                  <a:xfrm>
                    <a:off x="8204200" y="1711325"/>
                    <a:ext cx="4762" cy="1588"/>
                  </a:xfrm>
                  <a:custGeom>
                    <a:avLst/>
                    <a:gdLst/>
                    <a:ahLst/>
                    <a:cxnLst>
                      <a:cxn ang="0">
                        <a:pos x="1" y="0"/>
                      </a:cxn>
                      <a:cxn ang="0">
                        <a:pos x="0" y="0"/>
                      </a:cxn>
                      <a:cxn ang="0">
                        <a:pos x="2" y="0"/>
                      </a:cxn>
                      <a:cxn ang="0">
                        <a:pos x="1" y="0"/>
                      </a:cxn>
                    </a:cxnLst>
                    <a:rect l="0" t="0" r="r" b="b"/>
                    <a:pathLst>
                      <a:path w="2">
                        <a:moveTo>
                          <a:pt x="1" y="0"/>
                        </a:moveTo>
                        <a:cubicBezTo>
                          <a:pt x="1" y="0"/>
                          <a:pt x="0" y="0"/>
                          <a:pt x="0" y="0"/>
                        </a:cubicBezTo>
                        <a:cubicBezTo>
                          <a:pt x="2" y="0"/>
                          <a:pt x="2" y="0"/>
                          <a:pt x="2" y="0"/>
                        </a:cubicBezTo>
                        <a:cubicBezTo>
                          <a:pt x="1"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04" name="Freeform 168"/>
                  <p:cNvSpPr/>
                  <p:nvPr>
                    <p:custDataLst>
                      <p:tags r:id="rId191"/>
                    </p:custDataLst>
                  </p:nvPr>
                </p:nvSpPr>
                <p:spPr bwMode="auto">
                  <a:xfrm>
                    <a:off x="7956550" y="1779588"/>
                    <a:ext cx="1587" cy="4763"/>
                  </a:xfrm>
                  <a:custGeom>
                    <a:avLst/>
                    <a:gdLst/>
                    <a:ahLst/>
                    <a:cxnLst>
                      <a:cxn ang="0">
                        <a:pos x="1" y="2"/>
                      </a:cxn>
                      <a:cxn ang="0">
                        <a:pos x="1" y="0"/>
                      </a:cxn>
                      <a:cxn ang="0">
                        <a:pos x="1" y="2"/>
                      </a:cxn>
                    </a:cxnLst>
                    <a:rect l="0" t="0" r="r" b="b"/>
                    <a:pathLst>
                      <a:path w="1" h="2">
                        <a:moveTo>
                          <a:pt x="1" y="2"/>
                        </a:moveTo>
                        <a:cubicBezTo>
                          <a:pt x="1" y="1"/>
                          <a:pt x="1" y="1"/>
                          <a:pt x="1" y="0"/>
                        </a:cubicBezTo>
                        <a:cubicBezTo>
                          <a:pt x="0" y="1"/>
                          <a:pt x="0" y="1"/>
                          <a:pt x="1"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grpSp>
            <p:grpSp>
              <p:nvGrpSpPr>
                <p:cNvPr id="184" name="Group 484"/>
                <p:cNvGrpSpPr/>
                <p:nvPr/>
              </p:nvGrpSpPr>
              <p:grpSpPr>
                <a:xfrm rot="15155533" flipH="1">
                  <a:off x="1114059" y="1803071"/>
                  <a:ext cx="2159193" cy="2610180"/>
                  <a:chOff x="6326188" y="1654175"/>
                  <a:chExt cx="2192337" cy="2967038"/>
                </a:xfrm>
                <a:solidFill>
                  <a:schemeClr val="bg2">
                    <a:lumMod val="75000"/>
                  </a:schemeClr>
                </a:solidFill>
              </p:grpSpPr>
              <p:sp>
                <p:nvSpPr>
                  <p:cNvPr id="226" name="Freeform 129"/>
                  <p:cNvSpPr/>
                  <p:nvPr>
                    <p:custDataLst>
                      <p:tags r:id="rId192"/>
                    </p:custDataLst>
                  </p:nvPr>
                </p:nvSpPr>
                <p:spPr bwMode="auto">
                  <a:xfrm>
                    <a:off x="8027988" y="1720850"/>
                    <a:ext cx="3175" cy="1588"/>
                  </a:xfrm>
                  <a:custGeom>
                    <a:avLst/>
                    <a:gdLst/>
                    <a:ahLst/>
                    <a:cxnLst>
                      <a:cxn ang="0">
                        <a:pos x="0" y="0"/>
                      </a:cxn>
                      <a:cxn ang="0">
                        <a:pos x="0" y="0"/>
                      </a:cxn>
                      <a:cxn ang="0">
                        <a:pos x="0" y="0"/>
                      </a:cxn>
                    </a:cxnLst>
                    <a:rect l="0" t="0" r="r" b="b"/>
                    <a:pathLst>
                      <a:path w="1">
                        <a:moveTo>
                          <a:pt x="0" y="0"/>
                        </a:moveTo>
                        <a:cubicBezTo>
                          <a:pt x="0" y="0"/>
                          <a:pt x="1"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27" name="Freeform 130"/>
                  <p:cNvSpPr/>
                  <p:nvPr>
                    <p:custDataLst>
                      <p:tags r:id="rId193"/>
                    </p:custDataLst>
                  </p:nvPr>
                </p:nvSpPr>
                <p:spPr bwMode="auto">
                  <a:xfrm>
                    <a:off x="7724775" y="1841500"/>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0" y="1"/>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28" name="Freeform 131"/>
                  <p:cNvSpPr/>
                  <p:nvPr>
                    <p:custDataLst>
                      <p:tags r:id="rId194"/>
                    </p:custDataLst>
                  </p:nvPr>
                </p:nvSpPr>
                <p:spPr bwMode="auto">
                  <a:xfrm>
                    <a:off x="8218488" y="1671638"/>
                    <a:ext cx="12700" cy="1588"/>
                  </a:xfrm>
                  <a:custGeom>
                    <a:avLst/>
                    <a:gdLst/>
                    <a:ahLst/>
                    <a:cxnLst>
                      <a:cxn ang="0">
                        <a:pos x="0" y="1"/>
                      </a:cxn>
                      <a:cxn ang="0">
                        <a:pos x="0" y="1"/>
                      </a:cxn>
                      <a:cxn ang="0">
                        <a:pos x="5" y="0"/>
                      </a:cxn>
                      <a:cxn ang="0">
                        <a:pos x="0" y="1"/>
                      </a:cxn>
                    </a:cxnLst>
                    <a:rect l="0" t="0" r="r" b="b"/>
                    <a:pathLst>
                      <a:path w="5" h="1">
                        <a:moveTo>
                          <a:pt x="0" y="1"/>
                        </a:moveTo>
                        <a:cubicBezTo>
                          <a:pt x="0" y="1"/>
                          <a:pt x="0" y="1"/>
                          <a:pt x="0" y="1"/>
                        </a:cubicBezTo>
                        <a:cubicBezTo>
                          <a:pt x="5" y="0"/>
                          <a:pt x="5" y="0"/>
                          <a:pt x="5" y="0"/>
                        </a:cubicBezTo>
                        <a:lnTo>
                          <a:pt x="0" y="1"/>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29" name="Freeform 132"/>
                  <p:cNvSpPr/>
                  <p:nvPr>
                    <p:custDataLst>
                      <p:tags r:id="rId195"/>
                    </p:custDataLst>
                  </p:nvPr>
                </p:nvSpPr>
                <p:spPr bwMode="auto">
                  <a:xfrm>
                    <a:off x="7169150" y="2263775"/>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1" y="1"/>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30" name="Freeform 133"/>
                  <p:cNvSpPr/>
                  <p:nvPr>
                    <p:custDataLst>
                      <p:tags r:id="rId196"/>
                    </p:custDataLst>
                  </p:nvPr>
                </p:nvSpPr>
                <p:spPr bwMode="auto">
                  <a:xfrm>
                    <a:off x="7480300" y="1995488"/>
                    <a:ext cx="4762" cy="4763"/>
                  </a:xfrm>
                  <a:custGeom>
                    <a:avLst/>
                    <a:gdLst/>
                    <a:ahLst/>
                    <a:cxnLst>
                      <a:cxn ang="0">
                        <a:pos x="2" y="0"/>
                      </a:cxn>
                      <a:cxn ang="0">
                        <a:pos x="0" y="2"/>
                      </a:cxn>
                      <a:cxn ang="0">
                        <a:pos x="2" y="0"/>
                      </a:cxn>
                    </a:cxnLst>
                    <a:rect l="0" t="0" r="r" b="b"/>
                    <a:pathLst>
                      <a:path w="2" h="2">
                        <a:moveTo>
                          <a:pt x="2" y="0"/>
                        </a:moveTo>
                        <a:cubicBezTo>
                          <a:pt x="1" y="0"/>
                          <a:pt x="1" y="1"/>
                          <a:pt x="0" y="2"/>
                        </a:cubicBezTo>
                        <a:cubicBezTo>
                          <a:pt x="1" y="1"/>
                          <a:pt x="2" y="0"/>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31" name="Freeform 134"/>
                  <p:cNvSpPr/>
                  <p:nvPr>
                    <p:custDataLst>
                      <p:tags r:id="rId197"/>
                    </p:custDataLst>
                  </p:nvPr>
                </p:nvSpPr>
                <p:spPr bwMode="auto">
                  <a:xfrm>
                    <a:off x="8318500" y="1681163"/>
                    <a:ext cx="7937" cy="1588"/>
                  </a:xfrm>
                  <a:custGeom>
                    <a:avLst/>
                    <a:gdLst/>
                    <a:ahLst/>
                    <a:cxnLst>
                      <a:cxn ang="0">
                        <a:pos x="3" y="0"/>
                      </a:cxn>
                      <a:cxn ang="0">
                        <a:pos x="0" y="0"/>
                      </a:cxn>
                      <a:cxn ang="0">
                        <a:pos x="3" y="0"/>
                      </a:cxn>
                    </a:cxnLst>
                    <a:rect l="0" t="0" r="r" b="b"/>
                    <a:pathLst>
                      <a:path w="3">
                        <a:moveTo>
                          <a:pt x="3" y="0"/>
                        </a:moveTo>
                        <a:cubicBezTo>
                          <a:pt x="0" y="0"/>
                          <a:pt x="0" y="0"/>
                          <a:pt x="0" y="0"/>
                        </a:cubicBezTo>
                        <a:cubicBezTo>
                          <a:pt x="0" y="0"/>
                          <a:pt x="1" y="0"/>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32" name="Freeform 135"/>
                  <p:cNvSpPr/>
                  <p:nvPr>
                    <p:custDataLst>
                      <p:tags r:id="rId198"/>
                    </p:custDataLst>
                  </p:nvPr>
                </p:nvSpPr>
                <p:spPr bwMode="auto">
                  <a:xfrm>
                    <a:off x="8516938" y="1655763"/>
                    <a:ext cx="1587" cy="1588"/>
                  </a:xfrm>
                  <a:custGeom>
                    <a:avLst/>
                    <a:gdLst/>
                    <a:ahLst/>
                    <a:cxnLst>
                      <a:cxn ang="0">
                        <a:pos x="1" y="0"/>
                      </a:cxn>
                      <a:cxn ang="0">
                        <a:pos x="1" y="0"/>
                      </a:cxn>
                      <a:cxn ang="0">
                        <a:pos x="1" y="0"/>
                      </a:cxn>
                    </a:cxnLst>
                    <a:rect l="0" t="0" r="r" b="b"/>
                    <a:pathLst>
                      <a:path w="1">
                        <a:moveTo>
                          <a:pt x="1" y="0"/>
                        </a:moveTo>
                        <a:cubicBezTo>
                          <a:pt x="1" y="0"/>
                          <a:pt x="1" y="0"/>
                          <a:pt x="1"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33" name="Freeform 136"/>
                  <p:cNvSpPr/>
                  <p:nvPr>
                    <p:custDataLst>
                      <p:tags r:id="rId199"/>
                    </p:custDataLst>
                  </p:nvPr>
                </p:nvSpPr>
                <p:spPr bwMode="auto">
                  <a:xfrm>
                    <a:off x="8434388" y="1654175"/>
                    <a:ext cx="7937" cy="1588"/>
                  </a:xfrm>
                  <a:custGeom>
                    <a:avLst/>
                    <a:gdLst/>
                    <a:ahLst/>
                    <a:cxnLst>
                      <a:cxn ang="0">
                        <a:pos x="3" y="0"/>
                      </a:cxn>
                      <a:cxn ang="0">
                        <a:pos x="0" y="0"/>
                      </a:cxn>
                      <a:cxn ang="0">
                        <a:pos x="3" y="0"/>
                      </a:cxn>
                    </a:cxnLst>
                    <a:rect l="0" t="0" r="r" b="b"/>
                    <a:pathLst>
                      <a:path w="3">
                        <a:moveTo>
                          <a:pt x="3" y="0"/>
                        </a:moveTo>
                        <a:cubicBezTo>
                          <a:pt x="2" y="0"/>
                          <a:pt x="1" y="0"/>
                          <a:pt x="0" y="0"/>
                        </a:cubicBezTo>
                        <a:cubicBezTo>
                          <a:pt x="1" y="0"/>
                          <a:pt x="3" y="0"/>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34" name="Freeform 137"/>
                  <p:cNvSpPr/>
                  <p:nvPr>
                    <p:custDataLst>
                      <p:tags r:id="rId200"/>
                    </p:custDataLst>
                  </p:nvPr>
                </p:nvSpPr>
                <p:spPr bwMode="auto">
                  <a:xfrm>
                    <a:off x="8432800" y="1654175"/>
                    <a:ext cx="1587" cy="1588"/>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35" name="Freeform 138"/>
                  <p:cNvSpPr/>
                  <p:nvPr>
                    <p:custDataLst>
                      <p:tags r:id="rId201"/>
                    </p:custDataLst>
                  </p:nvPr>
                </p:nvSpPr>
                <p:spPr bwMode="auto">
                  <a:xfrm>
                    <a:off x="6326188" y="4597400"/>
                    <a:ext cx="3175" cy="17463"/>
                  </a:xfrm>
                  <a:custGeom>
                    <a:avLst/>
                    <a:gdLst/>
                    <a:ahLst/>
                    <a:cxnLst>
                      <a:cxn ang="0">
                        <a:pos x="0" y="0"/>
                      </a:cxn>
                      <a:cxn ang="0">
                        <a:pos x="1" y="7"/>
                      </a:cxn>
                      <a:cxn ang="0">
                        <a:pos x="0" y="0"/>
                      </a:cxn>
                    </a:cxnLst>
                    <a:rect l="0" t="0" r="r" b="b"/>
                    <a:pathLst>
                      <a:path w="1" h="7">
                        <a:moveTo>
                          <a:pt x="0" y="0"/>
                        </a:moveTo>
                        <a:cubicBezTo>
                          <a:pt x="0" y="3"/>
                          <a:pt x="0" y="5"/>
                          <a:pt x="1" y="7"/>
                        </a:cubicBezTo>
                        <a:lnTo>
                          <a:pt x="0"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36" name="Freeform 139"/>
                  <p:cNvSpPr/>
                  <p:nvPr>
                    <p:custDataLst>
                      <p:tags r:id="rId202"/>
                    </p:custDataLst>
                  </p:nvPr>
                </p:nvSpPr>
                <p:spPr bwMode="auto">
                  <a:xfrm>
                    <a:off x="6789738" y="2773363"/>
                    <a:ext cx="3175" cy="1588"/>
                  </a:xfrm>
                  <a:custGeom>
                    <a:avLst/>
                    <a:gdLst/>
                    <a:ahLst/>
                    <a:cxnLst>
                      <a:cxn ang="0">
                        <a:pos x="1" y="1"/>
                      </a:cxn>
                      <a:cxn ang="0">
                        <a:pos x="1" y="0"/>
                      </a:cxn>
                      <a:cxn ang="0">
                        <a:pos x="1" y="1"/>
                      </a:cxn>
                    </a:cxnLst>
                    <a:rect l="0" t="0" r="r" b="b"/>
                    <a:pathLst>
                      <a:path w="1" h="1">
                        <a:moveTo>
                          <a:pt x="1" y="1"/>
                        </a:moveTo>
                        <a:cubicBezTo>
                          <a:pt x="1" y="0"/>
                          <a:pt x="1" y="0"/>
                          <a:pt x="1" y="0"/>
                        </a:cubicBezTo>
                        <a:cubicBezTo>
                          <a:pt x="0" y="1"/>
                          <a:pt x="0" y="1"/>
                          <a:pt x="1"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37" name="Freeform 140"/>
                  <p:cNvSpPr/>
                  <p:nvPr>
                    <p:custDataLst>
                      <p:tags r:id="rId203"/>
                    </p:custDataLst>
                  </p:nvPr>
                </p:nvSpPr>
                <p:spPr bwMode="auto">
                  <a:xfrm>
                    <a:off x="6342063" y="4603750"/>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38" name="Freeform 141"/>
                  <p:cNvSpPr/>
                  <p:nvPr>
                    <p:custDataLst>
                      <p:tags r:id="rId204"/>
                    </p:custDataLst>
                  </p:nvPr>
                </p:nvSpPr>
                <p:spPr bwMode="auto">
                  <a:xfrm>
                    <a:off x="8207375" y="1704975"/>
                    <a:ext cx="17462" cy="6350"/>
                  </a:xfrm>
                  <a:custGeom>
                    <a:avLst/>
                    <a:gdLst/>
                    <a:ahLst/>
                    <a:cxnLst>
                      <a:cxn ang="0">
                        <a:pos x="7" y="0"/>
                      </a:cxn>
                      <a:cxn ang="0">
                        <a:pos x="0" y="2"/>
                      </a:cxn>
                      <a:cxn ang="0">
                        <a:pos x="7" y="0"/>
                      </a:cxn>
                    </a:cxnLst>
                    <a:rect l="0" t="0" r="r" b="b"/>
                    <a:pathLst>
                      <a:path w="7" h="2">
                        <a:moveTo>
                          <a:pt x="7" y="0"/>
                        </a:moveTo>
                        <a:cubicBezTo>
                          <a:pt x="5" y="1"/>
                          <a:pt x="0" y="1"/>
                          <a:pt x="0" y="2"/>
                        </a:cubicBezTo>
                        <a:cubicBezTo>
                          <a:pt x="3" y="1"/>
                          <a:pt x="6" y="1"/>
                          <a:pt x="7"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39" name="Freeform 142"/>
                  <p:cNvSpPr/>
                  <p:nvPr>
                    <p:custDataLst>
                      <p:tags r:id="rId205"/>
                    </p:custDataLst>
                  </p:nvPr>
                </p:nvSpPr>
                <p:spPr bwMode="auto">
                  <a:xfrm>
                    <a:off x="6788150" y="2924175"/>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40" name="Freeform 143"/>
                  <p:cNvSpPr/>
                  <p:nvPr>
                    <p:custDataLst>
                      <p:tags r:id="rId206"/>
                    </p:custDataLst>
                  </p:nvPr>
                </p:nvSpPr>
                <p:spPr bwMode="auto">
                  <a:xfrm>
                    <a:off x="6342063" y="4602163"/>
                    <a:ext cx="1587" cy="1588"/>
                  </a:xfrm>
                  <a:custGeom>
                    <a:avLst/>
                    <a:gdLst/>
                    <a:ahLst/>
                    <a:cxnLst>
                      <a:cxn ang="0">
                        <a:pos x="0" y="1"/>
                      </a:cxn>
                      <a:cxn ang="0">
                        <a:pos x="0" y="0"/>
                      </a:cxn>
                      <a:cxn ang="0">
                        <a:pos x="0" y="0"/>
                      </a:cxn>
                      <a:cxn ang="0">
                        <a:pos x="0" y="1"/>
                      </a:cxn>
                    </a:cxnLst>
                    <a:rect l="0" t="0" r="r" b="b"/>
                    <a:pathLst>
                      <a:path h="1">
                        <a:moveTo>
                          <a:pt x="0" y="1"/>
                        </a:moveTo>
                        <a:cubicBezTo>
                          <a:pt x="0" y="0"/>
                          <a:pt x="0" y="0"/>
                          <a:pt x="0" y="0"/>
                        </a:cubicBezTo>
                        <a:cubicBezTo>
                          <a:pt x="0" y="0"/>
                          <a:pt x="0" y="0"/>
                          <a:pt x="0" y="0"/>
                        </a:cubicBezTo>
                        <a:cubicBezTo>
                          <a:pt x="0" y="0"/>
                          <a:pt x="0" y="1"/>
                          <a:pt x="0" y="1"/>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41" name="Rectangle 144"/>
                  <p:cNvSpPr>
                    <a:spLocks noChangeArrowheads="1"/>
                  </p:cNvSpPr>
                  <p:nvPr>
                    <p:custDataLst>
                      <p:tags r:id="rId207"/>
                    </p:custDataLst>
                  </p:nvPr>
                </p:nvSpPr>
                <p:spPr bwMode="auto">
                  <a:xfrm>
                    <a:off x="6518275" y="3373438"/>
                    <a:ext cx="1587" cy="1588"/>
                  </a:xfrm>
                  <a:prstGeom prst="rect">
                    <a:avLst/>
                  </a:prstGeom>
                  <a:solidFill>
                    <a:schemeClr val="lt2">
                      <a:lumMod val="75000"/>
                    </a:schemeClr>
                  </a:solidFill>
                  <a:ln w="9525">
                    <a:noFill/>
                    <a:miter lim="800000"/>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42" name="Freeform 145"/>
                  <p:cNvSpPr/>
                  <p:nvPr>
                    <p:custDataLst>
                      <p:tags r:id="rId208"/>
                    </p:custDataLst>
                  </p:nvPr>
                </p:nvSpPr>
                <p:spPr bwMode="auto">
                  <a:xfrm>
                    <a:off x="6505575" y="3398838"/>
                    <a:ext cx="1587" cy="6350"/>
                  </a:xfrm>
                  <a:custGeom>
                    <a:avLst/>
                    <a:gdLst/>
                    <a:ahLst/>
                    <a:cxnLst>
                      <a:cxn ang="0">
                        <a:pos x="0" y="3"/>
                      </a:cxn>
                      <a:cxn ang="0">
                        <a:pos x="0" y="0"/>
                      </a:cxn>
                      <a:cxn ang="0">
                        <a:pos x="0" y="3"/>
                      </a:cxn>
                    </a:cxnLst>
                    <a:rect l="0" t="0" r="r" b="b"/>
                    <a:pathLst>
                      <a:path h="3">
                        <a:moveTo>
                          <a:pt x="0" y="3"/>
                        </a:moveTo>
                        <a:cubicBezTo>
                          <a:pt x="0" y="0"/>
                          <a:pt x="0" y="0"/>
                          <a:pt x="0" y="0"/>
                        </a:cubicBezTo>
                        <a:cubicBezTo>
                          <a:pt x="0" y="2"/>
                          <a:pt x="0" y="3"/>
                          <a:pt x="0" y="3"/>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43" name="Freeform 146"/>
                  <p:cNvSpPr/>
                  <p:nvPr>
                    <p:custDataLst>
                      <p:tags r:id="rId209"/>
                    </p:custDataLst>
                  </p:nvPr>
                </p:nvSpPr>
                <p:spPr bwMode="auto">
                  <a:xfrm>
                    <a:off x="6329363" y="4614863"/>
                    <a:ext cx="1587" cy="6350"/>
                  </a:xfrm>
                  <a:custGeom>
                    <a:avLst/>
                    <a:gdLst/>
                    <a:ahLst/>
                    <a:cxnLst>
                      <a:cxn ang="0">
                        <a:pos x="0" y="0"/>
                      </a:cxn>
                      <a:cxn ang="0">
                        <a:pos x="0" y="3"/>
                      </a:cxn>
                      <a:cxn ang="0">
                        <a:pos x="0" y="0"/>
                      </a:cxn>
                    </a:cxnLst>
                    <a:rect l="0" t="0" r="r" b="b"/>
                    <a:pathLst>
                      <a:path h="3">
                        <a:moveTo>
                          <a:pt x="0" y="0"/>
                        </a:moveTo>
                        <a:cubicBezTo>
                          <a:pt x="0" y="3"/>
                          <a:pt x="0" y="3"/>
                          <a:pt x="0" y="3"/>
                        </a:cubicBezTo>
                        <a:cubicBezTo>
                          <a:pt x="0" y="2"/>
                          <a:pt x="0" y="1"/>
                          <a:pt x="0"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44" name="Freeform 147"/>
                  <p:cNvSpPr/>
                  <p:nvPr>
                    <p:custDataLst>
                      <p:tags r:id="rId210"/>
                    </p:custDataLst>
                  </p:nvPr>
                </p:nvSpPr>
                <p:spPr bwMode="auto">
                  <a:xfrm>
                    <a:off x="6405563" y="3765550"/>
                    <a:ext cx="3175" cy="4763"/>
                  </a:xfrm>
                  <a:custGeom>
                    <a:avLst/>
                    <a:gdLst/>
                    <a:ahLst/>
                    <a:cxnLst>
                      <a:cxn ang="0">
                        <a:pos x="0" y="2"/>
                      </a:cxn>
                      <a:cxn ang="0">
                        <a:pos x="1" y="0"/>
                      </a:cxn>
                      <a:cxn ang="0">
                        <a:pos x="0" y="2"/>
                      </a:cxn>
                    </a:cxnLst>
                    <a:rect l="0" t="0" r="r" b="b"/>
                    <a:pathLst>
                      <a:path w="1" h="2">
                        <a:moveTo>
                          <a:pt x="0" y="2"/>
                        </a:moveTo>
                        <a:cubicBezTo>
                          <a:pt x="1" y="0"/>
                          <a:pt x="1" y="0"/>
                          <a:pt x="1" y="0"/>
                        </a:cubicBezTo>
                        <a:cubicBezTo>
                          <a:pt x="0" y="1"/>
                          <a:pt x="0" y="2"/>
                          <a:pt x="0"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45" name="Freeform 148"/>
                  <p:cNvSpPr/>
                  <p:nvPr>
                    <p:custDataLst>
                      <p:tags r:id="rId211"/>
                    </p:custDataLst>
                  </p:nvPr>
                </p:nvSpPr>
                <p:spPr bwMode="auto">
                  <a:xfrm>
                    <a:off x="7507288" y="1978025"/>
                    <a:ext cx="3175" cy="3175"/>
                  </a:xfrm>
                  <a:custGeom>
                    <a:avLst/>
                    <a:gdLst/>
                    <a:ahLst/>
                    <a:cxnLst>
                      <a:cxn ang="0">
                        <a:pos x="0" y="1"/>
                      </a:cxn>
                      <a:cxn ang="0">
                        <a:pos x="1" y="0"/>
                      </a:cxn>
                      <a:cxn ang="0">
                        <a:pos x="0" y="1"/>
                      </a:cxn>
                    </a:cxnLst>
                    <a:rect l="0" t="0" r="r" b="b"/>
                    <a:pathLst>
                      <a:path w="1" h="1">
                        <a:moveTo>
                          <a:pt x="0" y="1"/>
                        </a:moveTo>
                        <a:cubicBezTo>
                          <a:pt x="0" y="1"/>
                          <a:pt x="0" y="1"/>
                          <a:pt x="1" y="0"/>
                        </a:cubicBezTo>
                        <a:cubicBezTo>
                          <a:pt x="1" y="0"/>
                          <a:pt x="1" y="0"/>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46" name="Freeform 149"/>
                  <p:cNvSpPr/>
                  <p:nvPr>
                    <p:custDataLst>
                      <p:tags r:id="rId212"/>
                    </p:custDataLst>
                  </p:nvPr>
                </p:nvSpPr>
                <p:spPr bwMode="auto">
                  <a:xfrm>
                    <a:off x="7335838" y="2182813"/>
                    <a:ext cx="3175" cy="1588"/>
                  </a:xfrm>
                  <a:custGeom>
                    <a:avLst/>
                    <a:gdLst/>
                    <a:ahLst/>
                    <a:cxnLst>
                      <a:cxn ang="0">
                        <a:pos x="1" y="0"/>
                      </a:cxn>
                      <a:cxn ang="0">
                        <a:pos x="0" y="0"/>
                      </a:cxn>
                      <a:cxn ang="0">
                        <a:pos x="0" y="0"/>
                      </a:cxn>
                      <a:cxn ang="0">
                        <a:pos x="1" y="0"/>
                      </a:cxn>
                    </a:cxnLst>
                    <a:rect l="0" t="0" r="r" b="b"/>
                    <a:pathLst>
                      <a:path w="1">
                        <a:moveTo>
                          <a:pt x="1" y="0"/>
                        </a:moveTo>
                        <a:cubicBezTo>
                          <a:pt x="0" y="0"/>
                          <a:pt x="0" y="0"/>
                          <a:pt x="0" y="0"/>
                        </a:cubicBezTo>
                        <a:cubicBezTo>
                          <a:pt x="0" y="0"/>
                          <a:pt x="0" y="0"/>
                          <a:pt x="0"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47" name="Freeform 150"/>
                  <p:cNvSpPr/>
                  <p:nvPr>
                    <p:custDataLst>
                      <p:tags r:id="rId213"/>
                    </p:custDataLst>
                  </p:nvPr>
                </p:nvSpPr>
                <p:spPr bwMode="auto">
                  <a:xfrm>
                    <a:off x="7339013" y="2171700"/>
                    <a:ext cx="6350" cy="11113"/>
                  </a:xfrm>
                  <a:custGeom>
                    <a:avLst/>
                    <a:gdLst/>
                    <a:ahLst/>
                    <a:cxnLst>
                      <a:cxn ang="0">
                        <a:pos x="3" y="0"/>
                      </a:cxn>
                      <a:cxn ang="0">
                        <a:pos x="0" y="4"/>
                      </a:cxn>
                      <a:cxn ang="0">
                        <a:pos x="3" y="0"/>
                      </a:cxn>
                    </a:cxnLst>
                    <a:rect l="0" t="0" r="r" b="b"/>
                    <a:pathLst>
                      <a:path w="3" h="4">
                        <a:moveTo>
                          <a:pt x="3" y="0"/>
                        </a:moveTo>
                        <a:cubicBezTo>
                          <a:pt x="2" y="1"/>
                          <a:pt x="0" y="3"/>
                          <a:pt x="0" y="4"/>
                        </a:cubicBezTo>
                        <a:cubicBezTo>
                          <a:pt x="1" y="3"/>
                          <a:pt x="2" y="2"/>
                          <a:pt x="3"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48" name="Freeform 151"/>
                  <p:cNvSpPr/>
                  <p:nvPr>
                    <p:custDataLst>
                      <p:tags r:id="rId214"/>
                    </p:custDataLst>
                  </p:nvPr>
                </p:nvSpPr>
                <p:spPr bwMode="auto">
                  <a:xfrm>
                    <a:off x="7316788" y="2200275"/>
                    <a:ext cx="1587" cy="1588"/>
                  </a:xfrm>
                  <a:custGeom>
                    <a:avLst/>
                    <a:gdLst/>
                    <a:ahLst/>
                    <a:cxnLst>
                      <a:cxn ang="0">
                        <a:pos x="0" y="1"/>
                      </a:cxn>
                      <a:cxn ang="0">
                        <a:pos x="0" y="0"/>
                      </a:cxn>
                      <a:cxn ang="0">
                        <a:pos x="0" y="1"/>
                      </a:cxn>
                    </a:cxnLst>
                    <a:rect l="0" t="0" r="r" b="b"/>
                    <a:pathLst>
                      <a:path h="1">
                        <a:moveTo>
                          <a:pt x="0" y="1"/>
                        </a:moveTo>
                        <a:cubicBezTo>
                          <a:pt x="0" y="0"/>
                          <a:pt x="0" y="0"/>
                          <a:pt x="0" y="0"/>
                        </a:cubicBezTo>
                        <a:cubicBezTo>
                          <a:pt x="0" y="0"/>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49" name="Freeform 152"/>
                  <p:cNvSpPr/>
                  <p:nvPr>
                    <p:custDataLst>
                      <p:tags r:id="rId215"/>
                    </p:custDataLst>
                  </p:nvPr>
                </p:nvSpPr>
                <p:spPr bwMode="auto">
                  <a:xfrm>
                    <a:off x="7526338" y="202882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50" name="Freeform 153"/>
                  <p:cNvSpPr/>
                  <p:nvPr>
                    <p:custDataLst>
                      <p:tags r:id="rId216"/>
                    </p:custDataLst>
                  </p:nvPr>
                </p:nvSpPr>
                <p:spPr bwMode="auto">
                  <a:xfrm>
                    <a:off x="7481888" y="2063750"/>
                    <a:ext cx="3175" cy="1588"/>
                  </a:xfrm>
                  <a:custGeom>
                    <a:avLst/>
                    <a:gdLst/>
                    <a:ahLst/>
                    <a:cxnLst>
                      <a:cxn ang="0">
                        <a:pos x="1" y="0"/>
                      </a:cxn>
                      <a:cxn ang="0">
                        <a:pos x="0" y="0"/>
                      </a:cxn>
                      <a:cxn ang="0">
                        <a:pos x="1" y="0"/>
                      </a:cxn>
                    </a:cxnLst>
                    <a:rect l="0" t="0" r="r" b="b"/>
                    <a:pathLst>
                      <a:path w="1">
                        <a:moveTo>
                          <a:pt x="1" y="0"/>
                        </a:moveTo>
                        <a:cubicBezTo>
                          <a:pt x="1" y="0"/>
                          <a:pt x="0" y="0"/>
                          <a:pt x="0"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51" name="Freeform 154"/>
                  <p:cNvSpPr/>
                  <p:nvPr>
                    <p:custDataLst>
                      <p:tags r:id="rId217"/>
                    </p:custDataLst>
                  </p:nvPr>
                </p:nvSpPr>
                <p:spPr bwMode="auto">
                  <a:xfrm>
                    <a:off x="7221538" y="23018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52" name="Freeform 156"/>
                  <p:cNvSpPr/>
                  <p:nvPr>
                    <p:custDataLst>
                      <p:tags r:id="rId218"/>
                    </p:custDataLst>
                  </p:nvPr>
                </p:nvSpPr>
                <p:spPr bwMode="auto">
                  <a:xfrm>
                    <a:off x="7526338" y="2025650"/>
                    <a:ext cx="7937" cy="7938"/>
                  </a:xfrm>
                  <a:custGeom>
                    <a:avLst/>
                    <a:gdLst/>
                    <a:ahLst/>
                    <a:cxnLst>
                      <a:cxn ang="0">
                        <a:pos x="3" y="0"/>
                      </a:cxn>
                      <a:cxn ang="0">
                        <a:pos x="0" y="1"/>
                      </a:cxn>
                      <a:cxn ang="0">
                        <a:pos x="0" y="3"/>
                      </a:cxn>
                      <a:cxn ang="0">
                        <a:pos x="3" y="0"/>
                      </a:cxn>
                    </a:cxnLst>
                    <a:rect l="0" t="0" r="r" b="b"/>
                    <a:pathLst>
                      <a:path w="3" h="3">
                        <a:moveTo>
                          <a:pt x="3" y="0"/>
                        </a:moveTo>
                        <a:cubicBezTo>
                          <a:pt x="0" y="1"/>
                          <a:pt x="0" y="1"/>
                          <a:pt x="0" y="1"/>
                        </a:cubicBezTo>
                        <a:cubicBezTo>
                          <a:pt x="1" y="2"/>
                          <a:pt x="1" y="2"/>
                          <a:pt x="0" y="3"/>
                        </a:cubicBezTo>
                        <a:lnTo>
                          <a:pt x="3" y="0"/>
                        </a:ln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53" name="Freeform 157"/>
                  <p:cNvSpPr/>
                  <p:nvPr>
                    <p:custDataLst>
                      <p:tags r:id="rId219"/>
                    </p:custDataLst>
                  </p:nvPr>
                </p:nvSpPr>
                <p:spPr bwMode="auto">
                  <a:xfrm>
                    <a:off x="7278688" y="2239963"/>
                    <a:ext cx="1587" cy="1588"/>
                  </a:xfrm>
                  <a:custGeom>
                    <a:avLst/>
                    <a:gdLst/>
                    <a:ahLst/>
                    <a:cxnLst>
                      <a:cxn ang="0">
                        <a:pos x="0" y="0"/>
                      </a:cxn>
                      <a:cxn ang="0">
                        <a:pos x="0" y="1"/>
                      </a:cxn>
                      <a:cxn ang="0">
                        <a:pos x="0" y="0"/>
                      </a:cxn>
                    </a:cxnLst>
                    <a:rect l="0" t="0" r="r" b="b"/>
                    <a:pathLst>
                      <a:path h="1">
                        <a:moveTo>
                          <a:pt x="0" y="0"/>
                        </a:moveTo>
                        <a:cubicBezTo>
                          <a:pt x="0" y="0"/>
                          <a:pt x="0" y="1"/>
                          <a:pt x="0" y="1"/>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54" name="Freeform 158"/>
                  <p:cNvSpPr/>
                  <p:nvPr>
                    <p:custDataLst>
                      <p:tags r:id="rId220"/>
                    </p:custDataLst>
                  </p:nvPr>
                </p:nvSpPr>
                <p:spPr bwMode="auto">
                  <a:xfrm>
                    <a:off x="7221538" y="2297113"/>
                    <a:ext cx="7937" cy="4763"/>
                  </a:xfrm>
                  <a:custGeom>
                    <a:avLst/>
                    <a:gdLst/>
                    <a:ahLst/>
                    <a:cxnLst>
                      <a:cxn ang="0">
                        <a:pos x="2" y="2"/>
                      </a:cxn>
                      <a:cxn ang="0">
                        <a:pos x="0" y="2"/>
                      </a:cxn>
                      <a:cxn ang="0">
                        <a:pos x="2" y="2"/>
                      </a:cxn>
                    </a:cxnLst>
                    <a:rect l="0" t="0" r="r" b="b"/>
                    <a:pathLst>
                      <a:path w="3" h="2">
                        <a:moveTo>
                          <a:pt x="2" y="2"/>
                        </a:moveTo>
                        <a:cubicBezTo>
                          <a:pt x="3" y="0"/>
                          <a:pt x="1" y="1"/>
                          <a:pt x="0" y="2"/>
                        </a:cubicBezTo>
                        <a:cubicBezTo>
                          <a:pt x="1" y="2"/>
                          <a:pt x="1" y="2"/>
                          <a:pt x="2" y="2"/>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55" name="Freeform 159"/>
                  <p:cNvSpPr/>
                  <p:nvPr>
                    <p:custDataLst>
                      <p:tags r:id="rId221"/>
                    </p:custDataLst>
                  </p:nvPr>
                </p:nvSpPr>
                <p:spPr bwMode="auto">
                  <a:xfrm>
                    <a:off x="7685088" y="1916113"/>
                    <a:ext cx="3175" cy="1588"/>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56" name="Freeform 160"/>
                  <p:cNvSpPr/>
                  <p:nvPr>
                    <p:custDataLst>
                      <p:tags r:id="rId222"/>
                    </p:custDataLst>
                  </p:nvPr>
                </p:nvSpPr>
                <p:spPr bwMode="auto">
                  <a:xfrm>
                    <a:off x="8167688" y="17176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57" name="Freeform 161"/>
                  <p:cNvSpPr/>
                  <p:nvPr>
                    <p:custDataLst>
                      <p:tags r:id="rId223"/>
                    </p:custDataLst>
                  </p:nvPr>
                </p:nvSpPr>
                <p:spPr bwMode="auto">
                  <a:xfrm>
                    <a:off x="8132763" y="1720850"/>
                    <a:ext cx="6350" cy="1588"/>
                  </a:xfrm>
                  <a:custGeom>
                    <a:avLst/>
                    <a:gdLst/>
                    <a:ahLst/>
                    <a:cxnLst>
                      <a:cxn ang="0">
                        <a:pos x="3" y="0"/>
                      </a:cxn>
                      <a:cxn ang="0">
                        <a:pos x="0" y="1"/>
                      </a:cxn>
                      <a:cxn ang="0">
                        <a:pos x="3" y="0"/>
                      </a:cxn>
                    </a:cxnLst>
                    <a:rect l="0" t="0" r="r" b="b"/>
                    <a:pathLst>
                      <a:path w="3" h="1">
                        <a:moveTo>
                          <a:pt x="3" y="0"/>
                        </a:moveTo>
                        <a:cubicBezTo>
                          <a:pt x="2" y="0"/>
                          <a:pt x="1" y="1"/>
                          <a:pt x="0" y="1"/>
                        </a:cubicBezTo>
                        <a:cubicBezTo>
                          <a:pt x="1" y="1"/>
                          <a:pt x="2" y="1"/>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58" name="Freeform 162"/>
                  <p:cNvSpPr/>
                  <p:nvPr>
                    <p:custDataLst>
                      <p:tags r:id="rId224"/>
                    </p:custDataLst>
                  </p:nvPr>
                </p:nvSpPr>
                <p:spPr bwMode="auto">
                  <a:xfrm>
                    <a:off x="7577138" y="1984375"/>
                    <a:ext cx="4762" cy="4763"/>
                  </a:xfrm>
                  <a:custGeom>
                    <a:avLst/>
                    <a:gdLst/>
                    <a:ahLst/>
                    <a:cxnLst>
                      <a:cxn ang="0">
                        <a:pos x="2" y="0"/>
                      </a:cxn>
                      <a:cxn ang="0">
                        <a:pos x="0" y="2"/>
                      </a:cxn>
                      <a:cxn ang="0">
                        <a:pos x="2" y="0"/>
                      </a:cxn>
                    </a:cxnLst>
                    <a:rect l="0" t="0" r="r" b="b"/>
                    <a:pathLst>
                      <a:path w="2" h="2">
                        <a:moveTo>
                          <a:pt x="2" y="0"/>
                        </a:moveTo>
                        <a:cubicBezTo>
                          <a:pt x="1" y="1"/>
                          <a:pt x="1" y="1"/>
                          <a:pt x="0" y="2"/>
                        </a:cubicBezTo>
                        <a:cubicBezTo>
                          <a:pt x="1" y="1"/>
                          <a:pt x="2" y="1"/>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59" name="Freeform 163"/>
                  <p:cNvSpPr/>
                  <p:nvPr>
                    <p:custDataLst>
                      <p:tags r:id="rId225"/>
                    </p:custDataLst>
                  </p:nvPr>
                </p:nvSpPr>
                <p:spPr bwMode="auto">
                  <a:xfrm>
                    <a:off x="8120063" y="1725613"/>
                    <a:ext cx="7937" cy="3175"/>
                  </a:xfrm>
                  <a:custGeom>
                    <a:avLst/>
                    <a:gdLst/>
                    <a:ahLst/>
                    <a:cxnLst>
                      <a:cxn ang="0">
                        <a:pos x="3" y="0"/>
                      </a:cxn>
                      <a:cxn ang="0">
                        <a:pos x="0" y="1"/>
                      </a:cxn>
                      <a:cxn ang="0">
                        <a:pos x="0" y="1"/>
                      </a:cxn>
                      <a:cxn ang="0">
                        <a:pos x="3" y="0"/>
                      </a:cxn>
                    </a:cxnLst>
                    <a:rect l="0" t="0" r="r" b="b"/>
                    <a:pathLst>
                      <a:path w="3" h="1">
                        <a:moveTo>
                          <a:pt x="3" y="0"/>
                        </a:moveTo>
                        <a:cubicBezTo>
                          <a:pt x="0" y="1"/>
                          <a:pt x="0" y="1"/>
                          <a:pt x="0" y="1"/>
                        </a:cubicBezTo>
                        <a:cubicBezTo>
                          <a:pt x="0" y="1"/>
                          <a:pt x="0" y="1"/>
                          <a:pt x="0" y="1"/>
                        </a:cubicBezTo>
                        <a:lnTo>
                          <a:pt x="3" y="0"/>
                        </a:ln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60" name="Freeform 164"/>
                  <p:cNvSpPr/>
                  <p:nvPr>
                    <p:custDataLst>
                      <p:tags r:id="rId226"/>
                    </p:custDataLst>
                  </p:nvPr>
                </p:nvSpPr>
                <p:spPr bwMode="auto">
                  <a:xfrm>
                    <a:off x="8167688" y="1716088"/>
                    <a:ext cx="9525" cy="1588"/>
                  </a:xfrm>
                  <a:custGeom>
                    <a:avLst/>
                    <a:gdLst/>
                    <a:ahLst/>
                    <a:cxnLst>
                      <a:cxn ang="0">
                        <a:pos x="4" y="0"/>
                      </a:cxn>
                      <a:cxn ang="0">
                        <a:pos x="0" y="1"/>
                      </a:cxn>
                      <a:cxn ang="0">
                        <a:pos x="4" y="0"/>
                      </a:cxn>
                    </a:cxnLst>
                    <a:rect l="0" t="0" r="r" b="b"/>
                    <a:pathLst>
                      <a:path w="4" h="1">
                        <a:moveTo>
                          <a:pt x="4" y="0"/>
                        </a:moveTo>
                        <a:cubicBezTo>
                          <a:pt x="3" y="1"/>
                          <a:pt x="1" y="1"/>
                          <a:pt x="0" y="1"/>
                        </a:cubicBezTo>
                        <a:cubicBezTo>
                          <a:pt x="2" y="1"/>
                          <a:pt x="3" y="1"/>
                          <a:pt x="4"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61" name="Freeform 165"/>
                  <p:cNvSpPr/>
                  <p:nvPr>
                    <p:custDataLst>
                      <p:tags r:id="rId227"/>
                    </p:custDataLst>
                  </p:nvPr>
                </p:nvSpPr>
                <p:spPr bwMode="auto">
                  <a:xfrm>
                    <a:off x="7850188" y="1822450"/>
                    <a:ext cx="4762" cy="4763"/>
                  </a:xfrm>
                  <a:custGeom>
                    <a:avLst/>
                    <a:gdLst/>
                    <a:ahLst/>
                    <a:cxnLst>
                      <a:cxn ang="0">
                        <a:pos x="2" y="0"/>
                      </a:cxn>
                      <a:cxn ang="0">
                        <a:pos x="2" y="1"/>
                      </a:cxn>
                      <a:cxn ang="0">
                        <a:pos x="2" y="0"/>
                      </a:cxn>
                    </a:cxnLst>
                    <a:rect l="0" t="0" r="r" b="b"/>
                    <a:pathLst>
                      <a:path w="2" h="2">
                        <a:moveTo>
                          <a:pt x="2" y="0"/>
                        </a:moveTo>
                        <a:cubicBezTo>
                          <a:pt x="2" y="1"/>
                          <a:pt x="2" y="1"/>
                          <a:pt x="2" y="1"/>
                        </a:cubicBezTo>
                        <a:cubicBezTo>
                          <a:pt x="0" y="2"/>
                          <a:pt x="1" y="1"/>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62" name="Freeform 166"/>
                  <p:cNvSpPr/>
                  <p:nvPr>
                    <p:custDataLst>
                      <p:tags r:id="rId228"/>
                    </p:custDataLst>
                  </p:nvPr>
                </p:nvSpPr>
                <p:spPr bwMode="auto">
                  <a:xfrm>
                    <a:off x="8094663" y="1738313"/>
                    <a:ext cx="3175" cy="1588"/>
                  </a:xfrm>
                  <a:custGeom>
                    <a:avLst/>
                    <a:gdLst/>
                    <a:ahLst/>
                    <a:cxnLst>
                      <a:cxn ang="0">
                        <a:pos x="2" y="0"/>
                      </a:cxn>
                      <a:cxn ang="0">
                        <a:pos x="2" y="0"/>
                      </a:cxn>
                      <a:cxn ang="0">
                        <a:pos x="0" y="1"/>
                      </a:cxn>
                      <a:cxn ang="0">
                        <a:pos x="2" y="0"/>
                      </a:cxn>
                    </a:cxnLst>
                    <a:rect l="0" t="0" r="r" b="b"/>
                    <a:pathLst>
                      <a:path w="2" h="1">
                        <a:moveTo>
                          <a:pt x="2" y="0"/>
                        </a:moveTo>
                        <a:lnTo>
                          <a:pt x="2" y="0"/>
                        </a:lnTo>
                        <a:lnTo>
                          <a:pt x="0" y="1"/>
                        </a:lnTo>
                        <a:lnTo>
                          <a:pt x="2"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63" name="Freeform 167"/>
                  <p:cNvSpPr/>
                  <p:nvPr>
                    <p:custDataLst>
                      <p:tags r:id="rId229"/>
                    </p:custDataLst>
                  </p:nvPr>
                </p:nvSpPr>
                <p:spPr bwMode="auto">
                  <a:xfrm>
                    <a:off x="8204200" y="1711325"/>
                    <a:ext cx="4762" cy="1588"/>
                  </a:xfrm>
                  <a:custGeom>
                    <a:avLst/>
                    <a:gdLst/>
                    <a:ahLst/>
                    <a:cxnLst>
                      <a:cxn ang="0">
                        <a:pos x="1" y="0"/>
                      </a:cxn>
                      <a:cxn ang="0">
                        <a:pos x="0" y="0"/>
                      </a:cxn>
                      <a:cxn ang="0">
                        <a:pos x="2" y="0"/>
                      </a:cxn>
                      <a:cxn ang="0">
                        <a:pos x="1" y="0"/>
                      </a:cxn>
                    </a:cxnLst>
                    <a:rect l="0" t="0" r="r" b="b"/>
                    <a:pathLst>
                      <a:path w="2">
                        <a:moveTo>
                          <a:pt x="1" y="0"/>
                        </a:moveTo>
                        <a:cubicBezTo>
                          <a:pt x="1" y="0"/>
                          <a:pt x="0" y="0"/>
                          <a:pt x="0" y="0"/>
                        </a:cubicBezTo>
                        <a:cubicBezTo>
                          <a:pt x="2" y="0"/>
                          <a:pt x="2" y="0"/>
                          <a:pt x="2" y="0"/>
                        </a:cubicBezTo>
                        <a:cubicBezTo>
                          <a:pt x="1"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64" name="Freeform 168"/>
                  <p:cNvSpPr/>
                  <p:nvPr>
                    <p:custDataLst>
                      <p:tags r:id="rId230"/>
                    </p:custDataLst>
                  </p:nvPr>
                </p:nvSpPr>
                <p:spPr bwMode="auto">
                  <a:xfrm>
                    <a:off x="7956550" y="1779588"/>
                    <a:ext cx="1587" cy="4763"/>
                  </a:xfrm>
                  <a:custGeom>
                    <a:avLst/>
                    <a:gdLst/>
                    <a:ahLst/>
                    <a:cxnLst>
                      <a:cxn ang="0">
                        <a:pos x="1" y="2"/>
                      </a:cxn>
                      <a:cxn ang="0">
                        <a:pos x="1" y="0"/>
                      </a:cxn>
                      <a:cxn ang="0">
                        <a:pos x="1" y="2"/>
                      </a:cxn>
                    </a:cxnLst>
                    <a:rect l="0" t="0" r="r" b="b"/>
                    <a:pathLst>
                      <a:path w="1" h="2">
                        <a:moveTo>
                          <a:pt x="1" y="2"/>
                        </a:moveTo>
                        <a:cubicBezTo>
                          <a:pt x="1" y="1"/>
                          <a:pt x="1" y="1"/>
                          <a:pt x="1" y="0"/>
                        </a:cubicBezTo>
                        <a:cubicBezTo>
                          <a:pt x="0" y="1"/>
                          <a:pt x="0" y="1"/>
                          <a:pt x="1"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grpSp>
            <p:grpSp>
              <p:nvGrpSpPr>
                <p:cNvPr id="185" name="Group 485"/>
                <p:cNvGrpSpPr/>
                <p:nvPr/>
              </p:nvGrpSpPr>
              <p:grpSpPr>
                <a:xfrm rot="15155533" flipH="1">
                  <a:off x="1264410" y="1845476"/>
                  <a:ext cx="2259435" cy="2728193"/>
                  <a:chOff x="6224407" y="1520027"/>
                  <a:chExt cx="2294118" cy="3101186"/>
                </a:xfrm>
                <a:solidFill>
                  <a:schemeClr val="bg2">
                    <a:lumMod val="75000"/>
                  </a:schemeClr>
                </a:solidFill>
              </p:grpSpPr>
              <p:sp>
                <p:nvSpPr>
                  <p:cNvPr id="186" name="Freeform 129"/>
                  <p:cNvSpPr/>
                  <p:nvPr>
                    <p:custDataLst>
                      <p:tags r:id="rId231"/>
                    </p:custDataLst>
                  </p:nvPr>
                </p:nvSpPr>
                <p:spPr bwMode="auto">
                  <a:xfrm>
                    <a:off x="8027988" y="1720850"/>
                    <a:ext cx="3175" cy="1588"/>
                  </a:xfrm>
                  <a:custGeom>
                    <a:avLst/>
                    <a:gdLst/>
                    <a:ahLst/>
                    <a:cxnLst>
                      <a:cxn ang="0">
                        <a:pos x="0" y="0"/>
                      </a:cxn>
                      <a:cxn ang="0">
                        <a:pos x="0" y="0"/>
                      </a:cxn>
                      <a:cxn ang="0">
                        <a:pos x="0" y="0"/>
                      </a:cxn>
                    </a:cxnLst>
                    <a:rect l="0" t="0" r="r" b="b"/>
                    <a:pathLst>
                      <a:path w="1">
                        <a:moveTo>
                          <a:pt x="0" y="0"/>
                        </a:moveTo>
                        <a:cubicBezTo>
                          <a:pt x="0" y="0"/>
                          <a:pt x="1"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87" name="Freeform 130"/>
                  <p:cNvSpPr/>
                  <p:nvPr>
                    <p:custDataLst>
                      <p:tags r:id="rId232"/>
                    </p:custDataLst>
                  </p:nvPr>
                </p:nvSpPr>
                <p:spPr bwMode="auto">
                  <a:xfrm>
                    <a:off x="7724775" y="1841500"/>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0" y="1"/>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88" name="Freeform 131"/>
                  <p:cNvSpPr/>
                  <p:nvPr>
                    <p:custDataLst>
                      <p:tags r:id="rId233"/>
                    </p:custDataLst>
                  </p:nvPr>
                </p:nvSpPr>
                <p:spPr bwMode="auto">
                  <a:xfrm>
                    <a:off x="8218488" y="1671638"/>
                    <a:ext cx="12700" cy="1588"/>
                  </a:xfrm>
                  <a:custGeom>
                    <a:avLst/>
                    <a:gdLst/>
                    <a:ahLst/>
                    <a:cxnLst>
                      <a:cxn ang="0">
                        <a:pos x="0" y="1"/>
                      </a:cxn>
                      <a:cxn ang="0">
                        <a:pos x="0" y="1"/>
                      </a:cxn>
                      <a:cxn ang="0">
                        <a:pos x="5" y="0"/>
                      </a:cxn>
                      <a:cxn ang="0">
                        <a:pos x="0" y="1"/>
                      </a:cxn>
                    </a:cxnLst>
                    <a:rect l="0" t="0" r="r" b="b"/>
                    <a:pathLst>
                      <a:path w="5" h="1">
                        <a:moveTo>
                          <a:pt x="0" y="1"/>
                        </a:moveTo>
                        <a:cubicBezTo>
                          <a:pt x="0" y="1"/>
                          <a:pt x="0" y="1"/>
                          <a:pt x="0" y="1"/>
                        </a:cubicBezTo>
                        <a:cubicBezTo>
                          <a:pt x="5" y="0"/>
                          <a:pt x="5" y="0"/>
                          <a:pt x="5" y="0"/>
                        </a:cubicBezTo>
                        <a:lnTo>
                          <a:pt x="0" y="1"/>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89" name="Freeform 132"/>
                  <p:cNvSpPr/>
                  <p:nvPr>
                    <p:custDataLst>
                      <p:tags r:id="rId234"/>
                    </p:custDataLst>
                  </p:nvPr>
                </p:nvSpPr>
                <p:spPr bwMode="auto">
                  <a:xfrm>
                    <a:off x="7169150" y="2263775"/>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1" y="1"/>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90" name="Freeform 133"/>
                  <p:cNvSpPr/>
                  <p:nvPr>
                    <p:custDataLst>
                      <p:tags r:id="rId235"/>
                    </p:custDataLst>
                  </p:nvPr>
                </p:nvSpPr>
                <p:spPr bwMode="auto">
                  <a:xfrm>
                    <a:off x="7480300" y="1995488"/>
                    <a:ext cx="4762" cy="4763"/>
                  </a:xfrm>
                  <a:custGeom>
                    <a:avLst/>
                    <a:gdLst/>
                    <a:ahLst/>
                    <a:cxnLst>
                      <a:cxn ang="0">
                        <a:pos x="2" y="0"/>
                      </a:cxn>
                      <a:cxn ang="0">
                        <a:pos x="0" y="2"/>
                      </a:cxn>
                      <a:cxn ang="0">
                        <a:pos x="2" y="0"/>
                      </a:cxn>
                    </a:cxnLst>
                    <a:rect l="0" t="0" r="r" b="b"/>
                    <a:pathLst>
                      <a:path w="2" h="2">
                        <a:moveTo>
                          <a:pt x="2" y="0"/>
                        </a:moveTo>
                        <a:cubicBezTo>
                          <a:pt x="1" y="0"/>
                          <a:pt x="1" y="1"/>
                          <a:pt x="0" y="2"/>
                        </a:cubicBezTo>
                        <a:cubicBezTo>
                          <a:pt x="1" y="1"/>
                          <a:pt x="2" y="0"/>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91" name="Freeform 134"/>
                  <p:cNvSpPr/>
                  <p:nvPr>
                    <p:custDataLst>
                      <p:tags r:id="rId236"/>
                    </p:custDataLst>
                  </p:nvPr>
                </p:nvSpPr>
                <p:spPr bwMode="auto">
                  <a:xfrm>
                    <a:off x="8318500" y="1681163"/>
                    <a:ext cx="7937" cy="1588"/>
                  </a:xfrm>
                  <a:custGeom>
                    <a:avLst/>
                    <a:gdLst/>
                    <a:ahLst/>
                    <a:cxnLst>
                      <a:cxn ang="0">
                        <a:pos x="3" y="0"/>
                      </a:cxn>
                      <a:cxn ang="0">
                        <a:pos x="0" y="0"/>
                      </a:cxn>
                      <a:cxn ang="0">
                        <a:pos x="3" y="0"/>
                      </a:cxn>
                    </a:cxnLst>
                    <a:rect l="0" t="0" r="r" b="b"/>
                    <a:pathLst>
                      <a:path w="3">
                        <a:moveTo>
                          <a:pt x="3" y="0"/>
                        </a:moveTo>
                        <a:cubicBezTo>
                          <a:pt x="0" y="0"/>
                          <a:pt x="0" y="0"/>
                          <a:pt x="0" y="0"/>
                        </a:cubicBezTo>
                        <a:cubicBezTo>
                          <a:pt x="0" y="0"/>
                          <a:pt x="1" y="0"/>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92" name="Freeform 135"/>
                  <p:cNvSpPr/>
                  <p:nvPr>
                    <p:custDataLst>
                      <p:tags r:id="rId237"/>
                    </p:custDataLst>
                  </p:nvPr>
                </p:nvSpPr>
                <p:spPr bwMode="auto">
                  <a:xfrm>
                    <a:off x="8516938" y="1655763"/>
                    <a:ext cx="1587" cy="1588"/>
                  </a:xfrm>
                  <a:custGeom>
                    <a:avLst/>
                    <a:gdLst/>
                    <a:ahLst/>
                    <a:cxnLst>
                      <a:cxn ang="0">
                        <a:pos x="1" y="0"/>
                      </a:cxn>
                      <a:cxn ang="0">
                        <a:pos x="1" y="0"/>
                      </a:cxn>
                      <a:cxn ang="0">
                        <a:pos x="1" y="0"/>
                      </a:cxn>
                    </a:cxnLst>
                    <a:rect l="0" t="0" r="r" b="b"/>
                    <a:pathLst>
                      <a:path w="1">
                        <a:moveTo>
                          <a:pt x="1" y="0"/>
                        </a:moveTo>
                        <a:cubicBezTo>
                          <a:pt x="1" y="0"/>
                          <a:pt x="1" y="0"/>
                          <a:pt x="1"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93" name="Freeform 136"/>
                  <p:cNvSpPr/>
                  <p:nvPr>
                    <p:custDataLst>
                      <p:tags r:id="rId238"/>
                    </p:custDataLst>
                  </p:nvPr>
                </p:nvSpPr>
                <p:spPr bwMode="auto">
                  <a:xfrm>
                    <a:off x="8434388" y="1654175"/>
                    <a:ext cx="7937" cy="1588"/>
                  </a:xfrm>
                  <a:custGeom>
                    <a:avLst/>
                    <a:gdLst/>
                    <a:ahLst/>
                    <a:cxnLst>
                      <a:cxn ang="0">
                        <a:pos x="3" y="0"/>
                      </a:cxn>
                      <a:cxn ang="0">
                        <a:pos x="0" y="0"/>
                      </a:cxn>
                      <a:cxn ang="0">
                        <a:pos x="3" y="0"/>
                      </a:cxn>
                    </a:cxnLst>
                    <a:rect l="0" t="0" r="r" b="b"/>
                    <a:pathLst>
                      <a:path w="3">
                        <a:moveTo>
                          <a:pt x="3" y="0"/>
                        </a:moveTo>
                        <a:cubicBezTo>
                          <a:pt x="2" y="0"/>
                          <a:pt x="1" y="0"/>
                          <a:pt x="0" y="0"/>
                        </a:cubicBezTo>
                        <a:cubicBezTo>
                          <a:pt x="1" y="0"/>
                          <a:pt x="3" y="0"/>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94" name="Freeform 137"/>
                  <p:cNvSpPr/>
                  <p:nvPr>
                    <p:custDataLst>
                      <p:tags r:id="rId239"/>
                    </p:custDataLst>
                  </p:nvPr>
                </p:nvSpPr>
                <p:spPr bwMode="auto">
                  <a:xfrm>
                    <a:off x="8432800" y="1654175"/>
                    <a:ext cx="1587" cy="1588"/>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95" name="Freeform 138"/>
                  <p:cNvSpPr/>
                  <p:nvPr>
                    <p:custDataLst>
                      <p:tags r:id="rId240"/>
                    </p:custDataLst>
                  </p:nvPr>
                </p:nvSpPr>
                <p:spPr bwMode="auto">
                  <a:xfrm>
                    <a:off x="6326188" y="4597400"/>
                    <a:ext cx="3175" cy="17463"/>
                  </a:xfrm>
                  <a:custGeom>
                    <a:avLst/>
                    <a:gdLst/>
                    <a:ahLst/>
                    <a:cxnLst>
                      <a:cxn ang="0">
                        <a:pos x="0" y="0"/>
                      </a:cxn>
                      <a:cxn ang="0">
                        <a:pos x="1" y="7"/>
                      </a:cxn>
                      <a:cxn ang="0">
                        <a:pos x="0" y="0"/>
                      </a:cxn>
                    </a:cxnLst>
                    <a:rect l="0" t="0" r="r" b="b"/>
                    <a:pathLst>
                      <a:path w="1" h="7">
                        <a:moveTo>
                          <a:pt x="0" y="0"/>
                        </a:moveTo>
                        <a:cubicBezTo>
                          <a:pt x="0" y="3"/>
                          <a:pt x="0" y="5"/>
                          <a:pt x="1" y="7"/>
                        </a:cubicBezTo>
                        <a:lnTo>
                          <a:pt x="0"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96" name="Freeform 139"/>
                  <p:cNvSpPr/>
                  <p:nvPr>
                    <p:custDataLst>
                      <p:tags r:id="rId241"/>
                    </p:custDataLst>
                  </p:nvPr>
                </p:nvSpPr>
                <p:spPr bwMode="auto">
                  <a:xfrm>
                    <a:off x="6789738" y="2773363"/>
                    <a:ext cx="3175" cy="1588"/>
                  </a:xfrm>
                  <a:custGeom>
                    <a:avLst/>
                    <a:gdLst/>
                    <a:ahLst/>
                    <a:cxnLst>
                      <a:cxn ang="0">
                        <a:pos x="1" y="1"/>
                      </a:cxn>
                      <a:cxn ang="0">
                        <a:pos x="1" y="0"/>
                      </a:cxn>
                      <a:cxn ang="0">
                        <a:pos x="1" y="1"/>
                      </a:cxn>
                    </a:cxnLst>
                    <a:rect l="0" t="0" r="r" b="b"/>
                    <a:pathLst>
                      <a:path w="1" h="1">
                        <a:moveTo>
                          <a:pt x="1" y="1"/>
                        </a:moveTo>
                        <a:cubicBezTo>
                          <a:pt x="1" y="0"/>
                          <a:pt x="1" y="0"/>
                          <a:pt x="1" y="0"/>
                        </a:cubicBezTo>
                        <a:cubicBezTo>
                          <a:pt x="0" y="1"/>
                          <a:pt x="0" y="1"/>
                          <a:pt x="1"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97" name="Freeform 140"/>
                  <p:cNvSpPr/>
                  <p:nvPr>
                    <p:custDataLst>
                      <p:tags r:id="rId242"/>
                    </p:custDataLst>
                  </p:nvPr>
                </p:nvSpPr>
                <p:spPr bwMode="auto">
                  <a:xfrm>
                    <a:off x="6342063" y="4603750"/>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98" name="Freeform 141"/>
                  <p:cNvSpPr/>
                  <p:nvPr>
                    <p:custDataLst>
                      <p:tags r:id="rId243"/>
                    </p:custDataLst>
                  </p:nvPr>
                </p:nvSpPr>
                <p:spPr bwMode="auto">
                  <a:xfrm>
                    <a:off x="8207375" y="1704975"/>
                    <a:ext cx="17462" cy="6350"/>
                  </a:xfrm>
                  <a:custGeom>
                    <a:avLst/>
                    <a:gdLst/>
                    <a:ahLst/>
                    <a:cxnLst>
                      <a:cxn ang="0">
                        <a:pos x="7" y="0"/>
                      </a:cxn>
                      <a:cxn ang="0">
                        <a:pos x="0" y="2"/>
                      </a:cxn>
                      <a:cxn ang="0">
                        <a:pos x="7" y="0"/>
                      </a:cxn>
                    </a:cxnLst>
                    <a:rect l="0" t="0" r="r" b="b"/>
                    <a:pathLst>
                      <a:path w="7" h="2">
                        <a:moveTo>
                          <a:pt x="7" y="0"/>
                        </a:moveTo>
                        <a:cubicBezTo>
                          <a:pt x="5" y="1"/>
                          <a:pt x="0" y="1"/>
                          <a:pt x="0" y="2"/>
                        </a:cubicBezTo>
                        <a:cubicBezTo>
                          <a:pt x="3" y="1"/>
                          <a:pt x="6" y="1"/>
                          <a:pt x="7"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99" name="Freeform 142"/>
                  <p:cNvSpPr/>
                  <p:nvPr>
                    <p:custDataLst>
                      <p:tags r:id="rId244"/>
                    </p:custDataLst>
                  </p:nvPr>
                </p:nvSpPr>
                <p:spPr bwMode="auto">
                  <a:xfrm>
                    <a:off x="6788150" y="2924175"/>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00" name="Freeform 143"/>
                  <p:cNvSpPr/>
                  <p:nvPr>
                    <p:custDataLst>
                      <p:tags r:id="rId245"/>
                    </p:custDataLst>
                  </p:nvPr>
                </p:nvSpPr>
                <p:spPr bwMode="auto">
                  <a:xfrm>
                    <a:off x="6342063" y="4602163"/>
                    <a:ext cx="1587" cy="1588"/>
                  </a:xfrm>
                  <a:custGeom>
                    <a:avLst/>
                    <a:gdLst/>
                    <a:ahLst/>
                    <a:cxnLst>
                      <a:cxn ang="0">
                        <a:pos x="0" y="1"/>
                      </a:cxn>
                      <a:cxn ang="0">
                        <a:pos x="0" y="0"/>
                      </a:cxn>
                      <a:cxn ang="0">
                        <a:pos x="0" y="0"/>
                      </a:cxn>
                      <a:cxn ang="0">
                        <a:pos x="0" y="1"/>
                      </a:cxn>
                    </a:cxnLst>
                    <a:rect l="0" t="0" r="r" b="b"/>
                    <a:pathLst>
                      <a:path h="1">
                        <a:moveTo>
                          <a:pt x="0" y="1"/>
                        </a:moveTo>
                        <a:cubicBezTo>
                          <a:pt x="0" y="0"/>
                          <a:pt x="0" y="0"/>
                          <a:pt x="0" y="0"/>
                        </a:cubicBezTo>
                        <a:cubicBezTo>
                          <a:pt x="0" y="0"/>
                          <a:pt x="0" y="0"/>
                          <a:pt x="0" y="0"/>
                        </a:cubicBezTo>
                        <a:cubicBezTo>
                          <a:pt x="0" y="0"/>
                          <a:pt x="0" y="1"/>
                          <a:pt x="0" y="1"/>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01" name="Rectangle 144"/>
                  <p:cNvSpPr>
                    <a:spLocks noChangeArrowheads="1"/>
                  </p:cNvSpPr>
                  <p:nvPr>
                    <p:custDataLst>
                      <p:tags r:id="rId246"/>
                    </p:custDataLst>
                  </p:nvPr>
                </p:nvSpPr>
                <p:spPr bwMode="auto">
                  <a:xfrm>
                    <a:off x="6518275" y="3373438"/>
                    <a:ext cx="1587" cy="1588"/>
                  </a:xfrm>
                  <a:prstGeom prst="rect">
                    <a:avLst/>
                  </a:prstGeom>
                  <a:solidFill>
                    <a:schemeClr val="lt2">
                      <a:lumMod val="75000"/>
                    </a:schemeClr>
                  </a:solidFill>
                  <a:ln w="9525">
                    <a:noFill/>
                    <a:miter lim="800000"/>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02" name="Freeform 145"/>
                  <p:cNvSpPr/>
                  <p:nvPr>
                    <p:custDataLst>
                      <p:tags r:id="rId247"/>
                    </p:custDataLst>
                  </p:nvPr>
                </p:nvSpPr>
                <p:spPr bwMode="auto">
                  <a:xfrm>
                    <a:off x="6505575" y="3398838"/>
                    <a:ext cx="1587" cy="6350"/>
                  </a:xfrm>
                  <a:custGeom>
                    <a:avLst/>
                    <a:gdLst/>
                    <a:ahLst/>
                    <a:cxnLst>
                      <a:cxn ang="0">
                        <a:pos x="0" y="3"/>
                      </a:cxn>
                      <a:cxn ang="0">
                        <a:pos x="0" y="0"/>
                      </a:cxn>
                      <a:cxn ang="0">
                        <a:pos x="0" y="3"/>
                      </a:cxn>
                    </a:cxnLst>
                    <a:rect l="0" t="0" r="r" b="b"/>
                    <a:pathLst>
                      <a:path h="3">
                        <a:moveTo>
                          <a:pt x="0" y="3"/>
                        </a:moveTo>
                        <a:cubicBezTo>
                          <a:pt x="0" y="0"/>
                          <a:pt x="0" y="0"/>
                          <a:pt x="0" y="0"/>
                        </a:cubicBezTo>
                        <a:cubicBezTo>
                          <a:pt x="0" y="2"/>
                          <a:pt x="0" y="3"/>
                          <a:pt x="0" y="3"/>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03" name="Freeform 146"/>
                  <p:cNvSpPr/>
                  <p:nvPr>
                    <p:custDataLst>
                      <p:tags r:id="rId248"/>
                    </p:custDataLst>
                  </p:nvPr>
                </p:nvSpPr>
                <p:spPr bwMode="auto">
                  <a:xfrm>
                    <a:off x="6329363" y="4614863"/>
                    <a:ext cx="1587" cy="6350"/>
                  </a:xfrm>
                  <a:custGeom>
                    <a:avLst/>
                    <a:gdLst/>
                    <a:ahLst/>
                    <a:cxnLst>
                      <a:cxn ang="0">
                        <a:pos x="0" y="0"/>
                      </a:cxn>
                      <a:cxn ang="0">
                        <a:pos x="0" y="3"/>
                      </a:cxn>
                      <a:cxn ang="0">
                        <a:pos x="0" y="0"/>
                      </a:cxn>
                    </a:cxnLst>
                    <a:rect l="0" t="0" r="r" b="b"/>
                    <a:pathLst>
                      <a:path h="3">
                        <a:moveTo>
                          <a:pt x="0" y="0"/>
                        </a:moveTo>
                        <a:cubicBezTo>
                          <a:pt x="0" y="3"/>
                          <a:pt x="0" y="3"/>
                          <a:pt x="0" y="3"/>
                        </a:cubicBezTo>
                        <a:cubicBezTo>
                          <a:pt x="0" y="2"/>
                          <a:pt x="0" y="1"/>
                          <a:pt x="0"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04" name="Freeform 147"/>
                  <p:cNvSpPr/>
                  <p:nvPr>
                    <p:custDataLst>
                      <p:tags r:id="rId249"/>
                    </p:custDataLst>
                  </p:nvPr>
                </p:nvSpPr>
                <p:spPr bwMode="auto">
                  <a:xfrm>
                    <a:off x="6405563" y="3765550"/>
                    <a:ext cx="3175" cy="4763"/>
                  </a:xfrm>
                  <a:custGeom>
                    <a:avLst/>
                    <a:gdLst/>
                    <a:ahLst/>
                    <a:cxnLst>
                      <a:cxn ang="0">
                        <a:pos x="0" y="2"/>
                      </a:cxn>
                      <a:cxn ang="0">
                        <a:pos x="1" y="0"/>
                      </a:cxn>
                      <a:cxn ang="0">
                        <a:pos x="0" y="2"/>
                      </a:cxn>
                    </a:cxnLst>
                    <a:rect l="0" t="0" r="r" b="b"/>
                    <a:pathLst>
                      <a:path w="1" h="2">
                        <a:moveTo>
                          <a:pt x="0" y="2"/>
                        </a:moveTo>
                        <a:cubicBezTo>
                          <a:pt x="1" y="0"/>
                          <a:pt x="1" y="0"/>
                          <a:pt x="1" y="0"/>
                        </a:cubicBezTo>
                        <a:cubicBezTo>
                          <a:pt x="0" y="1"/>
                          <a:pt x="0" y="2"/>
                          <a:pt x="0"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05" name="Freeform 148"/>
                  <p:cNvSpPr/>
                  <p:nvPr>
                    <p:custDataLst>
                      <p:tags r:id="rId250"/>
                    </p:custDataLst>
                  </p:nvPr>
                </p:nvSpPr>
                <p:spPr bwMode="auto">
                  <a:xfrm>
                    <a:off x="7507288" y="1978025"/>
                    <a:ext cx="3175" cy="3175"/>
                  </a:xfrm>
                  <a:custGeom>
                    <a:avLst/>
                    <a:gdLst/>
                    <a:ahLst/>
                    <a:cxnLst>
                      <a:cxn ang="0">
                        <a:pos x="0" y="1"/>
                      </a:cxn>
                      <a:cxn ang="0">
                        <a:pos x="1" y="0"/>
                      </a:cxn>
                      <a:cxn ang="0">
                        <a:pos x="0" y="1"/>
                      </a:cxn>
                    </a:cxnLst>
                    <a:rect l="0" t="0" r="r" b="b"/>
                    <a:pathLst>
                      <a:path w="1" h="1">
                        <a:moveTo>
                          <a:pt x="0" y="1"/>
                        </a:moveTo>
                        <a:cubicBezTo>
                          <a:pt x="0" y="1"/>
                          <a:pt x="0" y="1"/>
                          <a:pt x="1" y="0"/>
                        </a:cubicBezTo>
                        <a:cubicBezTo>
                          <a:pt x="1" y="0"/>
                          <a:pt x="1" y="0"/>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06" name="Freeform 149"/>
                  <p:cNvSpPr/>
                  <p:nvPr>
                    <p:custDataLst>
                      <p:tags r:id="rId251"/>
                    </p:custDataLst>
                  </p:nvPr>
                </p:nvSpPr>
                <p:spPr bwMode="auto">
                  <a:xfrm>
                    <a:off x="7335838" y="2182813"/>
                    <a:ext cx="3175" cy="1588"/>
                  </a:xfrm>
                  <a:custGeom>
                    <a:avLst/>
                    <a:gdLst/>
                    <a:ahLst/>
                    <a:cxnLst>
                      <a:cxn ang="0">
                        <a:pos x="1" y="0"/>
                      </a:cxn>
                      <a:cxn ang="0">
                        <a:pos x="0" y="0"/>
                      </a:cxn>
                      <a:cxn ang="0">
                        <a:pos x="0" y="0"/>
                      </a:cxn>
                      <a:cxn ang="0">
                        <a:pos x="1" y="0"/>
                      </a:cxn>
                    </a:cxnLst>
                    <a:rect l="0" t="0" r="r" b="b"/>
                    <a:pathLst>
                      <a:path w="1">
                        <a:moveTo>
                          <a:pt x="1" y="0"/>
                        </a:moveTo>
                        <a:cubicBezTo>
                          <a:pt x="0" y="0"/>
                          <a:pt x="0" y="0"/>
                          <a:pt x="0" y="0"/>
                        </a:cubicBezTo>
                        <a:cubicBezTo>
                          <a:pt x="0" y="0"/>
                          <a:pt x="0" y="0"/>
                          <a:pt x="0"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07" name="Freeform 150"/>
                  <p:cNvSpPr/>
                  <p:nvPr>
                    <p:custDataLst>
                      <p:tags r:id="rId252"/>
                    </p:custDataLst>
                  </p:nvPr>
                </p:nvSpPr>
                <p:spPr bwMode="auto">
                  <a:xfrm>
                    <a:off x="7339013" y="2171700"/>
                    <a:ext cx="6350" cy="11113"/>
                  </a:xfrm>
                  <a:custGeom>
                    <a:avLst/>
                    <a:gdLst/>
                    <a:ahLst/>
                    <a:cxnLst>
                      <a:cxn ang="0">
                        <a:pos x="3" y="0"/>
                      </a:cxn>
                      <a:cxn ang="0">
                        <a:pos x="0" y="4"/>
                      </a:cxn>
                      <a:cxn ang="0">
                        <a:pos x="3" y="0"/>
                      </a:cxn>
                    </a:cxnLst>
                    <a:rect l="0" t="0" r="r" b="b"/>
                    <a:pathLst>
                      <a:path w="3" h="4">
                        <a:moveTo>
                          <a:pt x="3" y="0"/>
                        </a:moveTo>
                        <a:cubicBezTo>
                          <a:pt x="2" y="1"/>
                          <a:pt x="0" y="3"/>
                          <a:pt x="0" y="4"/>
                        </a:cubicBezTo>
                        <a:cubicBezTo>
                          <a:pt x="1" y="3"/>
                          <a:pt x="2" y="2"/>
                          <a:pt x="3"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08" name="Freeform 151"/>
                  <p:cNvSpPr/>
                  <p:nvPr>
                    <p:custDataLst>
                      <p:tags r:id="rId253"/>
                    </p:custDataLst>
                  </p:nvPr>
                </p:nvSpPr>
                <p:spPr bwMode="auto">
                  <a:xfrm>
                    <a:off x="7316788" y="2200275"/>
                    <a:ext cx="1587" cy="1588"/>
                  </a:xfrm>
                  <a:custGeom>
                    <a:avLst/>
                    <a:gdLst/>
                    <a:ahLst/>
                    <a:cxnLst>
                      <a:cxn ang="0">
                        <a:pos x="0" y="1"/>
                      </a:cxn>
                      <a:cxn ang="0">
                        <a:pos x="0" y="0"/>
                      </a:cxn>
                      <a:cxn ang="0">
                        <a:pos x="0" y="1"/>
                      </a:cxn>
                    </a:cxnLst>
                    <a:rect l="0" t="0" r="r" b="b"/>
                    <a:pathLst>
                      <a:path h="1">
                        <a:moveTo>
                          <a:pt x="0" y="1"/>
                        </a:moveTo>
                        <a:cubicBezTo>
                          <a:pt x="0" y="0"/>
                          <a:pt x="0" y="0"/>
                          <a:pt x="0" y="0"/>
                        </a:cubicBezTo>
                        <a:cubicBezTo>
                          <a:pt x="0" y="0"/>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09" name="Freeform 152"/>
                  <p:cNvSpPr/>
                  <p:nvPr>
                    <p:custDataLst>
                      <p:tags r:id="rId254"/>
                    </p:custDataLst>
                  </p:nvPr>
                </p:nvSpPr>
                <p:spPr bwMode="auto">
                  <a:xfrm>
                    <a:off x="7526338" y="202882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10" name="Freeform 153"/>
                  <p:cNvSpPr/>
                  <p:nvPr>
                    <p:custDataLst>
                      <p:tags r:id="rId255"/>
                    </p:custDataLst>
                  </p:nvPr>
                </p:nvSpPr>
                <p:spPr bwMode="auto">
                  <a:xfrm>
                    <a:off x="7481888" y="2063750"/>
                    <a:ext cx="3175" cy="1588"/>
                  </a:xfrm>
                  <a:custGeom>
                    <a:avLst/>
                    <a:gdLst/>
                    <a:ahLst/>
                    <a:cxnLst>
                      <a:cxn ang="0">
                        <a:pos x="1" y="0"/>
                      </a:cxn>
                      <a:cxn ang="0">
                        <a:pos x="0" y="0"/>
                      </a:cxn>
                      <a:cxn ang="0">
                        <a:pos x="1" y="0"/>
                      </a:cxn>
                    </a:cxnLst>
                    <a:rect l="0" t="0" r="r" b="b"/>
                    <a:pathLst>
                      <a:path w="1">
                        <a:moveTo>
                          <a:pt x="1" y="0"/>
                        </a:moveTo>
                        <a:cubicBezTo>
                          <a:pt x="1" y="0"/>
                          <a:pt x="0" y="0"/>
                          <a:pt x="0"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11" name="Freeform 154"/>
                  <p:cNvSpPr/>
                  <p:nvPr>
                    <p:custDataLst>
                      <p:tags r:id="rId256"/>
                    </p:custDataLst>
                  </p:nvPr>
                </p:nvSpPr>
                <p:spPr bwMode="auto">
                  <a:xfrm>
                    <a:off x="7221538" y="23018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12" name="Freeform 155"/>
                  <p:cNvSpPr/>
                  <p:nvPr>
                    <p:custDataLst>
                      <p:tags r:id="rId257"/>
                    </p:custDataLst>
                  </p:nvPr>
                </p:nvSpPr>
                <p:spPr bwMode="auto">
                  <a:xfrm>
                    <a:off x="6224407" y="1520027"/>
                    <a:ext cx="2265362" cy="2987675"/>
                  </a:xfrm>
                  <a:custGeom>
                    <a:avLst/>
                    <a:gdLst/>
                    <a:ahLst/>
                    <a:cxnLst>
                      <a:cxn ang="0">
                        <a:pos x="295" y="351"/>
                      </a:cxn>
                      <a:cxn ang="0">
                        <a:pos x="339" y="296"/>
                      </a:cxn>
                      <a:cxn ang="0">
                        <a:pos x="362" y="265"/>
                      </a:cxn>
                      <a:cxn ang="0">
                        <a:pos x="377" y="249"/>
                      </a:cxn>
                      <a:cxn ang="0">
                        <a:pos x="403" y="224"/>
                      </a:cxn>
                      <a:cxn ang="0">
                        <a:pos x="411" y="216"/>
                      </a:cxn>
                      <a:cxn ang="0">
                        <a:pos x="427" y="202"/>
                      </a:cxn>
                      <a:cxn ang="0">
                        <a:pos x="458" y="180"/>
                      </a:cxn>
                      <a:cxn ang="0">
                        <a:pos x="477" y="162"/>
                      </a:cxn>
                      <a:cxn ang="0">
                        <a:pos x="512" y="134"/>
                      </a:cxn>
                      <a:cxn ang="0">
                        <a:pos x="530" y="124"/>
                      </a:cxn>
                      <a:cxn ang="0">
                        <a:pos x="558" y="106"/>
                      </a:cxn>
                      <a:cxn ang="0">
                        <a:pos x="583" y="94"/>
                      </a:cxn>
                      <a:cxn ang="0">
                        <a:pos x="620" y="71"/>
                      </a:cxn>
                      <a:cxn ang="0">
                        <a:pos x="662" y="54"/>
                      </a:cxn>
                      <a:cxn ang="0">
                        <a:pos x="704" y="40"/>
                      </a:cxn>
                      <a:cxn ang="0">
                        <a:pos x="735" y="30"/>
                      </a:cxn>
                      <a:cxn ang="0">
                        <a:pos x="758" y="25"/>
                      </a:cxn>
                      <a:cxn ang="0">
                        <a:pos x="759" y="26"/>
                      </a:cxn>
                      <a:cxn ang="0">
                        <a:pos x="785" y="19"/>
                      </a:cxn>
                      <a:cxn ang="0">
                        <a:pos x="800" y="15"/>
                      </a:cxn>
                      <a:cxn ang="0">
                        <a:pos x="820" y="12"/>
                      </a:cxn>
                      <a:cxn ang="0">
                        <a:pos x="870" y="10"/>
                      </a:cxn>
                      <a:cxn ang="0">
                        <a:pos x="906" y="8"/>
                      </a:cxn>
                      <a:cxn ang="0">
                        <a:pos x="880" y="2"/>
                      </a:cxn>
                      <a:cxn ang="0">
                        <a:pos x="860" y="3"/>
                      </a:cxn>
                      <a:cxn ang="0">
                        <a:pos x="836" y="3"/>
                      </a:cxn>
                      <a:cxn ang="0">
                        <a:pos x="793" y="6"/>
                      </a:cxn>
                      <a:cxn ang="0">
                        <a:pos x="772" y="11"/>
                      </a:cxn>
                      <a:cxn ang="0">
                        <a:pos x="753" y="14"/>
                      </a:cxn>
                      <a:cxn ang="0">
                        <a:pos x="685" y="33"/>
                      </a:cxn>
                      <a:cxn ang="0">
                        <a:pos x="652" y="43"/>
                      </a:cxn>
                      <a:cxn ang="0">
                        <a:pos x="635" y="50"/>
                      </a:cxn>
                      <a:cxn ang="0">
                        <a:pos x="605" y="64"/>
                      </a:cxn>
                      <a:cxn ang="0">
                        <a:pos x="569" y="81"/>
                      </a:cxn>
                      <a:cxn ang="0">
                        <a:pos x="547" y="90"/>
                      </a:cxn>
                      <a:cxn ang="0">
                        <a:pos x="500" y="120"/>
                      </a:cxn>
                      <a:cxn ang="0">
                        <a:pos x="454" y="152"/>
                      </a:cxn>
                      <a:cxn ang="0">
                        <a:pos x="418" y="183"/>
                      </a:cxn>
                      <a:cxn ang="0">
                        <a:pos x="399" y="199"/>
                      </a:cxn>
                      <a:cxn ang="0">
                        <a:pos x="372" y="223"/>
                      </a:cxn>
                      <a:cxn ang="0">
                        <a:pos x="333" y="260"/>
                      </a:cxn>
                      <a:cxn ang="0">
                        <a:pos x="303" y="297"/>
                      </a:cxn>
                      <a:cxn ang="0">
                        <a:pos x="252" y="360"/>
                      </a:cxn>
                      <a:cxn ang="0">
                        <a:pos x="200" y="442"/>
                      </a:cxn>
                      <a:cxn ang="0">
                        <a:pos x="184" y="468"/>
                      </a:cxn>
                      <a:cxn ang="0">
                        <a:pos x="168" y="498"/>
                      </a:cxn>
                      <a:cxn ang="0">
                        <a:pos x="143" y="549"/>
                      </a:cxn>
                      <a:cxn ang="0">
                        <a:pos x="99" y="648"/>
                      </a:cxn>
                      <a:cxn ang="0">
                        <a:pos x="68" y="741"/>
                      </a:cxn>
                      <a:cxn ang="0">
                        <a:pos x="38" y="844"/>
                      </a:cxn>
                      <a:cxn ang="0">
                        <a:pos x="0" y="1116"/>
                      </a:cxn>
                      <a:cxn ang="0">
                        <a:pos x="9" y="1197"/>
                      </a:cxn>
                      <a:cxn ang="0">
                        <a:pos x="11" y="1180"/>
                      </a:cxn>
                      <a:cxn ang="0">
                        <a:pos x="15" y="1154"/>
                      </a:cxn>
                      <a:cxn ang="0">
                        <a:pos x="18" y="1114"/>
                      </a:cxn>
                      <a:cxn ang="0">
                        <a:pos x="40" y="988"/>
                      </a:cxn>
                      <a:cxn ang="0">
                        <a:pos x="89" y="767"/>
                      </a:cxn>
                      <a:cxn ang="0">
                        <a:pos x="117" y="681"/>
                      </a:cxn>
                      <a:cxn ang="0">
                        <a:pos x="157" y="582"/>
                      </a:cxn>
                      <a:cxn ang="0">
                        <a:pos x="164" y="564"/>
                      </a:cxn>
                      <a:cxn ang="0">
                        <a:pos x="193" y="510"/>
                      </a:cxn>
                      <a:cxn ang="0">
                        <a:pos x="216" y="471"/>
                      </a:cxn>
                    </a:cxnLst>
                    <a:rect l="0" t="0" r="r" b="b"/>
                    <a:pathLst>
                      <a:path w="913" h="1204">
                        <a:moveTo>
                          <a:pt x="243" y="429"/>
                        </a:moveTo>
                        <a:cubicBezTo>
                          <a:pt x="254" y="411"/>
                          <a:pt x="268" y="388"/>
                          <a:pt x="280" y="372"/>
                        </a:cubicBezTo>
                        <a:cubicBezTo>
                          <a:pt x="282" y="368"/>
                          <a:pt x="286" y="362"/>
                          <a:pt x="289" y="357"/>
                        </a:cubicBezTo>
                        <a:cubicBezTo>
                          <a:pt x="291" y="358"/>
                          <a:pt x="291" y="358"/>
                          <a:pt x="291" y="358"/>
                        </a:cubicBezTo>
                        <a:cubicBezTo>
                          <a:pt x="294" y="353"/>
                          <a:pt x="294" y="353"/>
                          <a:pt x="294" y="353"/>
                        </a:cubicBezTo>
                        <a:cubicBezTo>
                          <a:pt x="296" y="351"/>
                          <a:pt x="292" y="356"/>
                          <a:pt x="295" y="354"/>
                        </a:cubicBezTo>
                        <a:cubicBezTo>
                          <a:pt x="295" y="351"/>
                          <a:pt x="295" y="351"/>
                          <a:pt x="295" y="351"/>
                        </a:cubicBezTo>
                        <a:cubicBezTo>
                          <a:pt x="296" y="351"/>
                          <a:pt x="304" y="341"/>
                          <a:pt x="299" y="349"/>
                        </a:cubicBezTo>
                        <a:cubicBezTo>
                          <a:pt x="304" y="343"/>
                          <a:pt x="308" y="338"/>
                          <a:pt x="313" y="332"/>
                        </a:cubicBezTo>
                        <a:cubicBezTo>
                          <a:pt x="316" y="329"/>
                          <a:pt x="313" y="329"/>
                          <a:pt x="317" y="325"/>
                        </a:cubicBezTo>
                        <a:cubicBezTo>
                          <a:pt x="318" y="325"/>
                          <a:pt x="316" y="327"/>
                          <a:pt x="317" y="327"/>
                        </a:cubicBezTo>
                        <a:cubicBezTo>
                          <a:pt x="328" y="316"/>
                          <a:pt x="325" y="311"/>
                          <a:pt x="335" y="300"/>
                        </a:cubicBezTo>
                        <a:cubicBezTo>
                          <a:pt x="334" y="301"/>
                          <a:pt x="334" y="301"/>
                          <a:pt x="334" y="301"/>
                        </a:cubicBezTo>
                        <a:cubicBezTo>
                          <a:pt x="336" y="299"/>
                          <a:pt x="339" y="296"/>
                          <a:pt x="339" y="296"/>
                        </a:cubicBezTo>
                        <a:cubicBezTo>
                          <a:pt x="336" y="296"/>
                          <a:pt x="338" y="298"/>
                          <a:pt x="334" y="301"/>
                        </a:cubicBezTo>
                        <a:cubicBezTo>
                          <a:pt x="333" y="299"/>
                          <a:pt x="337" y="296"/>
                          <a:pt x="336" y="295"/>
                        </a:cubicBezTo>
                        <a:cubicBezTo>
                          <a:pt x="338" y="293"/>
                          <a:pt x="339" y="291"/>
                          <a:pt x="341" y="289"/>
                        </a:cubicBezTo>
                        <a:cubicBezTo>
                          <a:pt x="345" y="286"/>
                          <a:pt x="349" y="280"/>
                          <a:pt x="353" y="278"/>
                        </a:cubicBezTo>
                        <a:cubicBezTo>
                          <a:pt x="354" y="276"/>
                          <a:pt x="355" y="273"/>
                          <a:pt x="358" y="269"/>
                        </a:cubicBezTo>
                        <a:cubicBezTo>
                          <a:pt x="362" y="267"/>
                          <a:pt x="359" y="270"/>
                          <a:pt x="363" y="267"/>
                        </a:cubicBezTo>
                        <a:cubicBezTo>
                          <a:pt x="362" y="265"/>
                          <a:pt x="362" y="265"/>
                          <a:pt x="362" y="265"/>
                        </a:cubicBezTo>
                        <a:cubicBezTo>
                          <a:pt x="365" y="262"/>
                          <a:pt x="365" y="263"/>
                          <a:pt x="365" y="264"/>
                        </a:cubicBezTo>
                        <a:cubicBezTo>
                          <a:pt x="369" y="260"/>
                          <a:pt x="367" y="260"/>
                          <a:pt x="371" y="256"/>
                        </a:cubicBezTo>
                        <a:cubicBezTo>
                          <a:pt x="370" y="259"/>
                          <a:pt x="370" y="259"/>
                          <a:pt x="370" y="259"/>
                        </a:cubicBezTo>
                        <a:cubicBezTo>
                          <a:pt x="373" y="256"/>
                          <a:pt x="374" y="255"/>
                          <a:pt x="378" y="251"/>
                        </a:cubicBezTo>
                        <a:cubicBezTo>
                          <a:pt x="378" y="251"/>
                          <a:pt x="377" y="253"/>
                          <a:pt x="375" y="254"/>
                        </a:cubicBezTo>
                        <a:cubicBezTo>
                          <a:pt x="379" y="253"/>
                          <a:pt x="379" y="250"/>
                          <a:pt x="380" y="248"/>
                        </a:cubicBezTo>
                        <a:cubicBezTo>
                          <a:pt x="379" y="249"/>
                          <a:pt x="376" y="251"/>
                          <a:pt x="377" y="249"/>
                        </a:cubicBezTo>
                        <a:cubicBezTo>
                          <a:pt x="379" y="247"/>
                          <a:pt x="381" y="244"/>
                          <a:pt x="383" y="243"/>
                        </a:cubicBezTo>
                        <a:cubicBezTo>
                          <a:pt x="381" y="246"/>
                          <a:pt x="381" y="246"/>
                          <a:pt x="381" y="246"/>
                        </a:cubicBezTo>
                        <a:cubicBezTo>
                          <a:pt x="385" y="241"/>
                          <a:pt x="383" y="243"/>
                          <a:pt x="388" y="238"/>
                        </a:cubicBezTo>
                        <a:cubicBezTo>
                          <a:pt x="388" y="239"/>
                          <a:pt x="388" y="239"/>
                          <a:pt x="388" y="239"/>
                        </a:cubicBezTo>
                        <a:cubicBezTo>
                          <a:pt x="390" y="235"/>
                          <a:pt x="395" y="232"/>
                          <a:pt x="400" y="227"/>
                        </a:cubicBezTo>
                        <a:cubicBezTo>
                          <a:pt x="399" y="228"/>
                          <a:pt x="399" y="228"/>
                          <a:pt x="399" y="228"/>
                        </a:cubicBezTo>
                        <a:cubicBezTo>
                          <a:pt x="401" y="226"/>
                          <a:pt x="402" y="225"/>
                          <a:pt x="403" y="224"/>
                        </a:cubicBezTo>
                        <a:cubicBezTo>
                          <a:pt x="399" y="226"/>
                          <a:pt x="400" y="225"/>
                          <a:pt x="399" y="224"/>
                        </a:cubicBezTo>
                        <a:cubicBezTo>
                          <a:pt x="404" y="222"/>
                          <a:pt x="403" y="218"/>
                          <a:pt x="410" y="213"/>
                        </a:cubicBezTo>
                        <a:cubicBezTo>
                          <a:pt x="410" y="214"/>
                          <a:pt x="409" y="216"/>
                          <a:pt x="407" y="217"/>
                        </a:cubicBezTo>
                        <a:cubicBezTo>
                          <a:pt x="406" y="220"/>
                          <a:pt x="407" y="221"/>
                          <a:pt x="404" y="225"/>
                        </a:cubicBezTo>
                        <a:cubicBezTo>
                          <a:pt x="406" y="223"/>
                          <a:pt x="408" y="220"/>
                          <a:pt x="408" y="221"/>
                        </a:cubicBezTo>
                        <a:cubicBezTo>
                          <a:pt x="408" y="219"/>
                          <a:pt x="408" y="219"/>
                          <a:pt x="408" y="219"/>
                        </a:cubicBezTo>
                        <a:cubicBezTo>
                          <a:pt x="409" y="218"/>
                          <a:pt x="410" y="217"/>
                          <a:pt x="411" y="216"/>
                        </a:cubicBezTo>
                        <a:cubicBezTo>
                          <a:pt x="411" y="215"/>
                          <a:pt x="408" y="217"/>
                          <a:pt x="410" y="214"/>
                        </a:cubicBezTo>
                        <a:cubicBezTo>
                          <a:pt x="414" y="210"/>
                          <a:pt x="413" y="213"/>
                          <a:pt x="413" y="212"/>
                        </a:cubicBezTo>
                        <a:cubicBezTo>
                          <a:pt x="418" y="208"/>
                          <a:pt x="414" y="209"/>
                          <a:pt x="419" y="205"/>
                        </a:cubicBezTo>
                        <a:cubicBezTo>
                          <a:pt x="419" y="206"/>
                          <a:pt x="418" y="207"/>
                          <a:pt x="418" y="207"/>
                        </a:cubicBezTo>
                        <a:cubicBezTo>
                          <a:pt x="422" y="205"/>
                          <a:pt x="426" y="200"/>
                          <a:pt x="428" y="200"/>
                        </a:cubicBezTo>
                        <a:cubicBezTo>
                          <a:pt x="428" y="201"/>
                          <a:pt x="428" y="201"/>
                          <a:pt x="427" y="202"/>
                        </a:cubicBezTo>
                        <a:cubicBezTo>
                          <a:pt x="427" y="202"/>
                          <a:pt x="427" y="202"/>
                          <a:pt x="427" y="202"/>
                        </a:cubicBezTo>
                        <a:cubicBezTo>
                          <a:pt x="424" y="207"/>
                          <a:pt x="430" y="199"/>
                          <a:pt x="430" y="201"/>
                        </a:cubicBezTo>
                        <a:cubicBezTo>
                          <a:pt x="429" y="201"/>
                          <a:pt x="434" y="197"/>
                          <a:pt x="436" y="195"/>
                        </a:cubicBezTo>
                        <a:cubicBezTo>
                          <a:pt x="435" y="195"/>
                          <a:pt x="435" y="195"/>
                          <a:pt x="435" y="195"/>
                        </a:cubicBezTo>
                        <a:cubicBezTo>
                          <a:pt x="440" y="186"/>
                          <a:pt x="436" y="197"/>
                          <a:pt x="443" y="190"/>
                        </a:cubicBezTo>
                        <a:cubicBezTo>
                          <a:pt x="447" y="186"/>
                          <a:pt x="441" y="192"/>
                          <a:pt x="443" y="189"/>
                        </a:cubicBezTo>
                        <a:cubicBezTo>
                          <a:pt x="446" y="186"/>
                          <a:pt x="448" y="186"/>
                          <a:pt x="452" y="182"/>
                        </a:cubicBezTo>
                        <a:cubicBezTo>
                          <a:pt x="454" y="181"/>
                          <a:pt x="457" y="180"/>
                          <a:pt x="458" y="180"/>
                        </a:cubicBezTo>
                        <a:cubicBezTo>
                          <a:pt x="461" y="178"/>
                          <a:pt x="467" y="174"/>
                          <a:pt x="468" y="172"/>
                        </a:cubicBezTo>
                        <a:cubicBezTo>
                          <a:pt x="462" y="175"/>
                          <a:pt x="464" y="177"/>
                          <a:pt x="457" y="180"/>
                        </a:cubicBezTo>
                        <a:cubicBezTo>
                          <a:pt x="458" y="178"/>
                          <a:pt x="458" y="178"/>
                          <a:pt x="458" y="178"/>
                        </a:cubicBezTo>
                        <a:cubicBezTo>
                          <a:pt x="462" y="174"/>
                          <a:pt x="467" y="170"/>
                          <a:pt x="470" y="168"/>
                        </a:cubicBezTo>
                        <a:cubicBezTo>
                          <a:pt x="469" y="168"/>
                          <a:pt x="469" y="168"/>
                          <a:pt x="469" y="168"/>
                        </a:cubicBezTo>
                        <a:cubicBezTo>
                          <a:pt x="474" y="163"/>
                          <a:pt x="475" y="161"/>
                          <a:pt x="481" y="157"/>
                        </a:cubicBezTo>
                        <a:cubicBezTo>
                          <a:pt x="482" y="157"/>
                          <a:pt x="479" y="160"/>
                          <a:pt x="477" y="162"/>
                        </a:cubicBezTo>
                        <a:cubicBezTo>
                          <a:pt x="481" y="160"/>
                          <a:pt x="480" y="159"/>
                          <a:pt x="486" y="155"/>
                        </a:cubicBezTo>
                        <a:cubicBezTo>
                          <a:pt x="487" y="156"/>
                          <a:pt x="482" y="158"/>
                          <a:pt x="482" y="159"/>
                        </a:cubicBezTo>
                        <a:cubicBezTo>
                          <a:pt x="488" y="154"/>
                          <a:pt x="488" y="154"/>
                          <a:pt x="488" y="154"/>
                        </a:cubicBezTo>
                        <a:cubicBezTo>
                          <a:pt x="488" y="154"/>
                          <a:pt x="488" y="154"/>
                          <a:pt x="488" y="154"/>
                        </a:cubicBezTo>
                        <a:cubicBezTo>
                          <a:pt x="488" y="152"/>
                          <a:pt x="493" y="151"/>
                          <a:pt x="497" y="148"/>
                        </a:cubicBezTo>
                        <a:cubicBezTo>
                          <a:pt x="506" y="141"/>
                          <a:pt x="506" y="139"/>
                          <a:pt x="510" y="134"/>
                        </a:cubicBezTo>
                        <a:cubicBezTo>
                          <a:pt x="512" y="133"/>
                          <a:pt x="513" y="134"/>
                          <a:pt x="512" y="134"/>
                        </a:cubicBezTo>
                        <a:cubicBezTo>
                          <a:pt x="510" y="135"/>
                          <a:pt x="510" y="135"/>
                          <a:pt x="510" y="136"/>
                        </a:cubicBezTo>
                        <a:cubicBezTo>
                          <a:pt x="513" y="134"/>
                          <a:pt x="518" y="133"/>
                          <a:pt x="516" y="135"/>
                        </a:cubicBezTo>
                        <a:cubicBezTo>
                          <a:pt x="521" y="131"/>
                          <a:pt x="514" y="135"/>
                          <a:pt x="517" y="133"/>
                        </a:cubicBezTo>
                        <a:cubicBezTo>
                          <a:pt x="524" y="128"/>
                          <a:pt x="524" y="128"/>
                          <a:pt x="524" y="128"/>
                        </a:cubicBezTo>
                        <a:cubicBezTo>
                          <a:pt x="522" y="128"/>
                          <a:pt x="520" y="130"/>
                          <a:pt x="523" y="127"/>
                        </a:cubicBezTo>
                        <a:cubicBezTo>
                          <a:pt x="526" y="125"/>
                          <a:pt x="527" y="124"/>
                          <a:pt x="531" y="121"/>
                        </a:cubicBezTo>
                        <a:cubicBezTo>
                          <a:pt x="531" y="122"/>
                          <a:pt x="533" y="122"/>
                          <a:pt x="530" y="124"/>
                        </a:cubicBezTo>
                        <a:cubicBezTo>
                          <a:pt x="533" y="123"/>
                          <a:pt x="536" y="121"/>
                          <a:pt x="536" y="119"/>
                        </a:cubicBezTo>
                        <a:cubicBezTo>
                          <a:pt x="531" y="121"/>
                          <a:pt x="543" y="114"/>
                          <a:pt x="539" y="115"/>
                        </a:cubicBezTo>
                        <a:cubicBezTo>
                          <a:pt x="544" y="113"/>
                          <a:pt x="544" y="113"/>
                          <a:pt x="544" y="113"/>
                        </a:cubicBezTo>
                        <a:cubicBezTo>
                          <a:pt x="543" y="114"/>
                          <a:pt x="543" y="114"/>
                          <a:pt x="541" y="115"/>
                        </a:cubicBezTo>
                        <a:cubicBezTo>
                          <a:pt x="543" y="115"/>
                          <a:pt x="545" y="112"/>
                          <a:pt x="546" y="111"/>
                        </a:cubicBezTo>
                        <a:cubicBezTo>
                          <a:pt x="548" y="111"/>
                          <a:pt x="552" y="108"/>
                          <a:pt x="553" y="109"/>
                        </a:cubicBezTo>
                        <a:cubicBezTo>
                          <a:pt x="554" y="108"/>
                          <a:pt x="557" y="106"/>
                          <a:pt x="558" y="106"/>
                        </a:cubicBezTo>
                        <a:cubicBezTo>
                          <a:pt x="560" y="105"/>
                          <a:pt x="558" y="105"/>
                          <a:pt x="559" y="104"/>
                        </a:cubicBezTo>
                        <a:cubicBezTo>
                          <a:pt x="566" y="100"/>
                          <a:pt x="566" y="100"/>
                          <a:pt x="566" y="100"/>
                        </a:cubicBezTo>
                        <a:cubicBezTo>
                          <a:pt x="567" y="101"/>
                          <a:pt x="568" y="102"/>
                          <a:pt x="567" y="103"/>
                        </a:cubicBezTo>
                        <a:cubicBezTo>
                          <a:pt x="570" y="101"/>
                          <a:pt x="567" y="101"/>
                          <a:pt x="571" y="98"/>
                        </a:cubicBezTo>
                        <a:cubicBezTo>
                          <a:pt x="570" y="101"/>
                          <a:pt x="577" y="96"/>
                          <a:pt x="575" y="100"/>
                        </a:cubicBezTo>
                        <a:cubicBezTo>
                          <a:pt x="577" y="99"/>
                          <a:pt x="584" y="96"/>
                          <a:pt x="588" y="93"/>
                        </a:cubicBezTo>
                        <a:cubicBezTo>
                          <a:pt x="589" y="91"/>
                          <a:pt x="583" y="95"/>
                          <a:pt x="583" y="94"/>
                        </a:cubicBezTo>
                        <a:cubicBezTo>
                          <a:pt x="593" y="88"/>
                          <a:pt x="592" y="85"/>
                          <a:pt x="601" y="81"/>
                        </a:cubicBezTo>
                        <a:cubicBezTo>
                          <a:pt x="598" y="82"/>
                          <a:pt x="598" y="82"/>
                          <a:pt x="598" y="82"/>
                        </a:cubicBezTo>
                        <a:cubicBezTo>
                          <a:pt x="603" y="79"/>
                          <a:pt x="602" y="80"/>
                          <a:pt x="605" y="77"/>
                        </a:cubicBezTo>
                        <a:cubicBezTo>
                          <a:pt x="604" y="79"/>
                          <a:pt x="612" y="78"/>
                          <a:pt x="620" y="74"/>
                        </a:cubicBezTo>
                        <a:cubicBezTo>
                          <a:pt x="620" y="73"/>
                          <a:pt x="615" y="75"/>
                          <a:pt x="616" y="73"/>
                        </a:cubicBezTo>
                        <a:cubicBezTo>
                          <a:pt x="621" y="70"/>
                          <a:pt x="621" y="70"/>
                          <a:pt x="621" y="70"/>
                        </a:cubicBezTo>
                        <a:cubicBezTo>
                          <a:pt x="622" y="70"/>
                          <a:pt x="621" y="71"/>
                          <a:pt x="620" y="71"/>
                        </a:cubicBezTo>
                        <a:cubicBezTo>
                          <a:pt x="625" y="69"/>
                          <a:pt x="630" y="69"/>
                          <a:pt x="631" y="67"/>
                        </a:cubicBezTo>
                        <a:cubicBezTo>
                          <a:pt x="637" y="67"/>
                          <a:pt x="637" y="67"/>
                          <a:pt x="637" y="67"/>
                        </a:cubicBezTo>
                        <a:cubicBezTo>
                          <a:pt x="634" y="67"/>
                          <a:pt x="634" y="67"/>
                          <a:pt x="634" y="67"/>
                        </a:cubicBezTo>
                        <a:cubicBezTo>
                          <a:pt x="635" y="66"/>
                          <a:pt x="640" y="63"/>
                          <a:pt x="641" y="62"/>
                        </a:cubicBezTo>
                        <a:cubicBezTo>
                          <a:pt x="646" y="59"/>
                          <a:pt x="649" y="59"/>
                          <a:pt x="652" y="59"/>
                        </a:cubicBezTo>
                        <a:cubicBezTo>
                          <a:pt x="651" y="58"/>
                          <a:pt x="648" y="58"/>
                          <a:pt x="652" y="56"/>
                        </a:cubicBezTo>
                        <a:cubicBezTo>
                          <a:pt x="653" y="58"/>
                          <a:pt x="662" y="53"/>
                          <a:pt x="662" y="54"/>
                        </a:cubicBezTo>
                        <a:cubicBezTo>
                          <a:pt x="664" y="54"/>
                          <a:pt x="668" y="53"/>
                          <a:pt x="667" y="52"/>
                        </a:cubicBezTo>
                        <a:cubicBezTo>
                          <a:pt x="668" y="54"/>
                          <a:pt x="668" y="54"/>
                          <a:pt x="668" y="54"/>
                        </a:cubicBezTo>
                        <a:cubicBezTo>
                          <a:pt x="667" y="52"/>
                          <a:pt x="674" y="49"/>
                          <a:pt x="679" y="47"/>
                        </a:cubicBezTo>
                        <a:cubicBezTo>
                          <a:pt x="679" y="50"/>
                          <a:pt x="684" y="45"/>
                          <a:pt x="688" y="46"/>
                        </a:cubicBezTo>
                        <a:cubicBezTo>
                          <a:pt x="688" y="44"/>
                          <a:pt x="696" y="43"/>
                          <a:pt x="697" y="41"/>
                        </a:cubicBezTo>
                        <a:cubicBezTo>
                          <a:pt x="701" y="39"/>
                          <a:pt x="701" y="41"/>
                          <a:pt x="702" y="41"/>
                        </a:cubicBezTo>
                        <a:cubicBezTo>
                          <a:pt x="704" y="40"/>
                          <a:pt x="704" y="40"/>
                          <a:pt x="704" y="40"/>
                        </a:cubicBezTo>
                        <a:cubicBezTo>
                          <a:pt x="706" y="40"/>
                          <a:pt x="713" y="38"/>
                          <a:pt x="718" y="37"/>
                        </a:cubicBezTo>
                        <a:cubicBezTo>
                          <a:pt x="722" y="35"/>
                          <a:pt x="722" y="35"/>
                          <a:pt x="722" y="35"/>
                        </a:cubicBezTo>
                        <a:cubicBezTo>
                          <a:pt x="723" y="35"/>
                          <a:pt x="723" y="35"/>
                          <a:pt x="723" y="35"/>
                        </a:cubicBezTo>
                        <a:cubicBezTo>
                          <a:pt x="724" y="34"/>
                          <a:pt x="727" y="33"/>
                          <a:pt x="725" y="33"/>
                        </a:cubicBezTo>
                        <a:cubicBezTo>
                          <a:pt x="727" y="33"/>
                          <a:pt x="727" y="33"/>
                          <a:pt x="727" y="33"/>
                        </a:cubicBezTo>
                        <a:cubicBezTo>
                          <a:pt x="727" y="31"/>
                          <a:pt x="730" y="31"/>
                          <a:pt x="735" y="29"/>
                        </a:cubicBezTo>
                        <a:cubicBezTo>
                          <a:pt x="736" y="29"/>
                          <a:pt x="736" y="30"/>
                          <a:pt x="735" y="30"/>
                        </a:cubicBezTo>
                        <a:cubicBezTo>
                          <a:pt x="737" y="30"/>
                          <a:pt x="736" y="31"/>
                          <a:pt x="738" y="31"/>
                        </a:cubicBezTo>
                        <a:cubicBezTo>
                          <a:pt x="736" y="31"/>
                          <a:pt x="745" y="26"/>
                          <a:pt x="739" y="27"/>
                        </a:cubicBezTo>
                        <a:cubicBezTo>
                          <a:pt x="738" y="26"/>
                          <a:pt x="741" y="25"/>
                          <a:pt x="744" y="24"/>
                        </a:cubicBezTo>
                        <a:cubicBezTo>
                          <a:pt x="745" y="26"/>
                          <a:pt x="745" y="26"/>
                          <a:pt x="745" y="26"/>
                        </a:cubicBezTo>
                        <a:cubicBezTo>
                          <a:pt x="748" y="23"/>
                          <a:pt x="748" y="23"/>
                          <a:pt x="748" y="23"/>
                        </a:cubicBezTo>
                        <a:cubicBezTo>
                          <a:pt x="751" y="22"/>
                          <a:pt x="753" y="23"/>
                          <a:pt x="756" y="22"/>
                        </a:cubicBezTo>
                        <a:cubicBezTo>
                          <a:pt x="753" y="23"/>
                          <a:pt x="750" y="27"/>
                          <a:pt x="758" y="25"/>
                        </a:cubicBezTo>
                        <a:cubicBezTo>
                          <a:pt x="754" y="26"/>
                          <a:pt x="752" y="28"/>
                          <a:pt x="750" y="28"/>
                        </a:cubicBezTo>
                        <a:cubicBezTo>
                          <a:pt x="752" y="28"/>
                          <a:pt x="752" y="28"/>
                          <a:pt x="750" y="29"/>
                        </a:cubicBezTo>
                        <a:cubicBezTo>
                          <a:pt x="756" y="27"/>
                          <a:pt x="752" y="28"/>
                          <a:pt x="758" y="26"/>
                        </a:cubicBezTo>
                        <a:cubicBezTo>
                          <a:pt x="758" y="28"/>
                          <a:pt x="759" y="28"/>
                          <a:pt x="764" y="27"/>
                        </a:cubicBezTo>
                        <a:cubicBezTo>
                          <a:pt x="760" y="27"/>
                          <a:pt x="760" y="27"/>
                          <a:pt x="760" y="27"/>
                        </a:cubicBezTo>
                        <a:cubicBezTo>
                          <a:pt x="761" y="27"/>
                          <a:pt x="761" y="27"/>
                          <a:pt x="761" y="26"/>
                        </a:cubicBezTo>
                        <a:cubicBezTo>
                          <a:pt x="760" y="27"/>
                          <a:pt x="759" y="26"/>
                          <a:pt x="759" y="26"/>
                        </a:cubicBezTo>
                        <a:cubicBezTo>
                          <a:pt x="760" y="26"/>
                          <a:pt x="765" y="23"/>
                          <a:pt x="766" y="23"/>
                        </a:cubicBezTo>
                        <a:cubicBezTo>
                          <a:pt x="760" y="22"/>
                          <a:pt x="776" y="19"/>
                          <a:pt x="772" y="19"/>
                        </a:cubicBezTo>
                        <a:cubicBezTo>
                          <a:pt x="773" y="18"/>
                          <a:pt x="777" y="17"/>
                          <a:pt x="777" y="18"/>
                        </a:cubicBezTo>
                        <a:cubicBezTo>
                          <a:pt x="772" y="20"/>
                          <a:pt x="781" y="19"/>
                          <a:pt x="781" y="20"/>
                        </a:cubicBezTo>
                        <a:cubicBezTo>
                          <a:pt x="782" y="19"/>
                          <a:pt x="777" y="20"/>
                          <a:pt x="779" y="19"/>
                        </a:cubicBezTo>
                        <a:cubicBezTo>
                          <a:pt x="782" y="18"/>
                          <a:pt x="784" y="19"/>
                          <a:pt x="786" y="19"/>
                        </a:cubicBezTo>
                        <a:cubicBezTo>
                          <a:pt x="785" y="19"/>
                          <a:pt x="785" y="19"/>
                          <a:pt x="785" y="19"/>
                        </a:cubicBezTo>
                        <a:cubicBezTo>
                          <a:pt x="789" y="19"/>
                          <a:pt x="789" y="19"/>
                          <a:pt x="789" y="19"/>
                        </a:cubicBezTo>
                        <a:cubicBezTo>
                          <a:pt x="790" y="18"/>
                          <a:pt x="785" y="19"/>
                          <a:pt x="789" y="17"/>
                        </a:cubicBezTo>
                        <a:cubicBezTo>
                          <a:pt x="790" y="18"/>
                          <a:pt x="794" y="16"/>
                          <a:pt x="794" y="17"/>
                        </a:cubicBezTo>
                        <a:cubicBezTo>
                          <a:pt x="792" y="18"/>
                          <a:pt x="794" y="19"/>
                          <a:pt x="790" y="20"/>
                        </a:cubicBezTo>
                        <a:cubicBezTo>
                          <a:pt x="793" y="20"/>
                          <a:pt x="802" y="18"/>
                          <a:pt x="798" y="17"/>
                        </a:cubicBezTo>
                        <a:cubicBezTo>
                          <a:pt x="802" y="17"/>
                          <a:pt x="802" y="17"/>
                          <a:pt x="802" y="17"/>
                        </a:cubicBezTo>
                        <a:cubicBezTo>
                          <a:pt x="800" y="16"/>
                          <a:pt x="793" y="16"/>
                          <a:pt x="800" y="15"/>
                        </a:cubicBezTo>
                        <a:cubicBezTo>
                          <a:pt x="800" y="15"/>
                          <a:pt x="800" y="15"/>
                          <a:pt x="800" y="15"/>
                        </a:cubicBezTo>
                        <a:cubicBezTo>
                          <a:pt x="805" y="13"/>
                          <a:pt x="805" y="13"/>
                          <a:pt x="805" y="13"/>
                        </a:cubicBezTo>
                        <a:cubicBezTo>
                          <a:pt x="807" y="14"/>
                          <a:pt x="807" y="14"/>
                          <a:pt x="807" y="14"/>
                        </a:cubicBezTo>
                        <a:cubicBezTo>
                          <a:pt x="807" y="13"/>
                          <a:pt x="808" y="13"/>
                          <a:pt x="810" y="13"/>
                        </a:cubicBezTo>
                        <a:cubicBezTo>
                          <a:pt x="810" y="13"/>
                          <a:pt x="812" y="13"/>
                          <a:pt x="812" y="14"/>
                        </a:cubicBezTo>
                        <a:cubicBezTo>
                          <a:pt x="817" y="13"/>
                          <a:pt x="817" y="12"/>
                          <a:pt x="817" y="12"/>
                        </a:cubicBezTo>
                        <a:cubicBezTo>
                          <a:pt x="820" y="11"/>
                          <a:pt x="821" y="11"/>
                          <a:pt x="820" y="12"/>
                        </a:cubicBezTo>
                        <a:cubicBezTo>
                          <a:pt x="824" y="12"/>
                          <a:pt x="831" y="11"/>
                          <a:pt x="834" y="11"/>
                        </a:cubicBezTo>
                        <a:cubicBezTo>
                          <a:pt x="839" y="10"/>
                          <a:pt x="833" y="11"/>
                          <a:pt x="836" y="10"/>
                        </a:cubicBezTo>
                        <a:cubicBezTo>
                          <a:pt x="841" y="12"/>
                          <a:pt x="854" y="9"/>
                          <a:pt x="863" y="8"/>
                        </a:cubicBezTo>
                        <a:cubicBezTo>
                          <a:pt x="860" y="6"/>
                          <a:pt x="865" y="7"/>
                          <a:pt x="867" y="5"/>
                        </a:cubicBezTo>
                        <a:cubicBezTo>
                          <a:pt x="865" y="6"/>
                          <a:pt x="875" y="7"/>
                          <a:pt x="868" y="8"/>
                        </a:cubicBezTo>
                        <a:cubicBezTo>
                          <a:pt x="872" y="7"/>
                          <a:pt x="872" y="7"/>
                          <a:pt x="872" y="7"/>
                        </a:cubicBezTo>
                        <a:cubicBezTo>
                          <a:pt x="876" y="8"/>
                          <a:pt x="865" y="9"/>
                          <a:pt x="870" y="10"/>
                        </a:cubicBezTo>
                        <a:cubicBezTo>
                          <a:pt x="875" y="9"/>
                          <a:pt x="878" y="7"/>
                          <a:pt x="884" y="7"/>
                        </a:cubicBezTo>
                        <a:cubicBezTo>
                          <a:pt x="882" y="9"/>
                          <a:pt x="889" y="7"/>
                          <a:pt x="888" y="9"/>
                        </a:cubicBezTo>
                        <a:cubicBezTo>
                          <a:pt x="887" y="9"/>
                          <a:pt x="885" y="9"/>
                          <a:pt x="883" y="9"/>
                        </a:cubicBezTo>
                        <a:cubicBezTo>
                          <a:pt x="884" y="9"/>
                          <a:pt x="884" y="9"/>
                          <a:pt x="884" y="9"/>
                        </a:cubicBezTo>
                        <a:cubicBezTo>
                          <a:pt x="896" y="9"/>
                          <a:pt x="887" y="7"/>
                          <a:pt x="894" y="6"/>
                        </a:cubicBezTo>
                        <a:cubicBezTo>
                          <a:pt x="901" y="6"/>
                          <a:pt x="899" y="7"/>
                          <a:pt x="900" y="8"/>
                        </a:cubicBezTo>
                        <a:cubicBezTo>
                          <a:pt x="901" y="8"/>
                          <a:pt x="904" y="8"/>
                          <a:pt x="906" y="8"/>
                        </a:cubicBezTo>
                        <a:cubicBezTo>
                          <a:pt x="902" y="9"/>
                          <a:pt x="898" y="7"/>
                          <a:pt x="900" y="6"/>
                        </a:cubicBezTo>
                        <a:cubicBezTo>
                          <a:pt x="903" y="7"/>
                          <a:pt x="911" y="6"/>
                          <a:pt x="913" y="5"/>
                        </a:cubicBezTo>
                        <a:cubicBezTo>
                          <a:pt x="902" y="3"/>
                          <a:pt x="906" y="5"/>
                          <a:pt x="896" y="3"/>
                        </a:cubicBezTo>
                        <a:cubicBezTo>
                          <a:pt x="895" y="4"/>
                          <a:pt x="895" y="5"/>
                          <a:pt x="889" y="5"/>
                        </a:cubicBezTo>
                        <a:cubicBezTo>
                          <a:pt x="893" y="4"/>
                          <a:pt x="889" y="4"/>
                          <a:pt x="888" y="4"/>
                        </a:cubicBezTo>
                        <a:cubicBezTo>
                          <a:pt x="889" y="5"/>
                          <a:pt x="884" y="4"/>
                          <a:pt x="882" y="5"/>
                        </a:cubicBezTo>
                        <a:cubicBezTo>
                          <a:pt x="880" y="4"/>
                          <a:pt x="885" y="2"/>
                          <a:pt x="880" y="2"/>
                        </a:cubicBezTo>
                        <a:cubicBezTo>
                          <a:pt x="879" y="5"/>
                          <a:pt x="879" y="5"/>
                          <a:pt x="879" y="5"/>
                        </a:cubicBezTo>
                        <a:cubicBezTo>
                          <a:pt x="876" y="4"/>
                          <a:pt x="879" y="3"/>
                          <a:pt x="875" y="4"/>
                        </a:cubicBezTo>
                        <a:cubicBezTo>
                          <a:pt x="877" y="2"/>
                          <a:pt x="874" y="2"/>
                          <a:pt x="880" y="1"/>
                        </a:cubicBezTo>
                        <a:cubicBezTo>
                          <a:pt x="872" y="0"/>
                          <a:pt x="868" y="3"/>
                          <a:pt x="862" y="4"/>
                        </a:cubicBezTo>
                        <a:cubicBezTo>
                          <a:pt x="863" y="4"/>
                          <a:pt x="863" y="4"/>
                          <a:pt x="864" y="4"/>
                        </a:cubicBezTo>
                        <a:cubicBezTo>
                          <a:pt x="862" y="4"/>
                          <a:pt x="860" y="4"/>
                          <a:pt x="858" y="5"/>
                        </a:cubicBezTo>
                        <a:cubicBezTo>
                          <a:pt x="854" y="4"/>
                          <a:pt x="861" y="3"/>
                          <a:pt x="860" y="3"/>
                        </a:cubicBezTo>
                        <a:cubicBezTo>
                          <a:pt x="854" y="3"/>
                          <a:pt x="854" y="3"/>
                          <a:pt x="854" y="3"/>
                        </a:cubicBezTo>
                        <a:cubicBezTo>
                          <a:pt x="853" y="3"/>
                          <a:pt x="853" y="3"/>
                          <a:pt x="853" y="3"/>
                        </a:cubicBezTo>
                        <a:cubicBezTo>
                          <a:pt x="852" y="4"/>
                          <a:pt x="850" y="4"/>
                          <a:pt x="850" y="4"/>
                        </a:cubicBezTo>
                        <a:cubicBezTo>
                          <a:pt x="851" y="3"/>
                          <a:pt x="852" y="2"/>
                          <a:pt x="853" y="1"/>
                        </a:cubicBezTo>
                        <a:cubicBezTo>
                          <a:pt x="847" y="3"/>
                          <a:pt x="847" y="3"/>
                          <a:pt x="847" y="3"/>
                        </a:cubicBezTo>
                        <a:cubicBezTo>
                          <a:pt x="847" y="3"/>
                          <a:pt x="841" y="3"/>
                          <a:pt x="846" y="2"/>
                        </a:cubicBezTo>
                        <a:cubicBezTo>
                          <a:pt x="836" y="3"/>
                          <a:pt x="836" y="3"/>
                          <a:pt x="836" y="3"/>
                        </a:cubicBezTo>
                        <a:cubicBezTo>
                          <a:pt x="835" y="2"/>
                          <a:pt x="835" y="2"/>
                          <a:pt x="835" y="2"/>
                        </a:cubicBezTo>
                        <a:cubicBezTo>
                          <a:pt x="832" y="2"/>
                          <a:pt x="832" y="3"/>
                          <a:pt x="835" y="2"/>
                        </a:cubicBezTo>
                        <a:cubicBezTo>
                          <a:pt x="832" y="2"/>
                          <a:pt x="820" y="7"/>
                          <a:pt x="821" y="4"/>
                        </a:cubicBezTo>
                        <a:cubicBezTo>
                          <a:pt x="814" y="6"/>
                          <a:pt x="811" y="6"/>
                          <a:pt x="801" y="8"/>
                        </a:cubicBezTo>
                        <a:cubicBezTo>
                          <a:pt x="808" y="6"/>
                          <a:pt x="793" y="8"/>
                          <a:pt x="800" y="6"/>
                        </a:cubicBezTo>
                        <a:cubicBezTo>
                          <a:pt x="796" y="6"/>
                          <a:pt x="795" y="8"/>
                          <a:pt x="791" y="9"/>
                        </a:cubicBezTo>
                        <a:cubicBezTo>
                          <a:pt x="788" y="9"/>
                          <a:pt x="789" y="7"/>
                          <a:pt x="793" y="6"/>
                        </a:cubicBezTo>
                        <a:cubicBezTo>
                          <a:pt x="789" y="7"/>
                          <a:pt x="789" y="7"/>
                          <a:pt x="789" y="7"/>
                        </a:cubicBezTo>
                        <a:cubicBezTo>
                          <a:pt x="789" y="7"/>
                          <a:pt x="789" y="7"/>
                          <a:pt x="789" y="7"/>
                        </a:cubicBezTo>
                        <a:cubicBezTo>
                          <a:pt x="785" y="9"/>
                          <a:pt x="785" y="9"/>
                          <a:pt x="785" y="9"/>
                        </a:cubicBezTo>
                        <a:cubicBezTo>
                          <a:pt x="781" y="9"/>
                          <a:pt x="784" y="7"/>
                          <a:pt x="780" y="8"/>
                        </a:cubicBezTo>
                        <a:cubicBezTo>
                          <a:pt x="779" y="9"/>
                          <a:pt x="779" y="9"/>
                          <a:pt x="779" y="9"/>
                        </a:cubicBezTo>
                        <a:cubicBezTo>
                          <a:pt x="776" y="9"/>
                          <a:pt x="776" y="9"/>
                          <a:pt x="776" y="9"/>
                        </a:cubicBezTo>
                        <a:cubicBezTo>
                          <a:pt x="777" y="9"/>
                          <a:pt x="775" y="10"/>
                          <a:pt x="772" y="11"/>
                        </a:cubicBezTo>
                        <a:cubicBezTo>
                          <a:pt x="772" y="11"/>
                          <a:pt x="772" y="11"/>
                          <a:pt x="772" y="11"/>
                        </a:cubicBezTo>
                        <a:cubicBezTo>
                          <a:pt x="769" y="12"/>
                          <a:pt x="769" y="12"/>
                          <a:pt x="769" y="12"/>
                        </a:cubicBezTo>
                        <a:cubicBezTo>
                          <a:pt x="772" y="10"/>
                          <a:pt x="765" y="12"/>
                          <a:pt x="767" y="11"/>
                        </a:cubicBezTo>
                        <a:cubicBezTo>
                          <a:pt x="764" y="11"/>
                          <a:pt x="764" y="11"/>
                          <a:pt x="758" y="13"/>
                        </a:cubicBezTo>
                        <a:cubicBezTo>
                          <a:pt x="759" y="14"/>
                          <a:pt x="759" y="14"/>
                          <a:pt x="759" y="14"/>
                        </a:cubicBezTo>
                        <a:cubicBezTo>
                          <a:pt x="752" y="16"/>
                          <a:pt x="759" y="12"/>
                          <a:pt x="753" y="14"/>
                        </a:cubicBezTo>
                        <a:cubicBezTo>
                          <a:pt x="753" y="14"/>
                          <a:pt x="753" y="14"/>
                          <a:pt x="753" y="14"/>
                        </a:cubicBezTo>
                        <a:cubicBezTo>
                          <a:pt x="745" y="15"/>
                          <a:pt x="740" y="19"/>
                          <a:pt x="733" y="19"/>
                        </a:cubicBezTo>
                        <a:cubicBezTo>
                          <a:pt x="737" y="18"/>
                          <a:pt x="735" y="17"/>
                          <a:pt x="735" y="18"/>
                        </a:cubicBezTo>
                        <a:cubicBezTo>
                          <a:pt x="730" y="19"/>
                          <a:pt x="722" y="22"/>
                          <a:pt x="716" y="24"/>
                        </a:cubicBezTo>
                        <a:cubicBezTo>
                          <a:pt x="714" y="24"/>
                          <a:pt x="713" y="23"/>
                          <a:pt x="708" y="24"/>
                        </a:cubicBezTo>
                        <a:cubicBezTo>
                          <a:pt x="704" y="26"/>
                          <a:pt x="703" y="26"/>
                          <a:pt x="702" y="27"/>
                        </a:cubicBezTo>
                        <a:cubicBezTo>
                          <a:pt x="698" y="28"/>
                          <a:pt x="691" y="31"/>
                          <a:pt x="690" y="30"/>
                        </a:cubicBezTo>
                        <a:cubicBezTo>
                          <a:pt x="690" y="31"/>
                          <a:pt x="687" y="31"/>
                          <a:pt x="685" y="33"/>
                        </a:cubicBezTo>
                        <a:cubicBezTo>
                          <a:pt x="684" y="32"/>
                          <a:pt x="684" y="32"/>
                          <a:pt x="684" y="32"/>
                        </a:cubicBezTo>
                        <a:cubicBezTo>
                          <a:pt x="685" y="33"/>
                          <a:pt x="685" y="33"/>
                          <a:pt x="685" y="33"/>
                        </a:cubicBezTo>
                        <a:cubicBezTo>
                          <a:pt x="677" y="33"/>
                          <a:pt x="674" y="38"/>
                          <a:pt x="666" y="39"/>
                        </a:cubicBezTo>
                        <a:cubicBezTo>
                          <a:pt x="667" y="39"/>
                          <a:pt x="667" y="39"/>
                          <a:pt x="667" y="39"/>
                        </a:cubicBezTo>
                        <a:cubicBezTo>
                          <a:pt x="665" y="40"/>
                          <a:pt x="665" y="40"/>
                          <a:pt x="665" y="40"/>
                        </a:cubicBezTo>
                        <a:cubicBezTo>
                          <a:pt x="664" y="40"/>
                          <a:pt x="665" y="39"/>
                          <a:pt x="665" y="38"/>
                        </a:cubicBezTo>
                        <a:cubicBezTo>
                          <a:pt x="661" y="40"/>
                          <a:pt x="656" y="42"/>
                          <a:pt x="652" y="43"/>
                        </a:cubicBezTo>
                        <a:cubicBezTo>
                          <a:pt x="654" y="43"/>
                          <a:pt x="654" y="43"/>
                          <a:pt x="654" y="43"/>
                        </a:cubicBezTo>
                        <a:cubicBezTo>
                          <a:pt x="652" y="44"/>
                          <a:pt x="650" y="46"/>
                          <a:pt x="647" y="47"/>
                        </a:cubicBezTo>
                        <a:cubicBezTo>
                          <a:pt x="651" y="43"/>
                          <a:pt x="642" y="48"/>
                          <a:pt x="641" y="48"/>
                        </a:cubicBezTo>
                        <a:cubicBezTo>
                          <a:pt x="644" y="46"/>
                          <a:pt x="644" y="46"/>
                          <a:pt x="644" y="46"/>
                        </a:cubicBezTo>
                        <a:cubicBezTo>
                          <a:pt x="640" y="48"/>
                          <a:pt x="640" y="48"/>
                          <a:pt x="641" y="49"/>
                        </a:cubicBezTo>
                        <a:cubicBezTo>
                          <a:pt x="636" y="51"/>
                          <a:pt x="636" y="48"/>
                          <a:pt x="632" y="51"/>
                        </a:cubicBezTo>
                        <a:cubicBezTo>
                          <a:pt x="635" y="50"/>
                          <a:pt x="635" y="50"/>
                          <a:pt x="635" y="50"/>
                        </a:cubicBezTo>
                        <a:cubicBezTo>
                          <a:pt x="637" y="50"/>
                          <a:pt x="635" y="52"/>
                          <a:pt x="632" y="53"/>
                        </a:cubicBezTo>
                        <a:cubicBezTo>
                          <a:pt x="632" y="53"/>
                          <a:pt x="630" y="53"/>
                          <a:pt x="632" y="52"/>
                        </a:cubicBezTo>
                        <a:cubicBezTo>
                          <a:pt x="628" y="54"/>
                          <a:pt x="622" y="57"/>
                          <a:pt x="620" y="58"/>
                        </a:cubicBezTo>
                        <a:cubicBezTo>
                          <a:pt x="618" y="58"/>
                          <a:pt x="618" y="57"/>
                          <a:pt x="619" y="57"/>
                        </a:cubicBezTo>
                        <a:cubicBezTo>
                          <a:pt x="611" y="61"/>
                          <a:pt x="616" y="58"/>
                          <a:pt x="608" y="63"/>
                        </a:cubicBezTo>
                        <a:cubicBezTo>
                          <a:pt x="607" y="62"/>
                          <a:pt x="607" y="62"/>
                          <a:pt x="607" y="62"/>
                        </a:cubicBezTo>
                        <a:cubicBezTo>
                          <a:pt x="605" y="64"/>
                          <a:pt x="605" y="64"/>
                          <a:pt x="605" y="64"/>
                        </a:cubicBezTo>
                        <a:cubicBezTo>
                          <a:pt x="600" y="65"/>
                          <a:pt x="600" y="65"/>
                          <a:pt x="600" y="65"/>
                        </a:cubicBezTo>
                        <a:cubicBezTo>
                          <a:pt x="602" y="65"/>
                          <a:pt x="602" y="65"/>
                          <a:pt x="602" y="65"/>
                        </a:cubicBezTo>
                        <a:cubicBezTo>
                          <a:pt x="599" y="67"/>
                          <a:pt x="598" y="68"/>
                          <a:pt x="595" y="69"/>
                        </a:cubicBezTo>
                        <a:cubicBezTo>
                          <a:pt x="595" y="68"/>
                          <a:pt x="595" y="68"/>
                          <a:pt x="595" y="68"/>
                        </a:cubicBezTo>
                        <a:cubicBezTo>
                          <a:pt x="588" y="72"/>
                          <a:pt x="586" y="71"/>
                          <a:pt x="579" y="76"/>
                        </a:cubicBezTo>
                        <a:cubicBezTo>
                          <a:pt x="579" y="76"/>
                          <a:pt x="580" y="75"/>
                          <a:pt x="580" y="74"/>
                        </a:cubicBezTo>
                        <a:cubicBezTo>
                          <a:pt x="574" y="79"/>
                          <a:pt x="575" y="76"/>
                          <a:pt x="569" y="81"/>
                        </a:cubicBezTo>
                        <a:cubicBezTo>
                          <a:pt x="569" y="80"/>
                          <a:pt x="568" y="80"/>
                          <a:pt x="568" y="80"/>
                        </a:cubicBezTo>
                        <a:cubicBezTo>
                          <a:pt x="565" y="82"/>
                          <a:pt x="565" y="82"/>
                          <a:pt x="565" y="82"/>
                        </a:cubicBezTo>
                        <a:cubicBezTo>
                          <a:pt x="565" y="81"/>
                          <a:pt x="565" y="81"/>
                          <a:pt x="565" y="81"/>
                        </a:cubicBezTo>
                        <a:cubicBezTo>
                          <a:pt x="563" y="84"/>
                          <a:pt x="563" y="84"/>
                          <a:pt x="563" y="84"/>
                        </a:cubicBezTo>
                        <a:cubicBezTo>
                          <a:pt x="561" y="84"/>
                          <a:pt x="561" y="84"/>
                          <a:pt x="561" y="84"/>
                        </a:cubicBezTo>
                        <a:cubicBezTo>
                          <a:pt x="560" y="85"/>
                          <a:pt x="560" y="85"/>
                          <a:pt x="560" y="85"/>
                        </a:cubicBezTo>
                        <a:cubicBezTo>
                          <a:pt x="556" y="85"/>
                          <a:pt x="552" y="89"/>
                          <a:pt x="547" y="90"/>
                        </a:cubicBezTo>
                        <a:cubicBezTo>
                          <a:pt x="548" y="91"/>
                          <a:pt x="548" y="91"/>
                          <a:pt x="548" y="91"/>
                        </a:cubicBezTo>
                        <a:cubicBezTo>
                          <a:pt x="539" y="100"/>
                          <a:pt x="522" y="104"/>
                          <a:pt x="510" y="114"/>
                        </a:cubicBezTo>
                        <a:cubicBezTo>
                          <a:pt x="510" y="113"/>
                          <a:pt x="510" y="113"/>
                          <a:pt x="510" y="113"/>
                        </a:cubicBezTo>
                        <a:cubicBezTo>
                          <a:pt x="505" y="118"/>
                          <a:pt x="505" y="118"/>
                          <a:pt x="505" y="118"/>
                        </a:cubicBezTo>
                        <a:cubicBezTo>
                          <a:pt x="502" y="119"/>
                          <a:pt x="507" y="116"/>
                          <a:pt x="505" y="116"/>
                        </a:cubicBezTo>
                        <a:cubicBezTo>
                          <a:pt x="500" y="120"/>
                          <a:pt x="504" y="119"/>
                          <a:pt x="498" y="123"/>
                        </a:cubicBezTo>
                        <a:cubicBezTo>
                          <a:pt x="494" y="125"/>
                          <a:pt x="498" y="122"/>
                          <a:pt x="500" y="120"/>
                        </a:cubicBezTo>
                        <a:cubicBezTo>
                          <a:pt x="494" y="125"/>
                          <a:pt x="485" y="132"/>
                          <a:pt x="481" y="134"/>
                        </a:cubicBezTo>
                        <a:cubicBezTo>
                          <a:pt x="481" y="135"/>
                          <a:pt x="480" y="135"/>
                          <a:pt x="481" y="135"/>
                        </a:cubicBezTo>
                        <a:cubicBezTo>
                          <a:pt x="477" y="138"/>
                          <a:pt x="472" y="142"/>
                          <a:pt x="467" y="145"/>
                        </a:cubicBezTo>
                        <a:cubicBezTo>
                          <a:pt x="467" y="144"/>
                          <a:pt x="468" y="143"/>
                          <a:pt x="469" y="143"/>
                        </a:cubicBezTo>
                        <a:cubicBezTo>
                          <a:pt x="467" y="144"/>
                          <a:pt x="465" y="145"/>
                          <a:pt x="464" y="146"/>
                        </a:cubicBezTo>
                        <a:cubicBezTo>
                          <a:pt x="465" y="144"/>
                          <a:pt x="465" y="144"/>
                          <a:pt x="465" y="144"/>
                        </a:cubicBezTo>
                        <a:cubicBezTo>
                          <a:pt x="462" y="147"/>
                          <a:pt x="456" y="152"/>
                          <a:pt x="454" y="152"/>
                        </a:cubicBezTo>
                        <a:cubicBezTo>
                          <a:pt x="455" y="152"/>
                          <a:pt x="455" y="153"/>
                          <a:pt x="453" y="155"/>
                        </a:cubicBezTo>
                        <a:cubicBezTo>
                          <a:pt x="450" y="155"/>
                          <a:pt x="445" y="162"/>
                          <a:pt x="440" y="165"/>
                        </a:cubicBezTo>
                        <a:cubicBezTo>
                          <a:pt x="440" y="164"/>
                          <a:pt x="444" y="161"/>
                          <a:pt x="443" y="162"/>
                        </a:cubicBezTo>
                        <a:cubicBezTo>
                          <a:pt x="440" y="163"/>
                          <a:pt x="439" y="166"/>
                          <a:pt x="437" y="168"/>
                        </a:cubicBezTo>
                        <a:cubicBezTo>
                          <a:pt x="437" y="167"/>
                          <a:pt x="437" y="167"/>
                          <a:pt x="437" y="167"/>
                        </a:cubicBezTo>
                        <a:cubicBezTo>
                          <a:pt x="427" y="176"/>
                          <a:pt x="427" y="176"/>
                          <a:pt x="427" y="176"/>
                        </a:cubicBezTo>
                        <a:cubicBezTo>
                          <a:pt x="425" y="176"/>
                          <a:pt x="418" y="184"/>
                          <a:pt x="418" y="183"/>
                        </a:cubicBezTo>
                        <a:cubicBezTo>
                          <a:pt x="414" y="186"/>
                          <a:pt x="421" y="181"/>
                          <a:pt x="417" y="185"/>
                        </a:cubicBezTo>
                        <a:cubicBezTo>
                          <a:pt x="415" y="185"/>
                          <a:pt x="413" y="189"/>
                          <a:pt x="412" y="188"/>
                        </a:cubicBezTo>
                        <a:cubicBezTo>
                          <a:pt x="413" y="187"/>
                          <a:pt x="413" y="187"/>
                          <a:pt x="413" y="187"/>
                        </a:cubicBezTo>
                        <a:cubicBezTo>
                          <a:pt x="410" y="190"/>
                          <a:pt x="410" y="190"/>
                          <a:pt x="410" y="190"/>
                        </a:cubicBezTo>
                        <a:cubicBezTo>
                          <a:pt x="411" y="187"/>
                          <a:pt x="411" y="187"/>
                          <a:pt x="411" y="187"/>
                        </a:cubicBezTo>
                        <a:cubicBezTo>
                          <a:pt x="408" y="190"/>
                          <a:pt x="407" y="193"/>
                          <a:pt x="408" y="193"/>
                        </a:cubicBezTo>
                        <a:cubicBezTo>
                          <a:pt x="405" y="195"/>
                          <a:pt x="401" y="199"/>
                          <a:pt x="399" y="199"/>
                        </a:cubicBezTo>
                        <a:cubicBezTo>
                          <a:pt x="400" y="198"/>
                          <a:pt x="400" y="198"/>
                          <a:pt x="400" y="198"/>
                        </a:cubicBezTo>
                        <a:cubicBezTo>
                          <a:pt x="393" y="205"/>
                          <a:pt x="386" y="207"/>
                          <a:pt x="382" y="214"/>
                        </a:cubicBezTo>
                        <a:cubicBezTo>
                          <a:pt x="381" y="214"/>
                          <a:pt x="381" y="214"/>
                          <a:pt x="382" y="213"/>
                        </a:cubicBezTo>
                        <a:cubicBezTo>
                          <a:pt x="378" y="217"/>
                          <a:pt x="378" y="217"/>
                          <a:pt x="378" y="217"/>
                        </a:cubicBezTo>
                        <a:cubicBezTo>
                          <a:pt x="378" y="215"/>
                          <a:pt x="378" y="215"/>
                          <a:pt x="378" y="215"/>
                        </a:cubicBezTo>
                        <a:cubicBezTo>
                          <a:pt x="372" y="223"/>
                          <a:pt x="372" y="223"/>
                          <a:pt x="372" y="223"/>
                        </a:cubicBezTo>
                        <a:cubicBezTo>
                          <a:pt x="372" y="223"/>
                          <a:pt x="372" y="223"/>
                          <a:pt x="372" y="223"/>
                        </a:cubicBezTo>
                        <a:cubicBezTo>
                          <a:pt x="367" y="227"/>
                          <a:pt x="360" y="235"/>
                          <a:pt x="354" y="241"/>
                        </a:cubicBezTo>
                        <a:cubicBezTo>
                          <a:pt x="355" y="240"/>
                          <a:pt x="355" y="240"/>
                          <a:pt x="355" y="240"/>
                        </a:cubicBezTo>
                        <a:cubicBezTo>
                          <a:pt x="349" y="247"/>
                          <a:pt x="348" y="246"/>
                          <a:pt x="344" y="251"/>
                        </a:cubicBezTo>
                        <a:cubicBezTo>
                          <a:pt x="344" y="251"/>
                          <a:pt x="344" y="251"/>
                          <a:pt x="344" y="250"/>
                        </a:cubicBezTo>
                        <a:cubicBezTo>
                          <a:pt x="340" y="255"/>
                          <a:pt x="340" y="255"/>
                          <a:pt x="340" y="255"/>
                        </a:cubicBezTo>
                        <a:cubicBezTo>
                          <a:pt x="340" y="253"/>
                          <a:pt x="340" y="253"/>
                          <a:pt x="340" y="253"/>
                        </a:cubicBezTo>
                        <a:cubicBezTo>
                          <a:pt x="338" y="258"/>
                          <a:pt x="331" y="262"/>
                          <a:pt x="333" y="260"/>
                        </a:cubicBezTo>
                        <a:cubicBezTo>
                          <a:pt x="332" y="263"/>
                          <a:pt x="329" y="266"/>
                          <a:pt x="329" y="267"/>
                        </a:cubicBezTo>
                        <a:cubicBezTo>
                          <a:pt x="325" y="272"/>
                          <a:pt x="328" y="268"/>
                          <a:pt x="325" y="271"/>
                        </a:cubicBezTo>
                        <a:cubicBezTo>
                          <a:pt x="321" y="274"/>
                          <a:pt x="322" y="276"/>
                          <a:pt x="317" y="280"/>
                        </a:cubicBezTo>
                        <a:cubicBezTo>
                          <a:pt x="317" y="280"/>
                          <a:pt x="317" y="280"/>
                          <a:pt x="317" y="280"/>
                        </a:cubicBezTo>
                        <a:cubicBezTo>
                          <a:pt x="315" y="282"/>
                          <a:pt x="314" y="284"/>
                          <a:pt x="311" y="287"/>
                        </a:cubicBezTo>
                        <a:cubicBezTo>
                          <a:pt x="312" y="286"/>
                          <a:pt x="312" y="286"/>
                          <a:pt x="312" y="286"/>
                        </a:cubicBezTo>
                        <a:cubicBezTo>
                          <a:pt x="308" y="292"/>
                          <a:pt x="305" y="291"/>
                          <a:pt x="303" y="297"/>
                        </a:cubicBezTo>
                        <a:cubicBezTo>
                          <a:pt x="301" y="299"/>
                          <a:pt x="298" y="304"/>
                          <a:pt x="297" y="303"/>
                        </a:cubicBezTo>
                        <a:cubicBezTo>
                          <a:pt x="283" y="322"/>
                          <a:pt x="283" y="322"/>
                          <a:pt x="283" y="322"/>
                        </a:cubicBezTo>
                        <a:cubicBezTo>
                          <a:pt x="281" y="322"/>
                          <a:pt x="282" y="324"/>
                          <a:pt x="278" y="327"/>
                        </a:cubicBezTo>
                        <a:cubicBezTo>
                          <a:pt x="279" y="328"/>
                          <a:pt x="279" y="328"/>
                          <a:pt x="279" y="328"/>
                        </a:cubicBezTo>
                        <a:cubicBezTo>
                          <a:pt x="272" y="337"/>
                          <a:pt x="262" y="347"/>
                          <a:pt x="254" y="358"/>
                        </a:cubicBezTo>
                        <a:cubicBezTo>
                          <a:pt x="253" y="357"/>
                          <a:pt x="253" y="357"/>
                          <a:pt x="253" y="357"/>
                        </a:cubicBezTo>
                        <a:cubicBezTo>
                          <a:pt x="252" y="360"/>
                          <a:pt x="252" y="360"/>
                          <a:pt x="252" y="360"/>
                        </a:cubicBezTo>
                        <a:cubicBezTo>
                          <a:pt x="244" y="372"/>
                          <a:pt x="233" y="387"/>
                          <a:pt x="226" y="396"/>
                        </a:cubicBezTo>
                        <a:cubicBezTo>
                          <a:pt x="225" y="400"/>
                          <a:pt x="223" y="405"/>
                          <a:pt x="219" y="410"/>
                        </a:cubicBezTo>
                        <a:cubicBezTo>
                          <a:pt x="219" y="409"/>
                          <a:pt x="219" y="409"/>
                          <a:pt x="219" y="409"/>
                        </a:cubicBezTo>
                        <a:cubicBezTo>
                          <a:pt x="214" y="418"/>
                          <a:pt x="209" y="428"/>
                          <a:pt x="202" y="437"/>
                        </a:cubicBezTo>
                        <a:cubicBezTo>
                          <a:pt x="202" y="436"/>
                          <a:pt x="202" y="437"/>
                          <a:pt x="202" y="436"/>
                        </a:cubicBezTo>
                        <a:cubicBezTo>
                          <a:pt x="202" y="439"/>
                          <a:pt x="199" y="442"/>
                          <a:pt x="197" y="444"/>
                        </a:cubicBezTo>
                        <a:cubicBezTo>
                          <a:pt x="200" y="442"/>
                          <a:pt x="200" y="442"/>
                          <a:pt x="200" y="442"/>
                        </a:cubicBezTo>
                        <a:cubicBezTo>
                          <a:pt x="199" y="445"/>
                          <a:pt x="196" y="448"/>
                          <a:pt x="194" y="449"/>
                        </a:cubicBezTo>
                        <a:cubicBezTo>
                          <a:pt x="192" y="454"/>
                          <a:pt x="192" y="454"/>
                          <a:pt x="192" y="454"/>
                        </a:cubicBezTo>
                        <a:cubicBezTo>
                          <a:pt x="192" y="455"/>
                          <a:pt x="192" y="455"/>
                          <a:pt x="192" y="455"/>
                        </a:cubicBezTo>
                        <a:cubicBezTo>
                          <a:pt x="192" y="456"/>
                          <a:pt x="192" y="456"/>
                          <a:pt x="192" y="456"/>
                        </a:cubicBezTo>
                        <a:cubicBezTo>
                          <a:pt x="189" y="458"/>
                          <a:pt x="189" y="458"/>
                          <a:pt x="189" y="458"/>
                        </a:cubicBezTo>
                        <a:cubicBezTo>
                          <a:pt x="189" y="459"/>
                          <a:pt x="186" y="465"/>
                          <a:pt x="186" y="467"/>
                        </a:cubicBezTo>
                        <a:cubicBezTo>
                          <a:pt x="185" y="467"/>
                          <a:pt x="182" y="471"/>
                          <a:pt x="184" y="468"/>
                        </a:cubicBezTo>
                        <a:cubicBezTo>
                          <a:pt x="175" y="484"/>
                          <a:pt x="175" y="484"/>
                          <a:pt x="175" y="484"/>
                        </a:cubicBezTo>
                        <a:cubicBezTo>
                          <a:pt x="176" y="482"/>
                          <a:pt x="176" y="482"/>
                          <a:pt x="176" y="482"/>
                        </a:cubicBezTo>
                        <a:cubicBezTo>
                          <a:pt x="178" y="482"/>
                          <a:pt x="175" y="487"/>
                          <a:pt x="174" y="489"/>
                        </a:cubicBezTo>
                        <a:cubicBezTo>
                          <a:pt x="175" y="486"/>
                          <a:pt x="172" y="488"/>
                          <a:pt x="171" y="490"/>
                        </a:cubicBezTo>
                        <a:cubicBezTo>
                          <a:pt x="170" y="492"/>
                          <a:pt x="173" y="488"/>
                          <a:pt x="173" y="489"/>
                        </a:cubicBezTo>
                        <a:cubicBezTo>
                          <a:pt x="172" y="493"/>
                          <a:pt x="169" y="499"/>
                          <a:pt x="168" y="500"/>
                        </a:cubicBezTo>
                        <a:cubicBezTo>
                          <a:pt x="168" y="498"/>
                          <a:pt x="168" y="498"/>
                          <a:pt x="168" y="498"/>
                        </a:cubicBezTo>
                        <a:cubicBezTo>
                          <a:pt x="167" y="502"/>
                          <a:pt x="164" y="503"/>
                          <a:pt x="162" y="507"/>
                        </a:cubicBezTo>
                        <a:cubicBezTo>
                          <a:pt x="161" y="511"/>
                          <a:pt x="159" y="513"/>
                          <a:pt x="161" y="513"/>
                        </a:cubicBezTo>
                        <a:cubicBezTo>
                          <a:pt x="159" y="518"/>
                          <a:pt x="159" y="514"/>
                          <a:pt x="158" y="516"/>
                        </a:cubicBezTo>
                        <a:cubicBezTo>
                          <a:pt x="158" y="518"/>
                          <a:pt x="154" y="525"/>
                          <a:pt x="153" y="525"/>
                        </a:cubicBezTo>
                        <a:cubicBezTo>
                          <a:pt x="153" y="529"/>
                          <a:pt x="145" y="538"/>
                          <a:pt x="147" y="540"/>
                        </a:cubicBezTo>
                        <a:cubicBezTo>
                          <a:pt x="143" y="544"/>
                          <a:pt x="143" y="544"/>
                          <a:pt x="143" y="544"/>
                        </a:cubicBezTo>
                        <a:cubicBezTo>
                          <a:pt x="144" y="544"/>
                          <a:pt x="145" y="545"/>
                          <a:pt x="143" y="549"/>
                        </a:cubicBezTo>
                        <a:cubicBezTo>
                          <a:pt x="141" y="552"/>
                          <a:pt x="141" y="551"/>
                          <a:pt x="140" y="551"/>
                        </a:cubicBezTo>
                        <a:cubicBezTo>
                          <a:pt x="141" y="554"/>
                          <a:pt x="141" y="554"/>
                          <a:pt x="141" y="554"/>
                        </a:cubicBezTo>
                        <a:cubicBezTo>
                          <a:pt x="130" y="571"/>
                          <a:pt x="121" y="596"/>
                          <a:pt x="111" y="615"/>
                        </a:cubicBezTo>
                        <a:cubicBezTo>
                          <a:pt x="107" y="624"/>
                          <a:pt x="104" y="636"/>
                          <a:pt x="99" y="647"/>
                        </a:cubicBezTo>
                        <a:cubicBezTo>
                          <a:pt x="100" y="645"/>
                          <a:pt x="100" y="645"/>
                          <a:pt x="100" y="645"/>
                        </a:cubicBezTo>
                        <a:cubicBezTo>
                          <a:pt x="95" y="656"/>
                          <a:pt x="95" y="656"/>
                          <a:pt x="95" y="656"/>
                        </a:cubicBezTo>
                        <a:cubicBezTo>
                          <a:pt x="99" y="648"/>
                          <a:pt x="99" y="648"/>
                          <a:pt x="99" y="648"/>
                        </a:cubicBezTo>
                        <a:cubicBezTo>
                          <a:pt x="98" y="651"/>
                          <a:pt x="98" y="653"/>
                          <a:pt x="97" y="655"/>
                        </a:cubicBezTo>
                        <a:cubicBezTo>
                          <a:pt x="92" y="666"/>
                          <a:pt x="85" y="681"/>
                          <a:pt x="81" y="696"/>
                        </a:cubicBezTo>
                        <a:cubicBezTo>
                          <a:pt x="80" y="706"/>
                          <a:pt x="77" y="702"/>
                          <a:pt x="76" y="711"/>
                        </a:cubicBezTo>
                        <a:cubicBezTo>
                          <a:pt x="76" y="710"/>
                          <a:pt x="76" y="710"/>
                          <a:pt x="76" y="709"/>
                        </a:cubicBezTo>
                        <a:cubicBezTo>
                          <a:pt x="73" y="719"/>
                          <a:pt x="72" y="725"/>
                          <a:pt x="70" y="735"/>
                        </a:cubicBezTo>
                        <a:cubicBezTo>
                          <a:pt x="68" y="733"/>
                          <a:pt x="68" y="741"/>
                          <a:pt x="67" y="740"/>
                        </a:cubicBezTo>
                        <a:cubicBezTo>
                          <a:pt x="68" y="741"/>
                          <a:pt x="68" y="741"/>
                          <a:pt x="68" y="741"/>
                        </a:cubicBezTo>
                        <a:cubicBezTo>
                          <a:pt x="67" y="743"/>
                          <a:pt x="65" y="748"/>
                          <a:pt x="65" y="747"/>
                        </a:cubicBezTo>
                        <a:cubicBezTo>
                          <a:pt x="64" y="752"/>
                          <a:pt x="64" y="752"/>
                          <a:pt x="64" y="752"/>
                        </a:cubicBezTo>
                        <a:cubicBezTo>
                          <a:pt x="63" y="752"/>
                          <a:pt x="63" y="752"/>
                          <a:pt x="63" y="752"/>
                        </a:cubicBezTo>
                        <a:cubicBezTo>
                          <a:pt x="62" y="757"/>
                          <a:pt x="59" y="770"/>
                          <a:pt x="56" y="772"/>
                        </a:cubicBezTo>
                        <a:cubicBezTo>
                          <a:pt x="53" y="787"/>
                          <a:pt x="47" y="809"/>
                          <a:pt x="42" y="827"/>
                        </a:cubicBezTo>
                        <a:cubicBezTo>
                          <a:pt x="43" y="830"/>
                          <a:pt x="41" y="835"/>
                          <a:pt x="40" y="839"/>
                        </a:cubicBezTo>
                        <a:cubicBezTo>
                          <a:pt x="38" y="844"/>
                          <a:pt x="38" y="844"/>
                          <a:pt x="38" y="844"/>
                        </a:cubicBezTo>
                        <a:cubicBezTo>
                          <a:pt x="38" y="848"/>
                          <a:pt x="38" y="853"/>
                          <a:pt x="36" y="856"/>
                        </a:cubicBezTo>
                        <a:cubicBezTo>
                          <a:pt x="36" y="856"/>
                          <a:pt x="36" y="856"/>
                          <a:pt x="36" y="856"/>
                        </a:cubicBezTo>
                        <a:cubicBezTo>
                          <a:pt x="36" y="860"/>
                          <a:pt x="34" y="864"/>
                          <a:pt x="34" y="868"/>
                        </a:cubicBezTo>
                        <a:cubicBezTo>
                          <a:pt x="33" y="873"/>
                          <a:pt x="32" y="877"/>
                          <a:pt x="31" y="876"/>
                        </a:cubicBezTo>
                        <a:cubicBezTo>
                          <a:pt x="33" y="877"/>
                          <a:pt x="29" y="886"/>
                          <a:pt x="29" y="886"/>
                        </a:cubicBezTo>
                        <a:cubicBezTo>
                          <a:pt x="29" y="886"/>
                          <a:pt x="15" y="946"/>
                          <a:pt x="7" y="1014"/>
                        </a:cubicBezTo>
                        <a:cubicBezTo>
                          <a:pt x="3" y="1049"/>
                          <a:pt x="1" y="1085"/>
                          <a:pt x="0" y="1116"/>
                        </a:cubicBezTo>
                        <a:cubicBezTo>
                          <a:pt x="0" y="1148"/>
                          <a:pt x="1" y="1175"/>
                          <a:pt x="4" y="1189"/>
                        </a:cubicBezTo>
                        <a:cubicBezTo>
                          <a:pt x="5" y="1191"/>
                          <a:pt x="5" y="1197"/>
                          <a:pt x="6" y="1195"/>
                        </a:cubicBezTo>
                        <a:cubicBezTo>
                          <a:pt x="7" y="1199"/>
                          <a:pt x="5" y="1201"/>
                          <a:pt x="6" y="1202"/>
                        </a:cubicBezTo>
                        <a:cubicBezTo>
                          <a:pt x="7" y="1196"/>
                          <a:pt x="9" y="1204"/>
                          <a:pt x="10" y="1198"/>
                        </a:cubicBezTo>
                        <a:cubicBezTo>
                          <a:pt x="10" y="1202"/>
                          <a:pt x="10" y="1202"/>
                          <a:pt x="10" y="1202"/>
                        </a:cubicBezTo>
                        <a:cubicBezTo>
                          <a:pt x="11" y="1203"/>
                          <a:pt x="9" y="1197"/>
                          <a:pt x="11" y="1198"/>
                        </a:cubicBezTo>
                        <a:cubicBezTo>
                          <a:pt x="9" y="1197"/>
                          <a:pt x="9" y="1197"/>
                          <a:pt x="9" y="1197"/>
                        </a:cubicBezTo>
                        <a:cubicBezTo>
                          <a:pt x="9" y="1194"/>
                          <a:pt x="9" y="1192"/>
                          <a:pt x="10" y="1191"/>
                        </a:cubicBezTo>
                        <a:cubicBezTo>
                          <a:pt x="9" y="1188"/>
                          <a:pt x="7" y="1186"/>
                          <a:pt x="8" y="1180"/>
                        </a:cubicBezTo>
                        <a:cubicBezTo>
                          <a:pt x="8" y="1182"/>
                          <a:pt x="8" y="1182"/>
                          <a:pt x="8" y="1182"/>
                        </a:cubicBezTo>
                        <a:cubicBezTo>
                          <a:pt x="8" y="1176"/>
                          <a:pt x="9" y="1178"/>
                          <a:pt x="10" y="1177"/>
                        </a:cubicBezTo>
                        <a:cubicBezTo>
                          <a:pt x="10" y="1178"/>
                          <a:pt x="10" y="1178"/>
                          <a:pt x="10" y="1178"/>
                        </a:cubicBezTo>
                        <a:cubicBezTo>
                          <a:pt x="11" y="1174"/>
                          <a:pt x="11" y="1174"/>
                          <a:pt x="11" y="1174"/>
                        </a:cubicBezTo>
                        <a:cubicBezTo>
                          <a:pt x="10" y="1177"/>
                          <a:pt x="11" y="1183"/>
                          <a:pt x="11" y="1180"/>
                        </a:cubicBezTo>
                        <a:cubicBezTo>
                          <a:pt x="12" y="1174"/>
                          <a:pt x="11" y="1182"/>
                          <a:pt x="11" y="1177"/>
                        </a:cubicBezTo>
                        <a:cubicBezTo>
                          <a:pt x="11" y="1174"/>
                          <a:pt x="12" y="1175"/>
                          <a:pt x="12" y="1175"/>
                        </a:cubicBezTo>
                        <a:cubicBezTo>
                          <a:pt x="12" y="1170"/>
                          <a:pt x="12" y="1170"/>
                          <a:pt x="12" y="1170"/>
                        </a:cubicBezTo>
                        <a:cubicBezTo>
                          <a:pt x="13" y="1170"/>
                          <a:pt x="12" y="1173"/>
                          <a:pt x="13" y="1171"/>
                        </a:cubicBezTo>
                        <a:cubicBezTo>
                          <a:pt x="12" y="1164"/>
                          <a:pt x="12" y="1164"/>
                          <a:pt x="12" y="1164"/>
                        </a:cubicBezTo>
                        <a:cubicBezTo>
                          <a:pt x="14" y="1163"/>
                          <a:pt x="11" y="1157"/>
                          <a:pt x="13" y="1154"/>
                        </a:cubicBezTo>
                        <a:cubicBezTo>
                          <a:pt x="14" y="1159"/>
                          <a:pt x="14" y="1153"/>
                          <a:pt x="15" y="1154"/>
                        </a:cubicBezTo>
                        <a:cubicBezTo>
                          <a:pt x="15" y="1142"/>
                          <a:pt x="15" y="1142"/>
                          <a:pt x="15" y="1142"/>
                        </a:cubicBezTo>
                        <a:cubicBezTo>
                          <a:pt x="16" y="1141"/>
                          <a:pt x="16" y="1145"/>
                          <a:pt x="16" y="1144"/>
                        </a:cubicBezTo>
                        <a:cubicBezTo>
                          <a:pt x="16" y="1141"/>
                          <a:pt x="15" y="1140"/>
                          <a:pt x="15" y="1139"/>
                        </a:cubicBezTo>
                        <a:cubicBezTo>
                          <a:pt x="16" y="1138"/>
                          <a:pt x="16" y="1130"/>
                          <a:pt x="17" y="1130"/>
                        </a:cubicBezTo>
                        <a:cubicBezTo>
                          <a:pt x="19" y="1122"/>
                          <a:pt x="15" y="1127"/>
                          <a:pt x="17" y="1119"/>
                        </a:cubicBezTo>
                        <a:cubicBezTo>
                          <a:pt x="18" y="1118"/>
                          <a:pt x="17" y="1125"/>
                          <a:pt x="18" y="1122"/>
                        </a:cubicBezTo>
                        <a:cubicBezTo>
                          <a:pt x="18" y="1114"/>
                          <a:pt x="18" y="1114"/>
                          <a:pt x="18" y="1114"/>
                        </a:cubicBezTo>
                        <a:cubicBezTo>
                          <a:pt x="18" y="1115"/>
                          <a:pt x="19" y="1116"/>
                          <a:pt x="19" y="1119"/>
                        </a:cubicBezTo>
                        <a:cubicBezTo>
                          <a:pt x="21" y="1098"/>
                          <a:pt x="26" y="1087"/>
                          <a:pt x="27" y="1067"/>
                        </a:cubicBezTo>
                        <a:cubicBezTo>
                          <a:pt x="28" y="1065"/>
                          <a:pt x="27" y="1069"/>
                          <a:pt x="28" y="1071"/>
                        </a:cubicBezTo>
                        <a:cubicBezTo>
                          <a:pt x="28" y="1057"/>
                          <a:pt x="32" y="1052"/>
                          <a:pt x="33" y="1040"/>
                        </a:cubicBezTo>
                        <a:cubicBezTo>
                          <a:pt x="32" y="1040"/>
                          <a:pt x="32" y="1040"/>
                          <a:pt x="32" y="1040"/>
                        </a:cubicBezTo>
                        <a:cubicBezTo>
                          <a:pt x="36" y="1024"/>
                          <a:pt x="37" y="1004"/>
                          <a:pt x="41" y="986"/>
                        </a:cubicBezTo>
                        <a:cubicBezTo>
                          <a:pt x="40" y="988"/>
                          <a:pt x="40" y="988"/>
                          <a:pt x="40" y="988"/>
                        </a:cubicBezTo>
                        <a:cubicBezTo>
                          <a:pt x="39" y="985"/>
                          <a:pt x="40" y="981"/>
                          <a:pt x="40" y="978"/>
                        </a:cubicBezTo>
                        <a:cubicBezTo>
                          <a:pt x="40" y="977"/>
                          <a:pt x="41" y="980"/>
                          <a:pt x="42" y="975"/>
                        </a:cubicBezTo>
                        <a:cubicBezTo>
                          <a:pt x="41" y="976"/>
                          <a:pt x="41" y="978"/>
                          <a:pt x="40" y="977"/>
                        </a:cubicBezTo>
                        <a:cubicBezTo>
                          <a:pt x="45" y="962"/>
                          <a:pt x="50" y="928"/>
                          <a:pt x="56" y="903"/>
                        </a:cubicBezTo>
                        <a:cubicBezTo>
                          <a:pt x="62" y="868"/>
                          <a:pt x="72" y="831"/>
                          <a:pt x="81" y="797"/>
                        </a:cubicBezTo>
                        <a:cubicBezTo>
                          <a:pt x="79" y="802"/>
                          <a:pt x="78" y="799"/>
                          <a:pt x="79" y="796"/>
                        </a:cubicBezTo>
                        <a:cubicBezTo>
                          <a:pt x="86" y="786"/>
                          <a:pt x="84" y="777"/>
                          <a:pt x="89" y="767"/>
                        </a:cubicBezTo>
                        <a:cubicBezTo>
                          <a:pt x="94" y="747"/>
                          <a:pt x="103" y="731"/>
                          <a:pt x="106" y="712"/>
                        </a:cubicBezTo>
                        <a:cubicBezTo>
                          <a:pt x="107" y="712"/>
                          <a:pt x="107" y="712"/>
                          <a:pt x="107" y="712"/>
                        </a:cubicBezTo>
                        <a:cubicBezTo>
                          <a:pt x="108" y="710"/>
                          <a:pt x="108" y="709"/>
                          <a:pt x="109" y="706"/>
                        </a:cubicBezTo>
                        <a:cubicBezTo>
                          <a:pt x="109" y="706"/>
                          <a:pt x="109" y="706"/>
                          <a:pt x="109" y="706"/>
                        </a:cubicBezTo>
                        <a:cubicBezTo>
                          <a:pt x="112" y="700"/>
                          <a:pt x="113" y="691"/>
                          <a:pt x="115" y="688"/>
                        </a:cubicBezTo>
                        <a:cubicBezTo>
                          <a:pt x="114" y="687"/>
                          <a:pt x="114" y="687"/>
                          <a:pt x="114" y="687"/>
                        </a:cubicBezTo>
                        <a:cubicBezTo>
                          <a:pt x="116" y="683"/>
                          <a:pt x="116" y="685"/>
                          <a:pt x="117" y="681"/>
                        </a:cubicBezTo>
                        <a:cubicBezTo>
                          <a:pt x="117" y="681"/>
                          <a:pt x="117" y="681"/>
                          <a:pt x="117" y="681"/>
                        </a:cubicBezTo>
                        <a:cubicBezTo>
                          <a:pt x="118" y="676"/>
                          <a:pt x="118" y="676"/>
                          <a:pt x="118" y="676"/>
                        </a:cubicBezTo>
                        <a:cubicBezTo>
                          <a:pt x="120" y="677"/>
                          <a:pt x="122" y="665"/>
                          <a:pt x="124" y="663"/>
                        </a:cubicBezTo>
                        <a:cubicBezTo>
                          <a:pt x="126" y="657"/>
                          <a:pt x="129" y="648"/>
                          <a:pt x="132" y="640"/>
                        </a:cubicBezTo>
                        <a:cubicBezTo>
                          <a:pt x="134" y="639"/>
                          <a:pt x="137" y="630"/>
                          <a:pt x="140" y="624"/>
                        </a:cubicBezTo>
                        <a:cubicBezTo>
                          <a:pt x="145" y="613"/>
                          <a:pt x="151" y="596"/>
                          <a:pt x="158" y="582"/>
                        </a:cubicBezTo>
                        <a:cubicBezTo>
                          <a:pt x="157" y="582"/>
                          <a:pt x="157" y="582"/>
                          <a:pt x="157" y="582"/>
                        </a:cubicBezTo>
                        <a:cubicBezTo>
                          <a:pt x="159" y="578"/>
                          <a:pt x="159" y="578"/>
                          <a:pt x="159" y="578"/>
                        </a:cubicBezTo>
                        <a:cubicBezTo>
                          <a:pt x="159" y="578"/>
                          <a:pt x="159" y="578"/>
                          <a:pt x="159" y="578"/>
                        </a:cubicBezTo>
                        <a:cubicBezTo>
                          <a:pt x="162" y="576"/>
                          <a:pt x="163" y="569"/>
                          <a:pt x="165" y="567"/>
                        </a:cubicBezTo>
                        <a:cubicBezTo>
                          <a:pt x="163" y="568"/>
                          <a:pt x="164" y="569"/>
                          <a:pt x="163" y="572"/>
                        </a:cubicBezTo>
                        <a:cubicBezTo>
                          <a:pt x="161" y="574"/>
                          <a:pt x="161" y="571"/>
                          <a:pt x="163" y="567"/>
                        </a:cubicBezTo>
                        <a:cubicBezTo>
                          <a:pt x="164" y="567"/>
                          <a:pt x="164" y="567"/>
                          <a:pt x="164" y="567"/>
                        </a:cubicBezTo>
                        <a:cubicBezTo>
                          <a:pt x="164" y="564"/>
                          <a:pt x="164" y="564"/>
                          <a:pt x="164" y="564"/>
                        </a:cubicBezTo>
                        <a:cubicBezTo>
                          <a:pt x="165" y="564"/>
                          <a:pt x="167" y="562"/>
                          <a:pt x="168" y="562"/>
                        </a:cubicBezTo>
                        <a:cubicBezTo>
                          <a:pt x="174" y="550"/>
                          <a:pt x="176" y="541"/>
                          <a:pt x="183" y="528"/>
                        </a:cubicBezTo>
                        <a:cubicBezTo>
                          <a:pt x="183" y="530"/>
                          <a:pt x="187" y="519"/>
                          <a:pt x="188" y="523"/>
                        </a:cubicBezTo>
                        <a:cubicBezTo>
                          <a:pt x="191" y="515"/>
                          <a:pt x="186" y="523"/>
                          <a:pt x="186" y="519"/>
                        </a:cubicBezTo>
                        <a:cubicBezTo>
                          <a:pt x="188" y="517"/>
                          <a:pt x="188" y="515"/>
                          <a:pt x="189" y="515"/>
                        </a:cubicBezTo>
                        <a:cubicBezTo>
                          <a:pt x="189" y="516"/>
                          <a:pt x="191" y="513"/>
                          <a:pt x="190" y="515"/>
                        </a:cubicBezTo>
                        <a:cubicBezTo>
                          <a:pt x="193" y="510"/>
                          <a:pt x="193" y="510"/>
                          <a:pt x="193" y="510"/>
                        </a:cubicBezTo>
                        <a:cubicBezTo>
                          <a:pt x="193" y="510"/>
                          <a:pt x="193" y="511"/>
                          <a:pt x="193" y="512"/>
                        </a:cubicBezTo>
                        <a:cubicBezTo>
                          <a:pt x="197" y="501"/>
                          <a:pt x="203" y="494"/>
                          <a:pt x="207" y="485"/>
                        </a:cubicBezTo>
                        <a:cubicBezTo>
                          <a:pt x="207" y="484"/>
                          <a:pt x="205" y="488"/>
                          <a:pt x="205" y="487"/>
                        </a:cubicBezTo>
                        <a:cubicBezTo>
                          <a:pt x="209" y="478"/>
                          <a:pt x="211" y="480"/>
                          <a:pt x="215" y="471"/>
                        </a:cubicBezTo>
                        <a:cubicBezTo>
                          <a:pt x="214" y="473"/>
                          <a:pt x="214" y="473"/>
                          <a:pt x="214" y="473"/>
                        </a:cubicBezTo>
                        <a:cubicBezTo>
                          <a:pt x="215" y="470"/>
                          <a:pt x="215" y="469"/>
                          <a:pt x="219" y="465"/>
                        </a:cubicBezTo>
                        <a:cubicBezTo>
                          <a:pt x="220" y="465"/>
                          <a:pt x="217" y="469"/>
                          <a:pt x="216" y="471"/>
                        </a:cubicBezTo>
                        <a:cubicBezTo>
                          <a:pt x="218" y="468"/>
                          <a:pt x="223" y="461"/>
                          <a:pt x="220" y="462"/>
                        </a:cubicBezTo>
                        <a:cubicBezTo>
                          <a:pt x="222" y="459"/>
                          <a:pt x="224" y="458"/>
                          <a:pt x="225" y="456"/>
                        </a:cubicBezTo>
                        <a:cubicBezTo>
                          <a:pt x="225" y="456"/>
                          <a:pt x="223" y="459"/>
                          <a:pt x="223" y="457"/>
                        </a:cubicBezTo>
                        <a:cubicBezTo>
                          <a:pt x="227" y="452"/>
                          <a:pt x="231" y="444"/>
                          <a:pt x="235" y="439"/>
                        </a:cubicBezTo>
                        <a:cubicBezTo>
                          <a:pt x="235" y="439"/>
                          <a:pt x="236" y="439"/>
                          <a:pt x="236" y="439"/>
                        </a:cubicBezTo>
                        <a:cubicBezTo>
                          <a:pt x="238" y="434"/>
                          <a:pt x="239" y="436"/>
                          <a:pt x="243" y="429"/>
                        </a:cubicBezTo>
                        <a:close/>
                      </a:path>
                    </a:pathLst>
                  </a:custGeom>
                  <a:solidFill>
                    <a:srgbClr val="000000">
                      <a:lumMod val="8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13" name="Freeform 156"/>
                  <p:cNvSpPr/>
                  <p:nvPr>
                    <p:custDataLst>
                      <p:tags r:id="rId258"/>
                    </p:custDataLst>
                  </p:nvPr>
                </p:nvSpPr>
                <p:spPr bwMode="auto">
                  <a:xfrm>
                    <a:off x="7526338" y="2025650"/>
                    <a:ext cx="7937" cy="7938"/>
                  </a:xfrm>
                  <a:custGeom>
                    <a:avLst/>
                    <a:gdLst/>
                    <a:ahLst/>
                    <a:cxnLst>
                      <a:cxn ang="0">
                        <a:pos x="3" y="0"/>
                      </a:cxn>
                      <a:cxn ang="0">
                        <a:pos x="0" y="1"/>
                      </a:cxn>
                      <a:cxn ang="0">
                        <a:pos x="0" y="3"/>
                      </a:cxn>
                      <a:cxn ang="0">
                        <a:pos x="3" y="0"/>
                      </a:cxn>
                    </a:cxnLst>
                    <a:rect l="0" t="0" r="r" b="b"/>
                    <a:pathLst>
                      <a:path w="3" h="3">
                        <a:moveTo>
                          <a:pt x="3" y="0"/>
                        </a:moveTo>
                        <a:cubicBezTo>
                          <a:pt x="0" y="1"/>
                          <a:pt x="0" y="1"/>
                          <a:pt x="0" y="1"/>
                        </a:cubicBezTo>
                        <a:cubicBezTo>
                          <a:pt x="1" y="2"/>
                          <a:pt x="1" y="2"/>
                          <a:pt x="0" y="3"/>
                        </a:cubicBezTo>
                        <a:lnTo>
                          <a:pt x="3"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14" name="Freeform 157"/>
                  <p:cNvSpPr/>
                  <p:nvPr>
                    <p:custDataLst>
                      <p:tags r:id="rId259"/>
                    </p:custDataLst>
                  </p:nvPr>
                </p:nvSpPr>
                <p:spPr bwMode="auto">
                  <a:xfrm>
                    <a:off x="7278688" y="2239963"/>
                    <a:ext cx="1587" cy="1588"/>
                  </a:xfrm>
                  <a:custGeom>
                    <a:avLst/>
                    <a:gdLst/>
                    <a:ahLst/>
                    <a:cxnLst>
                      <a:cxn ang="0">
                        <a:pos x="0" y="0"/>
                      </a:cxn>
                      <a:cxn ang="0">
                        <a:pos x="0" y="1"/>
                      </a:cxn>
                      <a:cxn ang="0">
                        <a:pos x="0" y="0"/>
                      </a:cxn>
                    </a:cxnLst>
                    <a:rect l="0" t="0" r="r" b="b"/>
                    <a:pathLst>
                      <a:path h="1">
                        <a:moveTo>
                          <a:pt x="0" y="0"/>
                        </a:moveTo>
                        <a:cubicBezTo>
                          <a:pt x="0" y="0"/>
                          <a:pt x="0" y="1"/>
                          <a:pt x="0" y="1"/>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15" name="Freeform 158"/>
                  <p:cNvSpPr/>
                  <p:nvPr>
                    <p:custDataLst>
                      <p:tags r:id="rId260"/>
                    </p:custDataLst>
                  </p:nvPr>
                </p:nvSpPr>
                <p:spPr bwMode="auto">
                  <a:xfrm>
                    <a:off x="7221538" y="2297113"/>
                    <a:ext cx="7937" cy="4763"/>
                  </a:xfrm>
                  <a:custGeom>
                    <a:avLst/>
                    <a:gdLst/>
                    <a:ahLst/>
                    <a:cxnLst>
                      <a:cxn ang="0">
                        <a:pos x="2" y="2"/>
                      </a:cxn>
                      <a:cxn ang="0">
                        <a:pos x="0" y="2"/>
                      </a:cxn>
                      <a:cxn ang="0">
                        <a:pos x="2" y="2"/>
                      </a:cxn>
                    </a:cxnLst>
                    <a:rect l="0" t="0" r="r" b="b"/>
                    <a:pathLst>
                      <a:path w="3" h="2">
                        <a:moveTo>
                          <a:pt x="2" y="2"/>
                        </a:moveTo>
                        <a:cubicBezTo>
                          <a:pt x="3" y="0"/>
                          <a:pt x="1" y="1"/>
                          <a:pt x="0" y="2"/>
                        </a:cubicBezTo>
                        <a:cubicBezTo>
                          <a:pt x="1" y="2"/>
                          <a:pt x="1" y="2"/>
                          <a:pt x="2"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16" name="Freeform 159"/>
                  <p:cNvSpPr/>
                  <p:nvPr>
                    <p:custDataLst>
                      <p:tags r:id="rId261"/>
                    </p:custDataLst>
                  </p:nvPr>
                </p:nvSpPr>
                <p:spPr bwMode="auto">
                  <a:xfrm>
                    <a:off x="7685088" y="1916113"/>
                    <a:ext cx="3175" cy="1588"/>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17" name="Freeform 160"/>
                  <p:cNvSpPr/>
                  <p:nvPr>
                    <p:custDataLst>
                      <p:tags r:id="rId262"/>
                    </p:custDataLst>
                  </p:nvPr>
                </p:nvSpPr>
                <p:spPr bwMode="auto">
                  <a:xfrm>
                    <a:off x="8167688" y="17176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18" name="Freeform 161"/>
                  <p:cNvSpPr/>
                  <p:nvPr>
                    <p:custDataLst>
                      <p:tags r:id="rId263"/>
                    </p:custDataLst>
                  </p:nvPr>
                </p:nvSpPr>
                <p:spPr bwMode="auto">
                  <a:xfrm>
                    <a:off x="8132763" y="1720850"/>
                    <a:ext cx="6350" cy="1588"/>
                  </a:xfrm>
                  <a:custGeom>
                    <a:avLst/>
                    <a:gdLst/>
                    <a:ahLst/>
                    <a:cxnLst>
                      <a:cxn ang="0">
                        <a:pos x="3" y="0"/>
                      </a:cxn>
                      <a:cxn ang="0">
                        <a:pos x="0" y="1"/>
                      </a:cxn>
                      <a:cxn ang="0">
                        <a:pos x="3" y="0"/>
                      </a:cxn>
                    </a:cxnLst>
                    <a:rect l="0" t="0" r="r" b="b"/>
                    <a:pathLst>
                      <a:path w="3" h="1">
                        <a:moveTo>
                          <a:pt x="3" y="0"/>
                        </a:moveTo>
                        <a:cubicBezTo>
                          <a:pt x="2" y="0"/>
                          <a:pt x="1" y="1"/>
                          <a:pt x="0" y="1"/>
                        </a:cubicBezTo>
                        <a:cubicBezTo>
                          <a:pt x="1" y="1"/>
                          <a:pt x="2" y="1"/>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19" name="Freeform 162"/>
                  <p:cNvSpPr/>
                  <p:nvPr>
                    <p:custDataLst>
                      <p:tags r:id="rId264"/>
                    </p:custDataLst>
                  </p:nvPr>
                </p:nvSpPr>
                <p:spPr bwMode="auto">
                  <a:xfrm>
                    <a:off x="7577138" y="1984375"/>
                    <a:ext cx="4762" cy="4763"/>
                  </a:xfrm>
                  <a:custGeom>
                    <a:avLst/>
                    <a:gdLst/>
                    <a:ahLst/>
                    <a:cxnLst>
                      <a:cxn ang="0">
                        <a:pos x="2" y="0"/>
                      </a:cxn>
                      <a:cxn ang="0">
                        <a:pos x="0" y="2"/>
                      </a:cxn>
                      <a:cxn ang="0">
                        <a:pos x="2" y="0"/>
                      </a:cxn>
                    </a:cxnLst>
                    <a:rect l="0" t="0" r="r" b="b"/>
                    <a:pathLst>
                      <a:path w="2" h="2">
                        <a:moveTo>
                          <a:pt x="2" y="0"/>
                        </a:moveTo>
                        <a:cubicBezTo>
                          <a:pt x="1" y="1"/>
                          <a:pt x="1" y="1"/>
                          <a:pt x="0" y="2"/>
                        </a:cubicBezTo>
                        <a:cubicBezTo>
                          <a:pt x="1" y="1"/>
                          <a:pt x="2" y="1"/>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20" name="Freeform 163"/>
                  <p:cNvSpPr/>
                  <p:nvPr>
                    <p:custDataLst>
                      <p:tags r:id="rId265"/>
                    </p:custDataLst>
                  </p:nvPr>
                </p:nvSpPr>
                <p:spPr bwMode="auto">
                  <a:xfrm>
                    <a:off x="8120063" y="1725613"/>
                    <a:ext cx="7937" cy="3175"/>
                  </a:xfrm>
                  <a:custGeom>
                    <a:avLst/>
                    <a:gdLst/>
                    <a:ahLst/>
                    <a:cxnLst>
                      <a:cxn ang="0">
                        <a:pos x="3" y="0"/>
                      </a:cxn>
                      <a:cxn ang="0">
                        <a:pos x="0" y="1"/>
                      </a:cxn>
                      <a:cxn ang="0">
                        <a:pos x="0" y="1"/>
                      </a:cxn>
                      <a:cxn ang="0">
                        <a:pos x="3" y="0"/>
                      </a:cxn>
                    </a:cxnLst>
                    <a:rect l="0" t="0" r="r" b="b"/>
                    <a:pathLst>
                      <a:path w="3" h="1">
                        <a:moveTo>
                          <a:pt x="3" y="0"/>
                        </a:moveTo>
                        <a:cubicBezTo>
                          <a:pt x="0" y="1"/>
                          <a:pt x="0" y="1"/>
                          <a:pt x="0" y="1"/>
                        </a:cubicBezTo>
                        <a:cubicBezTo>
                          <a:pt x="0" y="1"/>
                          <a:pt x="0" y="1"/>
                          <a:pt x="0" y="1"/>
                        </a:cubicBezTo>
                        <a:lnTo>
                          <a:pt x="3"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21" name="Freeform 164"/>
                  <p:cNvSpPr/>
                  <p:nvPr>
                    <p:custDataLst>
                      <p:tags r:id="rId266"/>
                    </p:custDataLst>
                  </p:nvPr>
                </p:nvSpPr>
                <p:spPr bwMode="auto">
                  <a:xfrm>
                    <a:off x="8167688" y="1716088"/>
                    <a:ext cx="9525" cy="1588"/>
                  </a:xfrm>
                  <a:custGeom>
                    <a:avLst/>
                    <a:gdLst/>
                    <a:ahLst/>
                    <a:cxnLst>
                      <a:cxn ang="0">
                        <a:pos x="4" y="0"/>
                      </a:cxn>
                      <a:cxn ang="0">
                        <a:pos x="0" y="1"/>
                      </a:cxn>
                      <a:cxn ang="0">
                        <a:pos x="4" y="0"/>
                      </a:cxn>
                    </a:cxnLst>
                    <a:rect l="0" t="0" r="r" b="b"/>
                    <a:pathLst>
                      <a:path w="4" h="1">
                        <a:moveTo>
                          <a:pt x="4" y="0"/>
                        </a:moveTo>
                        <a:cubicBezTo>
                          <a:pt x="3" y="1"/>
                          <a:pt x="1" y="1"/>
                          <a:pt x="0" y="1"/>
                        </a:cubicBezTo>
                        <a:cubicBezTo>
                          <a:pt x="2" y="1"/>
                          <a:pt x="3" y="1"/>
                          <a:pt x="4"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22" name="Freeform 165"/>
                  <p:cNvSpPr/>
                  <p:nvPr>
                    <p:custDataLst>
                      <p:tags r:id="rId267"/>
                    </p:custDataLst>
                  </p:nvPr>
                </p:nvSpPr>
                <p:spPr bwMode="auto">
                  <a:xfrm>
                    <a:off x="7850188" y="1822450"/>
                    <a:ext cx="4762" cy="4763"/>
                  </a:xfrm>
                  <a:custGeom>
                    <a:avLst/>
                    <a:gdLst/>
                    <a:ahLst/>
                    <a:cxnLst>
                      <a:cxn ang="0">
                        <a:pos x="2" y="0"/>
                      </a:cxn>
                      <a:cxn ang="0">
                        <a:pos x="2" y="1"/>
                      </a:cxn>
                      <a:cxn ang="0">
                        <a:pos x="2" y="0"/>
                      </a:cxn>
                    </a:cxnLst>
                    <a:rect l="0" t="0" r="r" b="b"/>
                    <a:pathLst>
                      <a:path w="2" h="2">
                        <a:moveTo>
                          <a:pt x="2" y="0"/>
                        </a:moveTo>
                        <a:cubicBezTo>
                          <a:pt x="2" y="1"/>
                          <a:pt x="2" y="1"/>
                          <a:pt x="2" y="1"/>
                        </a:cubicBezTo>
                        <a:cubicBezTo>
                          <a:pt x="0" y="2"/>
                          <a:pt x="1" y="1"/>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23" name="Freeform 166"/>
                  <p:cNvSpPr/>
                  <p:nvPr>
                    <p:custDataLst>
                      <p:tags r:id="rId268"/>
                    </p:custDataLst>
                  </p:nvPr>
                </p:nvSpPr>
                <p:spPr bwMode="auto">
                  <a:xfrm>
                    <a:off x="8094663" y="1738313"/>
                    <a:ext cx="3175" cy="1588"/>
                  </a:xfrm>
                  <a:custGeom>
                    <a:avLst/>
                    <a:gdLst/>
                    <a:ahLst/>
                    <a:cxnLst>
                      <a:cxn ang="0">
                        <a:pos x="2" y="0"/>
                      </a:cxn>
                      <a:cxn ang="0">
                        <a:pos x="2" y="0"/>
                      </a:cxn>
                      <a:cxn ang="0">
                        <a:pos x="0" y="1"/>
                      </a:cxn>
                      <a:cxn ang="0">
                        <a:pos x="2" y="0"/>
                      </a:cxn>
                    </a:cxnLst>
                    <a:rect l="0" t="0" r="r" b="b"/>
                    <a:pathLst>
                      <a:path w="2" h="1">
                        <a:moveTo>
                          <a:pt x="2" y="0"/>
                        </a:moveTo>
                        <a:lnTo>
                          <a:pt x="2" y="0"/>
                        </a:lnTo>
                        <a:lnTo>
                          <a:pt x="0" y="1"/>
                        </a:lnTo>
                        <a:lnTo>
                          <a:pt x="2"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24" name="Freeform 167"/>
                  <p:cNvSpPr/>
                  <p:nvPr>
                    <p:custDataLst>
                      <p:tags r:id="rId269"/>
                    </p:custDataLst>
                  </p:nvPr>
                </p:nvSpPr>
                <p:spPr bwMode="auto">
                  <a:xfrm>
                    <a:off x="8204200" y="1711325"/>
                    <a:ext cx="4762" cy="1588"/>
                  </a:xfrm>
                  <a:custGeom>
                    <a:avLst/>
                    <a:gdLst/>
                    <a:ahLst/>
                    <a:cxnLst>
                      <a:cxn ang="0">
                        <a:pos x="1" y="0"/>
                      </a:cxn>
                      <a:cxn ang="0">
                        <a:pos x="0" y="0"/>
                      </a:cxn>
                      <a:cxn ang="0">
                        <a:pos x="2" y="0"/>
                      </a:cxn>
                      <a:cxn ang="0">
                        <a:pos x="1" y="0"/>
                      </a:cxn>
                    </a:cxnLst>
                    <a:rect l="0" t="0" r="r" b="b"/>
                    <a:pathLst>
                      <a:path w="2">
                        <a:moveTo>
                          <a:pt x="1" y="0"/>
                        </a:moveTo>
                        <a:cubicBezTo>
                          <a:pt x="1" y="0"/>
                          <a:pt x="0" y="0"/>
                          <a:pt x="0" y="0"/>
                        </a:cubicBezTo>
                        <a:cubicBezTo>
                          <a:pt x="2" y="0"/>
                          <a:pt x="2" y="0"/>
                          <a:pt x="2" y="0"/>
                        </a:cubicBezTo>
                        <a:cubicBezTo>
                          <a:pt x="1"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25" name="Freeform 168"/>
                  <p:cNvSpPr/>
                  <p:nvPr>
                    <p:custDataLst>
                      <p:tags r:id="rId270"/>
                    </p:custDataLst>
                  </p:nvPr>
                </p:nvSpPr>
                <p:spPr bwMode="auto">
                  <a:xfrm>
                    <a:off x="7956550" y="1779588"/>
                    <a:ext cx="1587" cy="4763"/>
                  </a:xfrm>
                  <a:custGeom>
                    <a:avLst/>
                    <a:gdLst/>
                    <a:ahLst/>
                    <a:cxnLst>
                      <a:cxn ang="0">
                        <a:pos x="1" y="2"/>
                      </a:cxn>
                      <a:cxn ang="0">
                        <a:pos x="1" y="0"/>
                      </a:cxn>
                      <a:cxn ang="0">
                        <a:pos x="1" y="2"/>
                      </a:cxn>
                    </a:cxnLst>
                    <a:rect l="0" t="0" r="r" b="b"/>
                    <a:pathLst>
                      <a:path w="1" h="2">
                        <a:moveTo>
                          <a:pt x="1" y="2"/>
                        </a:moveTo>
                        <a:cubicBezTo>
                          <a:pt x="1" y="1"/>
                          <a:pt x="1" y="1"/>
                          <a:pt x="1" y="0"/>
                        </a:cubicBezTo>
                        <a:cubicBezTo>
                          <a:pt x="0" y="1"/>
                          <a:pt x="0" y="1"/>
                          <a:pt x="1"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grpSp>
          </p:grpSp>
          <p:grpSp>
            <p:nvGrpSpPr>
              <p:cNvPr id="163" name="Group 462"/>
              <p:cNvGrpSpPr/>
              <p:nvPr/>
            </p:nvGrpSpPr>
            <p:grpSpPr>
              <a:xfrm rot="806963">
                <a:off x="2008129" y="1047000"/>
                <a:ext cx="1683483" cy="1691701"/>
                <a:chOff x="4391025" y="1189038"/>
                <a:chExt cx="1952625" cy="1962150"/>
              </a:xfrm>
            </p:grpSpPr>
            <p:sp>
              <p:nvSpPr>
                <p:cNvPr id="164" name="Freeform 6"/>
                <p:cNvSpPr/>
                <p:nvPr>
                  <p:custDataLst>
                    <p:tags r:id="rId271"/>
                  </p:custDataLst>
                </p:nvPr>
              </p:nvSpPr>
              <p:spPr bwMode="auto">
                <a:xfrm>
                  <a:off x="4856162" y="2362200"/>
                  <a:ext cx="342900" cy="342900"/>
                </a:xfrm>
                <a:custGeom>
                  <a:avLst/>
                  <a:gdLst/>
                  <a:ahLst/>
                  <a:cxnLst>
                    <a:cxn ang="0">
                      <a:pos x="0" y="54"/>
                    </a:cxn>
                    <a:cxn ang="0">
                      <a:pos x="164" y="216"/>
                    </a:cxn>
                    <a:cxn ang="0">
                      <a:pos x="216" y="163"/>
                    </a:cxn>
                    <a:cxn ang="0">
                      <a:pos x="52" y="0"/>
                    </a:cxn>
                    <a:cxn ang="0">
                      <a:pos x="0" y="54"/>
                    </a:cxn>
                  </a:cxnLst>
                  <a:rect l="0" t="0" r="r" b="b"/>
                  <a:pathLst>
                    <a:path w="216" h="216">
                      <a:moveTo>
                        <a:pt x="0" y="54"/>
                      </a:moveTo>
                      <a:lnTo>
                        <a:pt x="164" y="216"/>
                      </a:lnTo>
                      <a:lnTo>
                        <a:pt x="216" y="163"/>
                      </a:lnTo>
                      <a:lnTo>
                        <a:pt x="52" y="0"/>
                      </a:lnTo>
                      <a:lnTo>
                        <a:pt x="0" y="54"/>
                      </a:lnTo>
                      <a:close/>
                    </a:path>
                  </a:pathLst>
                </a:custGeom>
                <a:solidFill>
                  <a:schemeClr val="accent1"/>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65" name="Freeform 7"/>
                <p:cNvSpPr/>
                <p:nvPr>
                  <p:custDataLst>
                    <p:tags r:id="rId272"/>
                  </p:custDataLst>
                </p:nvPr>
              </p:nvSpPr>
              <p:spPr bwMode="auto">
                <a:xfrm>
                  <a:off x="4856162" y="2362200"/>
                  <a:ext cx="342900" cy="342900"/>
                </a:xfrm>
                <a:custGeom>
                  <a:avLst/>
                  <a:gdLst/>
                  <a:ahLst/>
                  <a:cxnLst>
                    <a:cxn ang="0">
                      <a:pos x="0" y="54"/>
                    </a:cxn>
                    <a:cxn ang="0">
                      <a:pos x="164" y="216"/>
                    </a:cxn>
                    <a:cxn ang="0">
                      <a:pos x="216" y="163"/>
                    </a:cxn>
                    <a:cxn ang="0">
                      <a:pos x="52" y="0"/>
                    </a:cxn>
                    <a:cxn ang="0">
                      <a:pos x="0" y="54"/>
                    </a:cxn>
                  </a:cxnLst>
                  <a:rect l="0" t="0" r="r" b="b"/>
                  <a:pathLst>
                    <a:path w="216" h="216">
                      <a:moveTo>
                        <a:pt x="0" y="54"/>
                      </a:moveTo>
                      <a:lnTo>
                        <a:pt x="164" y="216"/>
                      </a:lnTo>
                      <a:lnTo>
                        <a:pt x="216" y="163"/>
                      </a:lnTo>
                      <a:lnTo>
                        <a:pt x="52" y="0"/>
                      </a:lnTo>
                      <a:lnTo>
                        <a:pt x="0" y="54"/>
                      </a:lnTo>
                    </a:path>
                  </a:pathLst>
                </a:custGeom>
                <a:no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66" name="Freeform 8"/>
                <p:cNvSpPr/>
                <p:nvPr>
                  <p:custDataLst>
                    <p:tags r:id="rId273"/>
                  </p:custDataLst>
                </p:nvPr>
              </p:nvSpPr>
              <p:spPr bwMode="auto">
                <a:xfrm>
                  <a:off x="4391025" y="1874838"/>
                  <a:ext cx="1284288" cy="1276350"/>
                </a:xfrm>
                <a:custGeom>
                  <a:avLst/>
                  <a:gdLst/>
                  <a:ahLst/>
                  <a:cxnLst>
                    <a:cxn ang="0">
                      <a:pos x="1114" y="270"/>
                    </a:cxn>
                    <a:cxn ang="0">
                      <a:pos x="140" y="268"/>
                    </a:cxn>
                    <a:cxn ang="0">
                      <a:pos x="0" y="479"/>
                    </a:cxn>
                    <a:cxn ang="0">
                      <a:pos x="766" y="624"/>
                    </a:cxn>
                    <a:cxn ang="0">
                      <a:pos x="922" y="1388"/>
                    </a:cxn>
                    <a:cxn ang="0">
                      <a:pos x="1130" y="1245"/>
                    </a:cxn>
                    <a:cxn ang="0">
                      <a:pos x="1114" y="270"/>
                    </a:cxn>
                  </a:cxnLst>
                  <a:rect l="0" t="0" r="r" b="b"/>
                  <a:pathLst>
                    <a:path w="1395" h="1388">
                      <a:moveTo>
                        <a:pt x="1114" y="270"/>
                      </a:moveTo>
                      <a:cubicBezTo>
                        <a:pt x="841" y="1"/>
                        <a:pt x="405" y="0"/>
                        <a:pt x="140" y="268"/>
                      </a:cubicBezTo>
                      <a:cubicBezTo>
                        <a:pt x="79" y="331"/>
                        <a:pt x="32" y="402"/>
                        <a:pt x="0" y="479"/>
                      </a:cubicBezTo>
                      <a:cubicBezTo>
                        <a:pt x="251" y="369"/>
                        <a:pt x="556" y="417"/>
                        <a:pt x="766" y="624"/>
                      </a:cubicBezTo>
                      <a:cubicBezTo>
                        <a:pt x="976" y="831"/>
                        <a:pt x="1028" y="1136"/>
                        <a:pt x="922" y="1388"/>
                      </a:cubicBezTo>
                      <a:cubicBezTo>
                        <a:pt x="998" y="1355"/>
                        <a:pt x="1069" y="1307"/>
                        <a:pt x="1130" y="1245"/>
                      </a:cubicBezTo>
                      <a:cubicBezTo>
                        <a:pt x="1395" y="976"/>
                        <a:pt x="1388" y="540"/>
                        <a:pt x="1114" y="270"/>
                      </a:cubicBezTo>
                    </a:path>
                  </a:pathLst>
                </a:custGeom>
                <a:solidFill>
                  <a:srgbClr val="F58081"/>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67" name="Freeform 10"/>
                <p:cNvSpPr/>
                <p:nvPr>
                  <p:custDataLst>
                    <p:tags r:id="rId274"/>
                  </p:custDataLst>
                </p:nvPr>
              </p:nvSpPr>
              <p:spPr bwMode="auto">
                <a:xfrm>
                  <a:off x="4854575" y="1189038"/>
                  <a:ext cx="1489075" cy="1501775"/>
                </a:xfrm>
                <a:custGeom>
                  <a:avLst/>
                  <a:gdLst/>
                  <a:ahLst/>
                  <a:cxnLst>
                    <a:cxn ang="0">
                      <a:pos x="462" y="557"/>
                    </a:cxn>
                    <a:cxn ang="0">
                      <a:pos x="0" y="1288"/>
                    </a:cxn>
                    <a:cxn ang="0">
                      <a:pos x="201" y="1433"/>
                    </a:cxn>
                    <a:cxn ang="0">
                      <a:pos x="349" y="1632"/>
                    </a:cxn>
                    <a:cxn ang="0">
                      <a:pos x="1073" y="1160"/>
                    </a:cxn>
                    <a:cxn ang="0">
                      <a:pos x="1589" y="24"/>
                    </a:cxn>
                    <a:cxn ang="0">
                      <a:pos x="462" y="557"/>
                    </a:cxn>
                  </a:cxnLst>
                  <a:rect l="0" t="0" r="r" b="b"/>
                  <a:pathLst>
                    <a:path w="1618" h="1632">
                      <a:moveTo>
                        <a:pt x="462" y="557"/>
                      </a:moveTo>
                      <a:cubicBezTo>
                        <a:pt x="236" y="786"/>
                        <a:pt x="78" y="1044"/>
                        <a:pt x="0" y="1288"/>
                      </a:cubicBezTo>
                      <a:cubicBezTo>
                        <a:pt x="72" y="1325"/>
                        <a:pt x="140" y="1373"/>
                        <a:pt x="201" y="1433"/>
                      </a:cubicBezTo>
                      <a:cubicBezTo>
                        <a:pt x="262" y="1493"/>
                        <a:pt x="311" y="1560"/>
                        <a:pt x="349" y="1632"/>
                      </a:cubicBezTo>
                      <a:cubicBezTo>
                        <a:pt x="591" y="1550"/>
                        <a:pt x="847" y="1389"/>
                        <a:pt x="1073" y="1160"/>
                      </a:cubicBezTo>
                      <a:cubicBezTo>
                        <a:pt x="1432" y="796"/>
                        <a:pt x="1618" y="358"/>
                        <a:pt x="1589" y="24"/>
                      </a:cubicBezTo>
                      <a:cubicBezTo>
                        <a:pt x="1255" y="0"/>
                        <a:pt x="820" y="193"/>
                        <a:pt x="462" y="557"/>
                      </a:cubicBezTo>
                    </a:path>
                  </a:pathLst>
                </a:custGeom>
                <a:solidFill>
                  <a:schemeClr val="dk1">
                    <a:lumMod val="50000"/>
                    <a:lumOff val="50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68" name="Freeform 11"/>
                <p:cNvSpPr/>
                <p:nvPr>
                  <p:custDataLst>
                    <p:tags r:id="rId275"/>
                  </p:custDataLst>
                </p:nvPr>
              </p:nvSpPr>
              <p:spPr bwMode="auto">
                <a:xfrm>
                  <a:off x="5029200" y="1208088"/>
                  <a:ext cx="1314450" cy="1482725"/>
                </a:xfrm>
                <a:custGeom>
                  <a:avLst/>
                  <a:gdLst/>
                  <a:ahLst/>
                  <a:cxnLst>
                    <a:cxn ang="0">
                      <a:pos x="1399" y="2"/>
                    </a:cxn>
                    <a:cxn ang="0">
                      <a:pos x="0" y="1401"/>
                    </a:cxn>
                    <a:cxn ang="0">
                      <a:pos x="11" y="1411"/>
                    </a:cxn>
                    <a:cxn ang="0">
                      <a:pos x="159" y="1610"/>
                    </a:cxn>
                    <a:cxn ang="0">
                      <a:pos x="883" y="1138"/>
                    </a:cxn>
                    <a:cxn ang="0">
                      <a:pos x="1399" y="2"/>
                    </a:cxn>
                  </a:cxnLst>
                  <a:rect l="0" t="0" r="r" b="b"/>
                  <a:pathLst>
                    <a:path w="1428" h="1610">
                      <a:moveTo>
                        <a:pt x="1399" y="2"/>
                      </a:moveTo>
                      <a:cubicBezTo>
                        <a:pt x="1361" y="0"/>
                        <a:pt x="0" y="1401"/>
                        <a:pt x="0" y="1401"/>
                      </a:cubicBezTo>
                      <a:cubicBezTo>
                        <a:pt x="4" y="1405"/>
                        <a:pt x="7" y="1408"/>
                        <a:pt x="11" y="1411"/>
                      </a:cubicBezTo>
                      <a:cubicBezTo>
                        <a:pt x="72" y="1471"/>
                        <a:pt x="121" y="1538"/>
                        <a:pt x="159" y="1610"/>
                      </a:cubicBezTo>
                      <a:cubicBezTo>
                        <a:pt x="401" y="1528"/>
                        <a:pt x="657" y="1367"/>
                        <a:pt x="883" y="1138"/>
                      </a:cubicBezTo>
                      <a:cubicBezTo>
                        <a:pt x="1242" y="774"/>
                        <a:pt x="1428" y="336"/>
                        <a:pt x="1399" y="2"/>
                      </a:cubicBezTo>
                    </a:path>
                  </a:pathLst>
                </a:custGeom>
                <a:solidFill>
                  <a:srgbClr val="CFCFCF"/>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69" name="Freeform 12"/>
                <p:cNvSpPr/>
                <p:nvPr>
                  <p:custDataLst>
                    <p:tags r:id="rId276"/>
                  </p:custDataLst>
                </p:nvPr>
              </p:nvSpPr>
              <p:spPr bwMode="auto">
                <a:xfrm>
                  <a:off x="4814887" y="2097088"/>
                  <a:ext cx="630238" cy="638175"/>
                </a:xfrm>
                <a:custGeom>
                  <a:avLst/>
                  <a:gdLst/>
                  <a:ahLst/>
                  <a:cxnLst>
                    <a:cxn ang="0">
                      <a:pos x="276" y="282"/>
                    </a:cxn>
                    <a:cxn ang="0">
                      <a:pos x="0" y="694"/>
                    </a:cxn>
                    <a:cxn ang="0">
                      <a:pos x="407" y="411"/>
                    </a:cxn>
                    <a:cxn ang="0">
                      <a:pos x="684" y="0"/>
                    </a:cxn>
                    <a:cxn ang="0">
                      <a:pos x="276" y="282"/>
                    </a:cxn>
                  </a:cxnLst>
                  <a:rect l="0" t="0" r="r" b="b"/>
                  <a:pathLst>
                    <a:path w="684" h="694">
                      <a:moveTo>
                        <a:pt x="276" y="282"/>
                      </a:moveTo>
                      <a:cubicBezTo>
                        <a:pt x="127" y="433"/>
                        <a:pt x="24" y="591"/>
                        <a:pt x="0" y="694"/>
                      </a:cubicBezTo>
                      <a:cubicBezTo>
                        <a:pt x="102" y="668"/>
                        <a:pt x="258" y="563"/>
                        <a:pt x="407" y="411"/>
                      </a:cubicBezTo>
                      <a:cubicBezTo>
                        <a:pt x="556" y="260"/>
                        <a:pt x="659" y="103"/>
                        <a:pt x="684" y="0"/>
                      </a:cubicBezTo>
                      <a:cubicBezTo>
                        <a:pt x="581" y="26"/>
                        <a:pt x="425" y="131"/>
                        <a:pt x="276" y="282"/>
                      </a:cubicBezTo>
                    </a:path>
                  </a:pathLst>
                </a:custGeom>
                <a:solidFill>
                  <a:srgbClr val="F58081"/>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70" name="Freeform 23"/>
                <p:cNvSpPr/>
                <p:nvPr>
                  <p:custDataLst>
                    <p:tags r:id="rId277"/>
                  </p:custDataLst>
                </p:nvPr>
              </p:nvSpPr>
              <p:spPr bwMode="auto">
                <a:xfrm>
                  <a:off x="5737225" y="1328738"/>
                  <a:ext cx="468313" cy="468313"/>
                </a:xfrm>
                <a:custGeom>
                  <a:avLst/>
                  <a:gdLst/>
                  <a:ahLst/>
                  <a:cxnLst>
                    <a:cxn ang="0">
                      <a:pos x="57" y="0"/>
                    </a:cxn>
                    <a:cxn ang="0">
                      <a:pos x="2" y="28"/>
                    </a:cxn>
                    <a:cxn ang="0">
                      <a:pos x="479" y="509"/>
                    </a:cxn>
                    <a:cxn ang="0">
                      <a:pos x="509" y="446"/>
                    </a:cxn>
                    <a:cxn ang="0">
                      <a:pos x="57" y="0"/>
                    </a:cxn>
                  </a:cxnLst>
                  <a:rect l="0" t="0" r="r" b="b"/>
                  <a:pathLst>
                    <a:path w="509" h="509">
                      <a:moveTo>
                        <a:pt x="57" y="0"/>
                      </a:moveTo>
                      <a:cubicBezTo>
                        <a:pt x="24" y="15"/>
                        <a:pt x="2" y="28"/>
                        <a:pt x="2" y="28"/>
                      </a:cubicBezTo>
                      <a:cubicBezTo>
                        <a:pt x="0" y="28"/>
                        <a:pt x="288" y="254"/>
                        <a:pt x="479" y="509"/>
                      </a:cubicBezTo>
                      <a:cubicBezTo>
                        <a:pt x="479" y="509"/>
                        <a:pt x="503" y="462"/>
                        <a:pt x="509" y="446"/>
                      </a:cubicBezTo>
                      <a:cubicBezTo>
                        <a:pt x="505" y="287"/>
                        <a:pt x="274" y="7"/>
                        <a:pt x="57" y="0"/>
                      </a:cubicBezTo>
                    </a:path>
                  </a:pathLst>
                </a:custGeom>
                <a:solidFill>
                  <a:srgbClr val="4CC1BA"/>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71" name="Freeform 31"/>
                <p:cNvSpPr/>
                <p:nvPr>
                  <p:custDataLst>
                    <p:tags r:id="rId278"/>
                  </p:custDataLst>
                </p:nvPr>
              </p:nvSpPr>
              <p:spPr bwMode="auto">
                <a:xfrm>
                  <a:off x="6318250" y="1219200"/>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C6C6C6"/>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72" name="Oval 32"/>
                <p:cNvSpPr>
                  <a:spLocks noChangeArrowheads="1"/>
                </p:cNvSpPr>
                <p:nvPr>
                  <p:custDataLst>
                    <p:tags r:id="rId279"/>
                  </p:custDataLst>
                </p:nvPr>
              </p:nvSpPr>
              <p:spPr bwMode="auto">
                <a:xfrm>
                  <a:off x="6318250" y="1220788"/>
                  <a:ext cx="1588" cy="1588"/>
                </a:xfrm>
                <a:prstGeom prst="ellipse">
                  <a:avLst/>
                </a:prstGeom>
                <a:solidFill>
                  <a:srgbClr val="C6C6C6"/>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73" name="Freeform 33"/>
                <p:cNvSpPr/>
                <p:nvPr>
                  <p:custDataLst>
                    <p:tags r:id="rId280"/>
                  </p:custDataLst>
                </p:nvPr>
              </p:nvSpPr>
              <p:spPr bwMode="auto">
                <a:xfrm>
                  <a:off x="6318250" y="1220788"/>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2F2F2"/>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74" name="Oval 34"/>
                <p:cNvSpPr>
                  <a:spLocks noChangeArrowheads="1"/>
                </p:cNvSpPr>
                <p:nvPr>
                  <p:custDataLst>
                    <p:tags r:id="rId281"/>
                  </p:custDataLst>
                </p:nvPr>
              </p:nvSpPr>
              <p:spPr bwMode="auto">
                <a:xfrm>
                  <a:off x="6318250" y="1220788"/>
                  <a:ext cx="1588" cy="1588"/>
                </a:xfrm>
                <a:prstGeom prst="ellipse">
                  <a:avLst/>
                </a:prstGeom>
                <a:solidFill>
                  <a:srgbClr val="C6C6C6"/>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75" name="Freeform 35"/>
                <p:cNvSpPr/>
                <p:nvPr>
                  <p:custDataLst>
                    <p:tags r:id="rId282"/>
                  </p:custDataLst>
                </p:nvPr>
              </p:nvSpPr>
              <p:spPr bwMode="auto">
                <a:xfrm>
                  <a:off x="6318250" y="1220788"/>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2F2F2"/>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76" name="Freeform 36"/>
                <p:cNvSpPr/>
                <p:nvPr>
                  <p:custDataLst>
                    <p:tags r:id="rId283"/>
                  </p:custDataLst>
                </p:nvPr>
              </p:nvSpPr>
              <p:spPr bwMode="auto">
                <a:xfrm>
                  <a:off x="6318250" y="1222375"/>
                  <a:ext cx="1588" cy="1588"/>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C6C6C6"/>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77" name="Freeform 37"/>
                <p:cNvSpPr>
                  <a:spLocks noEditPoints="1"/>
                </p:cNvSpPr>
                <p:nvPr>
                  <p:custDataLst>
                    <p:tags r:id="rId284"/>
                  </p:custDataLst>
                </p:nvPr>
              </p:nvSpPr>
              <p:spPr bwMode="auto">
                <a:xfrm>
                  <a:off x="6316662" y="1222375"/>
                  <a:ext cx="4763" cy="115888"/>
                </a:xfrm>
                <a:custGeom>
                  <a:avLst/>
                  <a:gdLst/>
                  <a:ahLst/>
                  <a:cxnLst>
                    <a:cxn ang="0">
                      <a:pos x="1" y="0"/>
                    </a:cxn>
                    <a:cxn ang="0">
                      <a:pos x="3" y="62"/>
                    </a:cxn>
                    <a:cxn ang="0">
                      <a:pos x="0" y="126"/>
                    </a:cxn>
                    <a:cxn ang="0">
                      <a:pos x="1" y="0"/>
                    </a:cxn>
                    <a:cxn ang="0">
                      <a:pos x="1" y="0"/>
                    </a:cxn>
                    <a:cxn ang="0">
                      <a:pos x="1" y="0"/>
                    </a:cxn>
                    <a:cxn ang="0">
                      <a:pos x="1" y="0"/>
                    </a:cxn>
                    <a:cxn ang="0">
                      <a:pos x="1" y="0"/>
                    </a:cxn>
                    <a:cxn ang="0">
                      <a:pos x="1" y="0"/>
                    </a:cxn>
                  </a:cxnLst>
                  <a:rect l="0" t="0" r="r" b="b"/>
                  <a:pathLst>
                    <a:path w="4" h="126">
                      <a:moveTo>
                        <a:pt x="1" y="0"/>
                      </a:moveTo>
                      <a:cubicBezTo>
                        <a:pt x="2" y="20"/>
                        <a:pt x="3" y="41"/>
                        <a:pt x="3" y="62"/>
                      </a:cubicBezTo>
                      <a:cubicBezTo>
                        <a:pt x="3" y="83"/>
                        <a:pt x="2" y="104"/>
                        <a:pt x="0" y="126"/>
                      </a:cubicBezTo>
                      <a:cubicBezTo>
                        <a:pt x="4" y="83"/>
                        <a:pt x="4" y="41"/>
                        <a:pt x="1" y="0"/>
                      </a:cubicBezTo>
                      <a:moveTo>
                        <a:pt x="1" y="0"/>
                      </a:moveTo>
                      <a:cubicBezTo>
                        <a:pt x="1" y="0"/>
                        <a:pt x="1" y="0"/>
                        <a:pt x="1" y="0"/>
                      </a:cubicBezTo>
                      <a:cubicBezTo>
                        <a:pt x="1" y="0"/>
                        <a:pt x="1" y="0"/>
                        <a:pt x="1" y="0"/>
                      </a:cubicBezTo>
                      <a:cubicBezTo>
                        <a:pt x="1" y="0"/>
                        <a:pt x="1" y="0"/>
                        <a:pt x="1" y="0"/>
                      </a:cubicBezTo>
                      <a:cubicBezTo>
                        <a:pt x="1" y="0"/>
                        <a:pt x="1" y="0"/>
                        <a:pt x="1" y="0"/>
                      </a:cubicBezTo>
                    </a:path>
                  </a:pathLst>
                </a:custGeom>
                <a:solidFill>
                  <a:srgbClr val="F2F2F2"/>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78" name="Freeform 38"/>
                <p:cNvSpPr/>
                <p:nvPr>
                  <p:custDataLst>
                    <p:tags r:id="rId285"/>
                  </p:custDataLst>
                </p:nvPr>
              </p:nvSpPr>
              <p:spPr bwMode="auto">
                <a:xfrm>
                  <a:off x="6316662" y="1211263"/>
                  <a:ext cx="3175" cy="68263"/>
                </a:xfrm>
                <a:custGeom>
                  <a:avLst/>
                  <a:gdLst/>
                  <a:ahLst/>
                  <a:cxnLst>
                    <a:cxn ang="0">
                      <a:pos x="1" y="0"/>
                    </a:cxn>
                    <a:cxn ang="0">
                      <a:pos x="0" y="0"/>
                    </a:cxn>
                    <a:cxn ang="0">
                      <a:pos x="1" y="1"/>
                    </a:cxn>
                    <a:cxn ang="0">
                      <a:pos x="4" y="74"/>
                    </a:cxn>
                    <a:cxn ang="0">
                      <a:pos x="2" y="12"/>
                    </a:cxn>
                    <a:cxn ang="0">
                      <a:pos x="2" y="12"/>
                    </a:cxn>
                    <a:cxn ang="0">
                      <a:pos x="2" y="12"/>
                    </a:cxn>
                    <a:cxn ang="0">
                      <a:pos x="2" y="12"/>
                    </a:cxn>
                    <a:cxn ang="0">
                      <a:pos x="2" y="12"/>
                    </a:cxn>
                    <a:cxn ang="0">
                      <a:pos x="2" y="11"/>
                    </a:cxn>
                    <a:cxn ang="0">
                      <a:pos x="2" y="11"/>
                    </a:cxn>
                    <a:cxn ang="0">
                      <a:pos x="2" y="11"/>
                    </a:cxn>
                    <a:cxn ang="0">
                      <a:pos x="2" y="11"/>
                    </a:cxn>
                    <a:cxn ang="0">
                      <a:pos x="2" y="11"/>
                    </a:cxn>
                    <a:cxn ang="0">
                      <a:pos x="2" y="11"/>
                    </a:cxn>
                    <a:cxn ang="0">
                      <a:pos x="2" y="11"/>
                    </a:cxn>
                    <a:cxn ang="0">
                      <a:pos x="2" y="11"/>
                    </a:cxn>
                    <a:cxn ang="0">
                      <a:pos x="2" y="11"/>
                    </a:cxn>
                    <a:cxn ang="0">
                      <a:pos x="2" y="11"/>
                    </a:cxn>
                    <a:cxn ang="0">
                      <a:pos x="2" y="11"/>
                    </a:cxn>
                    <a:cxn ang="0">
                      <a:pos x="2" y="11"/>
                    </a:cxn>
                    <a:cxn ang="0">
                      <a:pos x="2" y="10"/>
                    </a:cxn>
                    <a:cxn ang="0">
                      <a:pos x="2" y="10"/>
                    </a:cxn>
                    <a:cxn ang="0">
                      <a:pos x="2" y="10"/>
                    </a:cxn>
                    <a:cxn ang="0">
                      <a:pos x="2" y="10"/>
                    </a:cxn>
                    <a:cxn ang="0">
                      <a:pos x="1" y="0"/>
                    </a:cxn>
                    <a:cxn ang="0">
                      <a:pos x="1" y="0"/>
                    </a:cxn>
                  </a:cxnLst>
                  <a:rect l="0" t="0" r="r" b="b"/>
                  <a:pathLst>
                    <a:path w="4" h="74">
                      <a:moveTo>
                        <a:pt x="1" y="0"/>
                      </a:moveTo>
                      <a:cubicBezTo>
                        <a:pt x="1" y="0"/>
                        <a:pt x="0" y="0"/>
                        <a:pt x="0" y="0"/>
                      </a:cubicBezTo>
                      <a:cubicBezTo>
                        <a:pt x="0" y="0"/>
                        <a:pt x="1" y="1"/>
                        <a:pt x="1" y="1"/>
                      </a:cubicBezTo>
                      <a:cubicBezTo>
                        <a:pt x="3" y="25"/>
                        <a:pt x="4" y="49"/>
                        <a:pt x="4" y="74"/>
                      </a:cubicBezTo>
                      <a:cubicBezTo>
                        <a:pt x="4" y="53"/>
                        <a:pt x="3" y="32"/>
                        <a:pt x="2" y="12"/>
                      </a:cubicBezTo>
                      <a:cubicBezTo>
                        <a:pt x="2" y="12"/>
                        <a:pt x="2" y="12"/>
                        <a:pt x="2" y="12"/>
                      </a:cubicBezTo>
                      <a:cubicBezTo>
                        <a:pt x="2" y="12"/>
                        <a:pt x="2" y="12"/>
                        <a:pt x="2" y="12"/>
                      </a:cubicBezTo>
                      <a:cubicBezTo>
                        <a:pt x="2" y="12"/>
                        <a:pt x="2" y="12"/>
                        <a:pt x="2" y="12"/>
                      </a:cubicBezTo>
                      <a:cubicBezTo>
                        <a:pt x="2" y="12"/>
                        <a:pt x="2" y="12"/>
                        <a:pt x="2" y="12"/>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0"/>
                        <a:pt x="2" y="10"/>
                        <a:pt x="2" y="10"/>
                      </a:cubicBezTo>
                      <a:cubicBezTo>
                        <a:pt x="2" y="10"/>
                        <a:pt x="2" y="10"/>
                        <a:pt x="2" y="10"/>
                      </a:cubicBezTo>
                      <a:cubicBezTo>
                        <a:pt x="2" y="10"/>
                        <a:pt x="2" y="10"/>
                        <a:pt x="2" y="10"/>
                      </a:cubicBezTo>
                      <a:cubicBezTo>
                        <a:pt x="2" y="10"/>
                        <a:pt x="2" y="10"/>
                        <a:pt x="2" y="10"/>
                      </a:cubicBezTo>
                      <a:cubicBezTo>
                        <a:pt x="2" y="7"/>
                        <a:pt x="1" y="4"/>
                        <a:pt x="1" y="0"/>
                      </a:cubicBezTo>
                      <a:cubicBezTo>
                        <a:pt x="1" y="0"/>
                        <a:pt x="1" y="0"/>
                        <a:pt x="1" y="0"/>
                      </a:cubicBezTo>
                    </a:path>
                  </a:pathLst>
                </a:custGeom>
                <a:solidFill>
                  <a:srgbClr val="B7352B"/>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79" name="Freeform 40"/>
                <p:cNvSpPr/>
                <p:nvPr>
                  <p:custDataLst>
                    <p:tags r:id="rId286"/>
                  </p:custDataLst>
                </p:nvPr>
              </p:nvSpPr>
              <p:spPr bwMode="auto">
                <a:xfrm>
                  <a:off x="6316662" y="1338263"/>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2F2F2"/>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80" name="Freeform 41"/>
                <p:cNvSpPr>
                  <a:spLocks noEditPoints="1"/>
                </p:cNvSpPr>
                <p:nvPr>
                  <p:custDataLst>
                    <p:tags r:id="rId287"/>
                  </p:custDataLst>
                </p:nvPr>
              </p:nvSpPr>
              <p:spPr bwMode="auto">
                <a:xfrm>
                  <a:off x="5175250" y="1797050"/>
                  <a:ext cx="1001713" cy="893763"/>
                </a:xfrm>
                <a:custGeom>
                  <a:avLst/>
                  <a:gdLst/>
                  <a:ahLst/>
                  <a:cxnLst>
                    <a:cxn ang="0">
                      <a:pos x="72" y="943"/>
                    </a:cxn>
                    <a:cxn ang="0">
                      <a:pos x="0" y="970"/>
                    </a:cxn>
                    <a:cxn ang="0">
                      <a:pos x="0" y="970"/>
                    </a:cxn>
                    <a:cxn ang="0">
                      <a:pos x="72" y="943"/>
                    </a:cxn>
                    <a:cxn ang="0">
                      <a:pos x="72" y="943"/>
                    </a:cxn>
                    <a:cxn ang="0">
                      <a:pos x="1088" y="0"/>
                    </a:cxn>
                    <a:cxn ang="0">
                      <a:pos x="724" y="498"/>
                    </a:cxn>
                    <a:cxn ang="0">
                      <a:pos x="1088" y="0"/>
                    </a:cxn>
                    <a:cxn ang="0">
                      <a:pos x="1088" y="0"/>
                    </a:cxn>
                  </a:cxnLst>
                  <a:rect l="0" t="0" r="r" b="b"/>
                  <a:pathLst>
                    <a:path w="1088" h="970">
                      <a:moveTo>
                        <a:pt x="72" y="943"/>
                      </a:moveTo>
                      <a:cubicBezTo>
                        <a:pt x="48" y="953"/>
                        <a:pt x="24" y="962"/>
                        <a:pt x="0" y="970"/>
                      </a:cubicBezTo>
                      <a:cubicBezTo>
                        <a:pt x="0" y="970"/>
                        <a:pt x="0" y="970"/>
                        <a:pt x="0" y="970"/>
                      </a:cubicBezTo>
                      <a:cubicBezTo>
                        <a:pt x="24" y="962"/>
                        <a:pt x="48" y="953"/>
                        <a:pt x="72" y="943"/>
                      </a:cubicBezTo>
                      <a:cubicBezTo>
                        <a:pt x="72" y="943"/>
                        <a:pt x="72" y="943"/>
                        <a:pt x="72" y="943"/>
                      </a:cubicBezTo>
                      <a:moveTo>
                        <a:pt x="1088" y="0"/>
                      </a:moveTo>
                      <a:cubicBezTo>
                        <a:pt x="1001" y="170"/>
                        <a:pt x="879" y="341"/>
                        <a:pt x="724" y="498"/>
                      </a:cubicBezTo>
                      <a:cubicBezTo>
                        <a:pt x="879" y="341"/>
                        <a:pt x="1001" y="170"/>
                        <a:pt x="1088" y="0"/>
                      </a:cubicBezTo>
                      <a:cubicBezTo>
                        <a:pt x="1088" y="0"/>
                        <a:pt x="1088" y="0"/>
                        <a:pt x="1088" y="0"/>
                      </a:cubicBezTo>
                    </a:path>
                  </a:pathLst>
                </a:custGeom>
                <a:solidFill>
                  <a:srgbClr val="C6C6C6"/>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81" name="Freeform 42"/>
                <p:cNvSpPr/>
                <p:nvPr>
                  <p:custDataLst>
                    <p:tags r:id="rId288"/>
                  </p:custDataLst>
                </p:nvPr>
              </p:nvSpPr>
              <p:spPr bwMode="auto">
                <a:xfrm>
                  <a:off x="5241925" y="2493963"/>
                  <a:ext cx="317500" cy="171450"/>
                </a:xfrm>
                <a:custGeom>
                  <a:avLst/>
                  <a:gdLst/>
                  <a:ahLst/>
                  <a:cxnLst>
                    <a:cxn ang="0">
                      <a:pos x="344" y="0"/>
                    </a:cxn>
                    <a:cxn ang="0">
                      <a:pos x="0" y="186"/>
                    </a:cxn>
                    <a:cxn ang="0">
                      <a:pos x="0" y="186"/>
                    </a:cxn>
                    <a:cxn ang="0">
                      <a:pos x="344" y="0"/>
                    </a:cxn>
                  </a:cxnLst>
                  <a:rect l="0" t="0" r="r" b="b"/>
                  <a:pathLst>
                    <a:path w="344" h="186">
                      <a:moveTo>
                        <a:pt x="344" y="0"/>
                      </a:moveTo>
                      <a:cubicBezTo>
                        <a:pt x="230" y="79"/>
                        <a:pt x="114" y="141"/>
                        <a:pt x="0" y="186"/>
                      </a:cubicBezTo>
                      <a:cubicBezTo>
                        <a:pt x="0" y="186"/>
                        <a:pt x="0" y="186"/>
                        <a:pt x="0" y="186"/>
                      </a:cubicBezTo>
                      <a:cubicBezTo>
                        <a:pt x="114" y="141"/>
                        <a:pt x="230" y="79"/>
                        <a:pt x="344" y="0"/>
                      </a:cubicBezTo>
                    </a:path>
                  </a:pathLst>
                </a:custGeom>
                <a:solidFill>
                  <a:srgbClr val="264561"/>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82" name="Freeform 14"/>
                <p:cNvSpPr/>
                <p:nvPr>
                  <p:custDataLst>
                    <p:tags r:id="rId289"/>
                  </p:custDataLst>
                </p:nvPr>
              </p:nvSpPr>
              <p:spPr bwMode="auto">
                <a:xfrm>
                  <a:off x="5788023" y="1203327"/>
                  <a:ext cx="541338" cy="539750"/>
                </a:xfrm>
                <a:custGeom>
                  <a:avLst/>
                  <a:gdLst/>
                  <a:ahLst/>
                  <a:cxnLst>
                    <a:cxn ang="0">
                      <a:pos x="0" y="142"/>
                    </a:cxn>
                    <a:cxn ang="0">
                      <a:pos x="233" y="357"/>
                    </a:cxn>
                    <a:cxn ang="0">
                      <a:pos x="452" y="587"/>
                    </a:cxn>
                    <a:cxn ang="0">
                      <a:pos x="573" y="12"/>
                    </a:cxn>
                    <a:cxn ang="0">
                      <a:pos x="0" y="142"/>
                    </a:cxn>
                  </a:cxnLst>
                  <a:rect l="0" t="0" r="r" b="b"/>
                  <a:pathLst>
                    <a:path w="588" h="587">
                      <a:moveTo>
                        <a:pt x="0" y="142"/>
                      </a:moveTo>
                      <a:cubicBezTo>
                        <a:pt x="79" y="210"/>
                        <a:pt x="157" y="281"/>
                        <a:pt x="233" y="357"/>
                      </a:cubicBezTo>
                      <a:cubicBezTo>
                        <a:pt x="310" y="433"/>
                        <a:pt x="383" y="510"/>
                        <a:pt x="452" y="587"/>
                      </a:cubicBezTo>
                      <a:cubicBezTo>
                        <a:pt x="546" y="384"/>
                        <a:pt x="588" y="184"/>
                        <a:pt x="573" y="12"/>
                      </a:cubicBezTo>
                      <a:cubicBezTo>
                        <a:pt x="401" y="0"/>
                        <a:pt x="202" y="45"/>
                        <a:pt x="0" y="142"/>
                      </a:cubicBezTo>
                    </a:path>
                  </a:pathLst>
                </a:custGeom>
                <a:solidFill>
                  <a:srgbClr val="F58081"/>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grpSp>
        </p:grpSp>
        <p:grpSp>
          <p:nvGrpSpPr>
            <p:cNvPr id="10" name="Group 605"/>
            <p:cNvGrpSpPr/>
            <p:nvPr/>
          </p:nvGrpSpPr>
          <p:grpSpPr>
            <a:xfrm>
              <a:off x="5341842" y="2317709"/>
              <a:ext cx="780760" cy="850795"/>
              <a:chOff x="654280" y="1047000"/>
              <a:chExt cx="3037332" cy="3309787"/>
            </a:xfrm>
          </p:grpSpPr>
          <p:grpSp>
            <p:nvGrpSpPr>
              <p:cNvPr id="19" name="Group 606"/>
              <p:cNvGrpSpPr/>
              <p:nvPr/>
            </p:nvGrpSpPr>
            <p:grpSpPr>
              <a:xfrm>
                <a:off x="654280" y="2079826"/>
                <a:ext cx="3024555" cy="2276961"/>
                <a:chOff x="604505" y="1981058"/>
                <a:chExt cx="3153719" cy="2374200"/>
              </a:xfrm>
            </p:grpSpPr>
            <p:grpSp>
              <p:nvGrpSpPr>
                <p:cNvPr id="40" name="Group 628"/>
                <p:cNvGrpSpPr/>
                <p:nvPr/>
              </p:nvGrpSpPr>
              <p:grpSpPr>
                <a:xfrm rot="15155533" flipH="1">
                  <a:off x="773232" y="1812331"/>
                  <a:ext cx="2374200" cy="2711653"/>
                  <a:chOff x="6326188" y="1654175"/>
                  <a:chExt cx="2410644" cy="3082384"/>
                </a:xfrm>
                <a:solidFill>
                  <a:schemeClr val="bg2">
                    <a:lumMod val="75000"/>
                  </a:schemeClr>
                </a:solidFill>
              </p:grpSpPr>
              <p:sp>
                <p:nvSpPr>
                  <p:cNvPr id="122" name="Freeform 129"/>
                  <p:cNvSpPr/>
                  <p:nvPr>
                    <p:custDataLst>
                      <p:tags r:id="rId290"/>
                    </p:custDataLst>
                  </p:nvPr>
                </p:nvSpPr>
                <p:spPr bwMode="auto">
                  <a:xfrm>
                    <a:off x="8027988" y="1720850"/>
                    <a:ext cx="3175" cy="1588"/>
                  </a:xfrm>
                  <a:custGeom>
                    <a:avLst/>
                    <a:gdLst/>
                    <a:ahLst/>
                    <a:cxnLst>
                      <a:cxn ang="0">
                        <a:pos x="0" y="0"/>
                      </a:cxn>
                      <a:cxn ang="0">
                        <a:pos x="0" y="0"/>
                      </a:cxn>
                      <a:cxn ang="0">
                        <a:pos x="0" y="0"/>
                      </a:cxn>
                    </a:cxnLst>
                    <a:rect l="0" t="0" r="r" b="b"/>
                    <a:pathLst>
                      <a:path w="1">
                        <a:moveTo>
                          <a:pt x="0" y="0"/>
                        </a:moveTo>
                        <a:cubicBezTo>
                          <a:pt x="0" y="0"/>
                          <a:pt x="1"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23" name="Freeform 130"/>
                  <p:cNvSpPr/>
                  <p:nvPr>
                    <p:custDataLst>
                      <p:tags r:id="rId291"/>
                    </p:custDataLst>
                  </p:nvPr>
                </p:nvSpPr>
                <p:spPr bwMode="auto">
                  <a:xfrm>
                    <a:off x="7724775" y="1841500"/>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0" y="1"/>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24" name="Freeform 131"/>
                  <p:cNvSpPr/>
                  <p:nvPr>
                    <p:custDataLst>
                      <p:tags r:id="rId292"/>
                    </p:custDataLst>
                  </p:nvPr>
                </p:nvSpPr>
                <p:spPr bwMode="auto">
                  <a:xfrm>
                    <a:off x="8218488" y="1671638"/>
                    <a:ext cx="12700" cy="1588"/>
                  </a:xfrm>
                  <a:custGeom>
                    <a:avLst/>
                    <a:gdLst/>
                    <a:ahLst/>
                    <a:cxnLst>
                      <a:cxn ang="0">
                        <a:pos x="0" y="1"/>
                      </a:cxn>
                      <a:cxn ang="0">
                        <a:pos x="0" y="1"/>
                      </a:cxn>
                      <a:cxn ang="0">
                        <a:pos x="5" y="0"/>
                      </a:cxn>
                      <a:cxn ang="0">
                        <a:pos x="0" y="1"/>
                      </a:cxn>
                    </a:cxnLst>
                    <a:rect l="0" t="0" r="r" b="b"/>
                    <a:pathLst>
                      <a:path w="5" h="1">
                        <a:moveTo>
                          <a:pt x="0" y="1"/>
                        </a:moveTo>
                        <a:cubicBezTo>
                          <a:pt x="0" y="1"/>
                          <a:pt x="0" y="1"/>
                          <a:pt x="0" y="1"/>
                        </a:cubicBezTo>
                        <a:cubicBezTo>
                          <a:pt x="5" y="0"/>
                          <a:pt x="5" y="0"/>
                          <a:pt x="5" y="0"/>
                        </a:cubicBezTo>
                        <a:lnTo>
                          <a:pt x="0" y="1"/>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25" name="Freeform 132"/>
                  <p:cNvSpPr/>
                  <p:nvPr>
                    <p:custDataLst>
                      <p:tags r:id="rId293"/>
                    </p:custDataLst>
                  </p:nvPr>
                </p:nvSpPr>
                <p:spPr bwMode="auto">
                  <a:xfrm>
                    <a:off x="7169150" y="2263775"/>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1" y="1"/>
                          <a:pt x="0" y="1"/>
                          <a:pt x="0" y="1"/>
                        </a:cubicBezTo>
                        <a:close/>
                      </a:path>
                    </a:pathLst>
                  </a:custGeom>
                  <a:solidFill>
                    <a:srgbClr val="000000">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26" name="Freeform 133"/>
                  <p:cNvSpPr/>
                  <p:nvPr>
                    <p:custDataLst>
                      <p:tags r:id="rId294"/>
                    </p:custDataLst>
                  </p:nvPr>
                </p:nvSpPr>
                <p:spPr bwMode="auto">
                  <a:xfrm>
                    <a:off x="7480300" y="1995488"/>
                    <a:ext cx="4762" cy="4763"/>
                  </a:xfrm>
                  <a:custGeom>
                    <a:avLst/>
                    <a:gdLst/>
                    <a:ahLst/>
                    <a:cxnLst>
                      <a:cxn ang="0">
                        <a:pos x="2" y="0"/>
                      </a:cxn>
                      <a:cxn ang="0">
                        <a:pos x="0" y="2"/>
                      </a:cxn>
                      <a:cxn ang="0">
                        <a:pos x="2" y="0"/>
                      </a:cxn>
                    </a:cxnLst>
                    <a:rect l="0" t="0" r="r" b="b"/>
                    <a:pathLst>
                      <a:path w="2" h="2">
                        <a:moveTo>
                          <a:pt x="2" y="0"/>
                        </a:moveTo>
                        <a:cubicBezTo>
                          <a:pt x="1" y="0"/>
                          <a:pt x="1" y="1"/>
                          <a:pt x="0" y="2"/>
                        </a:cubicBezTo>
                        <a:cubicBezTo>
                          <a:pt x="1" y="1"/>
                          <a:pt x="2" y="0"/>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27" name="Freeform 134"/>
                  <p:cNvSpPr/>
                  <p:nvPr>
                    <p:custDataLst>
                      <p:tags r:id="rId295"/>
                    </p:custDataLst>
                  </p:nvPr>
                </p:nvSpPr>
                <p:spPr bwMode="auto">
                  <a:xfrm>
                    <a:off x="8318500" y="1681163"/>
                    <a:ext cx="7937" cy="1588"/>
                  </a:xfrm>
                  <a:custGeom>
                    <a:avLst/>
                    <a:gdLst/>
                    <a:ahLst/>
                    <a:cxnLst>
                      <a:cxn ang="0">
                        <a:pos x="3" y="0"/>
                      </a:cxn>
                      <a:cxn ang="0">
                        <a:pos x="0" y="0"/>
                      </a:cxn>
                      <a:cxn ang="0">
                        <a:pos x="3" y="0"/>
                      </a:cxn>
                    </a:cxnLst>
                    <a:rect l="0" t="0" r="r" b="b"/>
                    <a:pathLst>
                      <a:path w="3">
                        <a:moveTo>
                          <a:pt x="3" y="0"/>
                        </a:moveTo>
                        <a:cubicBezTo>
                          <a:pt x="0" y="0"/>
                          <a:pt x="0" y="0"/>
                          <a:pt x="0" y="0"/>
                        </a:cubicBezTo>
                        <a:cubicBezTo>
                          <a:pt x="0" y="0"/>
                          <a:pt x="1" y="0"/>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28" name="Freeform 135"/>
                  <p:cNvSpPr/>
                  <p:nvPr>
                    <p:custDataLst>
                      <p:tags r:id="rId296"/>
                    </p:custDataLst>
                  </p:nvPr>
                </p:nvSpPr>
                <p:spPr bwMode="auto">
                  <a:xfrm>
                    <a:off x="8516938" y="1655763"/>
                    <a:ext cx="1587" cy="1588"/>
                  </a:xfrm>
                  <a:custGeom>
                    <a:avLst/>
                    <a:gdLst/>
                    <a:ahLst/>
                    <a:cxnLst>
                      <a:cxn ang="0">
                        <a:pos x="1" y="0"/>
                      </a:cxn>
                      <a:cxn ang="0">
                        <a:pos x="1" y="0"/>
                      </a:cxn>
                      <a:cxn ang="0">
                        <a:pos x="1" y="0"/>
                      </a:cxn>
                    </a:cxnLst>
                    <a:rect l="0" t="0" r="r" b="b"/>
                    <a:pathLst>
                      <a:path w="1">
                        <a:moveTo>
                          <a:pt x="1" y="0"/>
                        </a:moveTo>
                        <a:cubicBezTo>
                          <a:pt x="1" y="0"/>
                          <a:pt x="1" y="0"/>
                          <a:pt x="1"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29" name="Freeform 136"/>
                  <p:cNvSpPr/>
                  <p:nvPr>
                    <p:custDataLst>
                      <p:tags r:id="rId297"/>
                    </p:custDataLst>
                  </p:nvPr>
                </p:nvSpPr>
                <p:spPr bwMode="auto">
                  <a:xfrm>
                    <a:off x="8434388" y="1654175"/>
                    <a:ext cx="7937" cy="1588"/>
                  </a:xfrm>
                  <a:custGeom>
                    <a:avLst/>
                    <a:gdLst/>
                    <a:ahLst/>
                    <a:cxnLst>
                      <a:cxn ang="0">
                        <a:pos x="3" y="0"/>
                      </a:cxn>
                      <a:cxn ang="0">
                        <a:pos x="0" y="0"/>
                      </a:cxn>
                      <a:cxn ang="0">
                        <a:pos x="3" y="0"/>
                      </a:cxn>
                    </a:cxnLst>
                    <a:rect l="0" t="0" r="r" b="b"/>
                    <a:pathLst>
                      <a:path w="3">
                        <a:moveTo>
                          <a:pt x="3" y="0"/>
                        </a:moveTo>
                        <a:cubicBezTo>
                          <a:pt x="2" y="0"/>
                          <a:pt x="1" y="0"/>
                          <a:pt x="0" y="0"/>
                        </a:cubicBezTo>
                        <a:cubicBezTo>
                          <a:pt x="1" y="0"/>
                          <a:pt x="3" y="0"/>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30" name="Freeform 137"/>
                  <p:cNvSpPr/>
                  <p:nvPr>
                    <p:custDataLst>
                      <p:tags r:id="rId298"/>
                    </p:custDataLst>
                  </p:nvPr>
                </p:nvSpPr>
                <p:spPr bwMode="auto">
                  <a:xfrm>
                    <a:off x="8432800" y="1654175"/>
                    <a:ext cx="1587" cy="1588"/>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31" name="Freeform 138"/>
                  <p:cNvSpPr/>
                  <p:nvPr>
                    <p:custDataLst>
                      <p:tags r:id="rId299"/>
                    </p:custDataLst>
                  </p:nvPr>
                </p:nvSpPr>
                <p:spPr bwMode="auto">
                  <a:xfrm>
                    <a:off x="6326188" y="4597400"/>
                    <a:ext cx="3175" cy="17463"/>
                  </a:xfrm>
                  <a:custGeom>
                    <a:avLst/>
                    <a:gdLst/>
                    <a:ahLst/>
                    <a:cxnLst>
                      <a:cxn ang="0">
                        <a:pos x="0" y="0"/>
                      </a:cxn>
                      <a:cxn ang="0">
                        <a:pos x="1" y="7"/>
                      </a:cxn>
                      <a:cxn ang="0">
                        <a:pos x="0" y="0"/>
                      </a:cxn>
                    </a:cxnLst>
                    <a:rect l="0" t="0" r="r" b="b"/>
                    <a:pathLst>
                      <a:path w="1" h="7">
                        <a:moveTo>
                          <a:pt x="0" y="0"/>
                        </a:moveTo>
                        <a:cubicBezTo>
                          <a:pt x="0" y="3"/>
                          <a:pt x="0" y="5"/>
                          <a:pt x="1" y="7"/>
                        </a:cubicBezTo>
                        <a:lnTo>
                          <a:pt x="0"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32" name="Freeform 139"/>
                  <p:cNvSpPr/>
                  <p:nvPr>
                    <p:custDataLst>
                      <p:tags r:id="rId300"/>
                    </p:custDataLst>
                  </p:nvPr>
                </p:nvSpPr>
                <p:spPr bwMode="auto">
                  <a:xfrm>
                    <a:off x="6789738" y="2773363"/>
                    <a:ext cx="3175" cy="1588"/>
                  </a:xfrm>
                  <a:custGeom>
                    <a:avLst/>
                    <a:gdLst/>
                    <a:ahLst/>
                    <a:cxnLst>
                      <a:cxn ang="0">
                        <a:pos x="1" y="1"/>
                      </a:cxn>
                      <a:cxn ang="0">
                        <a:pos x="1" y="0"/>
                      </a:cxn>
                      <a:cxn ang="0">
                        <a:pos x="1" y="1"/>
                      </a:cxn>
                    </a:cxnLst>
                    <a:rect l="0" t="0" r="r" b="b"/>
                    <a:pathLst>
                      <a:path w="1" h="1">
                        <a:moveTo>
                          <a:pt x="1" y="1"/>
                        </a:moveTo>
                        <a:cubicBezTo>
                          <a:pt x="1" y="0"/>
                          <a:pt x="1" y="0"/>
                          <a:pt x="1" y="0"/>
                        </a:cubicBezTo>
                        <a:cubicBezTo>
                          <a:pt x="0" y="1"/>
                          <a:pt x="0" y="1"/>
                          <a:pt x="1"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33" name="Freeform 140"/>
                  <p:cNvSpPr/>
                  <p:nvPr>
                    <p:custDataLst>
                      <p:tags r:id="rId301"/>
                    </p:custDataLst>
                  </p:nvPr>
                </p:nvSpPr>
                <p:spPr bwMode="auto">
                  <a:xfrm>
                    <a:off x="6342063" y="4603750"/>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34" name="Freeform 141"/>
                  <p:cNvSpPr/>
                  <p:nvPr>
                    <p:custDataLst>
                      <p:tags r:id="rId302"/>
                    </p:custDataLst>
                  </p:nvPr>
                </p:nvSpPr>
                <p:spPr bwMode="auto">
                  <a:xfrm>
                    <a:off x="8207375" y="1704975"/>
                    <a:ext cx="17462" cy="6350"/>
                  </a:xfrm>
                  <a:custGeom>
                    <a:avLst/>
                    <a:gdLst/>
                    <a:ahLst/>
                    <a:cxnLst>
                      <a:cxn ang="0">
                        <a:pos x="7" y="0"/>
                      </a:cxn>
                      <a:cxn ang="0">
                        <a:pos x="0" y="2"/>
                      </a:cxn>
                      <a:cxn ang="0">
                        <a:pos x="7" y="0"/>
                      </a:cxn>
                    </a:cxnLst>
                    <a:rect l="0" t="0" r="r" b="b"/>
                    <a:pathLst>
                      <a:path w="7" h="2">
                        <a:moveTo>
                          <a:pt x="7" y="0"/>
                        </a:moveTo>
                        <a:cubicBezTo>
                          <a:pt x="5" y="1"/>
                          <a:pt x="0" y="1"/>
                          <a:pt x="0" y="2"/>
                        </a:cubicBezTo>
                        <a:cubicBezTo>
                          <a:pt x="3" y="1"/>
                          <a:pt x="6" y="1"/>
                          <a:pt x="7"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35" name="Freeform 142"/>
                  <p:cNvSpPr/>
                  <p:nvPr>
                    <p:custDataLst>
                      <p:tags r:id="rId303"/>
                    </p:custDataLst>
                  </p:nvPr>
                </p:nvSpPr>
                <p:spPr bwMode="auto">
                  <a:xfrm>
                    <a:off x="6788150" y="2924175"/>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36" name="Freeform 143"/>
                  <p:cNvSpPr/>
                  <p:nvPr>
                    <p:custDataLst>
                      <p:tags r:id="rId304"/>
                    </p:custDataLst>
                  </p:nvPr>
                </p:nvSpPr>
                <p:spPr bwMode="auto">
                  <a:xfrm>
                    <a:off x="6342063" y="4602163"/>
                    <a:ext cx="1587" cy="1588"/>
                  </a:xfrm>
                  <a:custGeom>
                    <a:avLst/>
                    <a:gdLst/>
                    <a:ahLst/>
                    <a:cxnLst>
                      <a:cxn ang="0">
                        <a:pos x="0" y="1"/>
                      </a:cxn>
                      <a:cxn ang="0">
                        <a:pos x="0" y="0"/>
                      </a:cxn>
                      <a:cxn ang="0">
                        <a:pos x="0" y="0"/>
                      </a:cxn>
                      <a:cxn ang="0">
                        <a:pos x="0" y="1"/>
                      </a:cxn>
                    </a:cxnLst>
                    <a:rect l="0" t="0" r="r" b="b"/>
                    <a:pathLst>
                      <a:path h="1">
                        <a:moveTo>
                          <a:pt x="0" y="1"/>
                        </a:moveTo>
                        <a:cubicBezTo>
                          <a:pt x="0" y="0"/>
                          <a:pt x="0" y="0"/>
                          <a:pt x="0" y="0"/>
                        </a:cubicBezTo>
                        <a:cubicBezTo>
                          <a:pt x="0" y="0"/>
                          <a:pt x="0" y="0"/>
                          <a:pt x="0" y="0"/>
                        </a:cubicBezTo>
                        <a:cubicBezTo>
                          <a:pt x="0" y="0"/>
                          <a:pt x="0" y="1"/>
                          <a:pt x="0" y="1"/>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37" name="Rectangle 144"/>
                  <p:cNvSpPr>
                    <a:spLocks noChangeArrowheads="1"/>
                  </p:cNvSpPr>
                  <p:nvPr>
                    <p:custDataLst>
                      <p:tags r:id="rId305"/>
                    </p:custDataLst>
                  </p:nvPr>
                </p:nvSpPr>
                <p:spPr bwMode="auto">
                  <a:xfrm>
                    <a:off x="6518275" y="3373438"/>
                    <a:ext cx="1587" cy="1588"/>
                  </a:xfrm>
                  <a:prstGeom prst="rect">
                    <a:avLst/>
                  </a:prstGeom>
                  <a:solidFill>
                    <a:schemeClr val="lt2">
                      <a:lumMod val="75000"/>
                    </a:schemeClr>
                  </a:solidFill>
                  <a:ln w="9525">
                    <a:noFill/>
                    <a:miter lim="800000"/>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38" name="Freeform 145"/>
                  <p:cNvSpPr/>
                  <p:nvPr>
                    <p:custDataLst>
                      <p:tags r:id="rId306"/>
                    </p:custDataLst>
                  </p:nvPr>
                </p:nvSpPr>
                <p:spPr bwMode="auto">
                  <a:xfrm>
                    <a:off x="6505575" y="3398838"/>
                    <a:ext cx="1587" cy="6350"/>
                  </a:xfrm>
                  <a:custGeom>
                    <a:avLst/>
                    <a:gdLst/>
                    <a:ahLst/>
                    <a:cxnLst>
                      <a:cxn ang="0">
                        <a:pos x="0" y="3"/>
                      </a:cxn>
                      <a:cxn ang="0">
                        <a:pos x="0" y="0"/>
                      </a:cxn>
                      <a:cxn ang="0">
                        <a:pos x="0" y="3"/>
                      </a:cxn>
                    </a:cxnLst>
                    <a:rect l="0" t="0" r="r" b="b"/>
                    <a:pathLst>
                      <a:path h="3">
                        <a:moveTo>
                          <a:pt x="0" y="3"/>
                        </a:moveTo>
                        <a:cubicBezTo>
                          <a:pt x="0" y="0"/>
                          <a:pt x="0" y="0"/>
                          <a:pt x="0" y="0"/>
                        </a:cubicBezTo>
                        <a:cubicBezTo>
                          <a:pt x="0" y="2"/>
                          <a:pt x="0" y="3"/>
                          <a:pt x="0" y="3"/>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39" name="Freeform 146"/>
                  <p:cNvSpPr/>
                  <p:nvPr>
                    <p:custDataLst>
                      <p:tags r:id="rId307"/>
                    </p:custDataLst>
                  </p:nvPr>
                </p:nvSpPr>
                <p:spPr bwMode="auto">
                  <a:xfrm>
                    <a:off x="6329363" y="4614863"/>
                    <a:ext cx="1587" cy="6350"/>
                  </a:xfrm>
                  <a:custGeom>
                    <a:avLst/>
                    <a:gdLst/>
                    <a:ahLst/>
                    <a:cxnLst>
                      <a:cxn ang="0">
                        <a:pos x="0" y="0"/>
                      </a:cxn>
                      <a:cxn ang="0">
                        <a:pos x="0" y="3"/>
                      </a:cxn>
                      <a:cxn ang="0">
                        <a:pos x="0" y="0"/>
                      </a:cxn>
                    </a:cxnLst>
                    <a:rect l="0" t="0" r="r" b="b"/>
                    <a:pathLst>
                      <a:path h="3">
                        <a:moveTo>
                          <a:pt x="0" y="0"/>
                        </a:moveTo>
                        <a:cubicBezTo>
                          <a:pt x="0" y="3"/>
                          <a:pt x="0" y="3"/>
                          <a:pt x="0" y="3"/>
                        </a:cubicBezTo>
                        <a:cubicBezTo>
                          <a:pt x="0" y="2"/>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40" name="Freeform 147"/>
                  <p:cNvSpPr/>
                  <p:nvPr>
                    <p:custDataLst>
                      <p:tags r:id="rId308"/>
                    </p:custDataLst>
                  </p:nvPr>
                </p:nvSpPr>
                <p:spPr bwMode="auto">
                  <a:xfrm>
                    <a:off x="6405563" y="3765550"/>
                    <a:ext cx="3175" cy="4763"/>
                  </a:xfrm>
                  <a:custGeom>
                    <a:avLst/>
                    <a:gdLst/>
                    <a:ahLst/>
                    <a:cxnLst>
                      <a:cxn ang="0">
                        <a:pos x="0" y="2"/>
                      </a:cxn>
                      <a:cxn ang="0">
                        <a:pos x="1" y="0"/>
                      </a:cxn>
                      <a:cxn ang="0">
                        <a:pos x="0" y="2"/>
                      </a:cxn>
                    </a:cxnLst>
                    <a:rect l="0" t="0" r="r" b="b"/>
                    <a:pathLst>
                      <a:path w="1" h="2">
                        <a:moveTo>
                          <a:pt x="0" y="2"/>
                        </a:moveTo>
                        <a:cubicBezTo>
                          <a:pt x="1" y="0"/>
                          <a:pt x="1" y="0"/>
                          <a:pt x="1" y="0"/>
                        </a:cubicBezTo>
                        <a:cubicBezTo>
                          <a:pt x="0" y="1"/>
                          <a:pt x="0" y="2"/>
                          <a:pt x="0"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41" name="Freeform 148"/>
                  <p:cNvSpPr/>
                  <p:nvPr>
                    <p:custDataLst>
                      <p:tags r:id="rId309"/>
                    </p:custDataLst>
                  </p:nvPr>
                </p:nvSpPr>
                <p:spPr bwMode="auto">
                  <a:xfrm>
                    <a:off x="7507288" y="1978025"/>
                    <a:ext cx="3175" cy="3175"/>
                  </a:xfrm>
                  <a:custGeom>
                    <a:avLst/>
                    <a:gdLst/>
                    <a:ahLst/>
                    <a:cxnLst>
                      <a:cxn ang="0">
                        <a:pos x="0" y="1"/>
                      </a:cxn>
                      <a:cxn ang="0">
                        <a:pos x="1" y="0"/>
                      </a:cxn>
                      <a:cxn ang="0">
                        <a:pos x="0" y="1"/>
                      </a:cxn>
                    </a:cxnLst>
                    <a:rect l="0" t="0" r="r" b="b"/>
                    <a:pathLst>
                      <a:path w="1" h="1">
                        <a:moveTo>
                          <a:pt x="0" y="1"/>
                        </a:moveTo>
                        <a:cubicBezTo>
                          <a:pt x="0" y="1"/>
                          <a:pt x="0" y="1"/>
                          <a:pt x="1" y="0"/>
                        </a:cubicBezTo>
                        <a:cubicBezTo>
                          <a:pt x="1" y="0"/>
                          <a:pt x="1" y="0"/>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42" name="Freeform 149"/>
                  <p:cNvSpPr/>
                  <p:nvPr>
                    <p:custDataLst>
                      <p:tags r:id="rId310"/>
                    </p:custDataLst>
                  </p:nvPr>
                </p:nvSpPr>
                <p:spPr bwMode="auto">
                  <a:xfrm>
                    <a:off x="7335838" y="2182813"/>
                    <a:ext cx="3175" cy="1588"/>
                  </a:xfrm>
                  <a:custGeom>
                    <a:avLst/>
                    <a:gdLst/>
                    <a:ahLst/>
                    <a:cxnLst>
                      <a:cxn ang="0">
                        <a:pos x="1" y="0"/>
                      </a:cxn>
                      <a:cxn ang="0">
                        <a:pos x="0" y="0"/>
                      </a:cxn>
                      <a:cxn ang="0">
                        <a:pos x="0" y="0"/>
                      </a:cxn>
                      <a:cxn ang="0">
                        <a:pos x="1" y="0"/>
                      </a:cxn>
                    </a:cxnLst>
                    <a:rect l="0" t="0" r="r" b="b"/>
                    <a:pathLst>
                      <a:path w="1">
                        <a:moveTo>
                          <a:pt x="1" y="0"/>
                        </a:moveTo>
                        <a:cubicBezTo>
                          <a:pt x="0" y="0"/>
                          <a:pt x="0" y="0"/>
                          <a:pt x="0" y="0"/>
                        </a:cubicBezTo>
                        <a:cubicBezTo>
                          <a:pt x="0" y="0"/>
                          <a:pt x="0" y="0"/>
                          <a:pt x="0" y="0"/>
                        </a:cubicBezTo>
                        <a:cubicBezTo>
                          <a:pt x="0" y="0"/>
                          <a:pt x="1" y="0"/>
                          <a:pt x="1" y="0"/>
                        </a:cubicBezTo>
                        <a:close/>
                      </a:path>
                    </a:pathLst>
                  </a:custGeom>
                  <a:solidFill>
                    <a:srgbClr val="000000">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43" name="Freeform 150"/>
                  <p:cNvSpPr/>
                  <p:nvPr>
                    <p:custDataLst>
                      <p:tags r:id="rId311"/>
                    </p:custDataLst>
                  </p:nvPr>
                </p:nvSpPr>
                <p:spPr bwMode="auto">
                  <a:xfrm>
                    <a:off x="7339013" y="2171700"/>
                    <a:ext cx="6350" cy="11113"/>
                  </a:xfrm>
                  <a:custGeom>
                    <a:avLst/>
                    <a:gdLst/>
                    <a:ahLst/>
                    <a:cxnLst>
                      <a:cxn ang="0">
                        <a:pos x="3" y="0"/>
                      </a:cxn>
                      <a:cxn ang="0">
                        <a:pos x="0" y="4"/>
                      </a:cxn>
                      <a:cxn ang="0">
                        <a:pos x="3" y="0"/>
                      </a:cxn>
                    </a:cxnLst>
                    <a:rect l="0" t="0" r="r" b="b"/>
                    <a:pathLst>
                      <a:path w="3" h="4">
                        <a:moveTo>
                          <a:pt x="3" y="0"/>
                        </a:moveTo>
                        <a:cubicBezTo>
                          <a:pt x="2" y="1"/>
                          <a:pt x="0" y="3"/>
                          <a:pt x="0" y="4"/>
                        </a:cubicBezTo>
                        <a:cubicBezTo>
                          <a:pt x="1" y="3"/>
                          <a:pt x="2" y="2"/>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44" name="Freeform 151"/>
                  <p:cNvSpPr/>
                  <p:nvPr>
                    <p:custDataLst>
                      <p:tags r:id="rId312"/>
                    </p:custDataLst>
                  </p:nvPr>
                </p:nvSpPr>
                <p:spPr bwMode="auto">
                  <a:xfrm>
                    <a:off x="7316788" y="2200275"/>
                    <a:ext cx="1587" cy="1588"/>
                  </a:xfrm>
                  <a:custGeom>
                    <a:avLst/>
                    <a:gdLst/>
                    <a:ahLst/>
                    <a:cxnLst>
                      <a:cxn ang="0">
                        <a:pos x="0" y="1"/>
                      </a:cxn>
                      <a:cxn ang="0">
                        <a:pos x="0" y="0"/>
                      </a:cxn>
                      <a:cxn ang="0">
                        <a:pos x="0" y="1"/>
                      </a:cxn>
                    </a:cxnLst>
                    <a:rect l="0" t="0" r="r" b="b"/>
                    <a:pathLst>
                      <a:path h="1">
                        <a:moveTo>
                          <a:pt x="0" y="1"/>
                        </a:moveTo>
                        <a:cubicBezTo>
                          <a:pt x="0" y="0"/>
                          <a:pt x="0" y="0"/>
                          <a:pt x="0" y="0"/>
                        </a:cubicBezTo>
                        <a:cubicBezTo>
                          <a:pt x="0" y="0"/>
                          <a:pt x="0" y="1"/>
                          <a:pt x="0" y="1"/>
                        </a:cubicBezTo>
                        <a:close/>
                      </a:path>
                    </a:pathLst>
                  </a:custGeom>
                  <a:solidFill>
                    <a:srgbClr val="000000">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45" name="Freeform 152"/>
                  <p:cNvSpPr/>
                  <p:nvPr>
                    <p:custDataLst>
                      <p:tags r:id="rId313"/>
                    </p:custDataLst>
                  </p:nvPr>
                </p:nvSpPr>
                <p:spPr bwMode="auto">
                  <a:xfrm>
                    <a:off x="7526338" y="202882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46" name="Freeform 153"/>
                  <p:cNvSpPr/>
                  <p:nvPr>
                    <p:custDataLst>
                      <p:tags r:id="rId314"/>
                    </p:custDataLst>
                  </p:nvPr>
                </p:nvSpPr>
                <p:spPr bwMode="auto">
                  <a:xfrm>
                    <a:off x="7481888" y="2063750"/>
                    <a:ext cx="3175" cy="1588"/>
                  </a:xfrm>
                  <a:custGeom>
                    <a:avLst/>
                    <a:gdLst/>
                    <a:ahLst/>
                    <a:cxnLst>
                      <a:cxn ang="0">
                        <a:pos x="1" y="0"/>
                      </a:cxn>
                      <a:cxn ang="0">
                        <a:pos x="0" y="0"/>
                      </a:cxn>
                      <a:cxn ang="0">
                        <a:pos x="1" y="0"/>
                      </a:cxn>
                    </a:cxnLst>
                    <a:rect l="0" t="0" r="r" b="b"/>
                    <a:pathLst>
                      <a:path w="1">
                        <a:moveTo>
                          <a:pt x="1" y="0"/>
                        </a:moveTo>
                        <a:cubicBezTo>
                          <a:pt x="1" y="0"/>
                          <a:pt x="0" y="0"/>
                          <a:pt x="0"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47" name="Freeform 154"/>
                  <p:cNvSpPr/>
                  <p:nvPr>
                    <p:custDataLst>
                      <p:tags r:id="rId315"/>
                    </p:custDataLst>
                  </p:nvPr>
                </p:nvSpPr>
                <p:spPr bwMode="auto">
                  <a:xfrm>
                    <a:off x="7221538" y="23018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000000">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48" name="Freeform 155"/>
                  <p:cNvSpPr/>
                  <p:nvPr>
                    <p:custDataLst>
                      <p:tags r:id="rId316"/>
                    </p:custDataLst>
                  </p:nvPr>
                </p:nvSpPr>
                <p:spPr bwMode="auto">
                  <a:xfrm>
                    <a:off x="6471470" y="1748884"/>
                    <a:ext cx="2265362" cy="2987675"/>
                  </a:xfrm>
                  <a:custGeom>
                    <a:avLst/>
                    <a:gdLst/>
                    <a:ahLst/>
                    <a:cxnLst>
                      <a:cxn ang="0">
                        <a:pos x="295" y="351"/>
                      </a:cxn>
                      <a:cxn ang="0">
                        <a:pos x="339" y="296"/>
                      </a:cxn>
                      <a:cxn ang="0">
                        <a:pos x="362" y="265"/>
                      </a:cxn>
                      <a:cxn ang="0">
                        <a:pos x="377" y="249"/>
                      </a:cxn>
                      <a:cxn ang="0">
                        <a:pos x="403" y="224"/>
                      </a:cxn>
                      <a:cxn ang="0">
                        <a:pos x="411" y="216"/>
                      </a:cxn>
                      <a:cxn ang="0">
                        <a:pos x="427" y="202"/>
                      </a:cxn>
                      <a:cxn ang="0">
                        <a:pos x="458" y="180"/>
                      </a:cxn>
                      <a:cxn ang="0">
                        <a:pos x="477" y="162"/>
                      </a:cxn>
                      <a:cxn ang="0">
                        <a:pos x="512" y="134"/>
                      </a:cxn>
                      <a:cxn ang="0">
                        <a:pos x="530" y="124"/>
                      </a:cxn>
                      <a:cxn ang="0">
                        <a:pos x="558" y="106"/>
                      </a:cxn>
                      <a:cxn ang="0">
                        <a:pos x="583" y="94"/>
                      </a:cxn>
                      <a:cxn ang="0">
                        <a:pos x="620" y="71"/>
                      </a:cxn>
                      <a:cxn ang="0">
                        <a:pos x="662" y="54"/>
                      </a:cxn>
                      <a:cxn ang="0">
                        <a:pos x="704" y="40"/>
                      </a:cxn>
                      <a:cxn ang="0">
                        <a:pos x="735" y="30"/>
                      </a:cxn>
                      <a:cxn ang="0">
                        <a:pos x="758" y="25"/>
                      </a:cxn>
                      <a:cxn ang="0">
                        <a:pos x="759" y="26"/>
                      </a:cxn>
                      <a:cxn ang="0">
                        <a:pos x="785" y="19"/>
                      </a:cxn>
                      <a:cxn ang="0">
                        <a:pos x="800" y="15"/>
                      </a:cxn>
                      <a:cxn ang="0">
                        <a:pos x="820" y="12"/>
                      </a:cxn>
                      <a:cxn ang="0">
                        <a:pos x="870" y="10"/>
                      </a:cxn>
                      <a:cxn ang="0">
                        <a:pos x="906" y="8"/>
                      </a:cxn>
                      <a:cxn ang="0">
                        <a:pos x="880" y="2"/>
                      </a:cxn>
                      <a:cxn ang="0">
                        <a:pos x="860" y="3"/>
                      </a:cxn>
                      <a:cxn ang="0">
                        <a:pos x="836" y="3"/>
                      </a:cxn>
                      <a:cxn ang="0">
                        <a:pos x="793" y="6"/>
                      </a:cxn>
                      <a:cxn ang="0">
                        <a:pos x="772" y="11"/>
                      </a:cxn>
                      <a:cxn ang="0">
                        <a:pos x="753" y="14"/>
                      </a:cxn>
                      <a:cxn ang="0">
                        <a:pos x="685" y="33"/>
                      </a:cxn>
                      <a:cxn ang="0">
                        <a:pos x="652" y="43"/>
                      </a:cxn>
                      <a:cxn ang="0">
                        <a:pos x="635" y="50"/>
                      </a:cxn>
                      <a:cxn ang="0">
                        <a:pos x="605" y="64"/>
                      </a:cxn>
                      <a:cxn ang="0">
                        <a:pos x="569" y="81"/>
                      </a:cxn>
                      <a:cxn ang="0">
                        <a:pos x="547" y="90"/>
                      </a:cxn>
                      <a:cxn ang="0">
                        <a:pos x="500" y="120"/>
                      </a:cxn>
                      <a:cxn ang="0">
                        <a:pos x="454" y="152"/>
                      </a:cxn>
                      <a:cxn ang="0">
                        <a:pos x="418" y="183"/>
                      </a:cxn>
                      <a:cxn ang="0">
                        <a:pos x="399" y="199"/>
                      </a:cxn>
                      <a:cxn ang="0">
                        <a:pos x="372" y="223"/>
                      </a:cxn>
                      <a:cxn ang="0">
                        <a:pos x="333" y="260"/>
                      </a:cxn>
                      <a:cxn ang="0">
                        <a:pos x="303" y="297"/>
                      </a:cxn>
                      <a:cxn ang="0">
                        <a:pos x="252" y="360"/>
                      </a:cxn>
                      <a:cxn ang="0">
                        <a:pos x="200" y="442"/>
                      </a:cxn>
                      <a:cxn ang="0">
                        <a:pos x="184" y="468"/>
                      </a:cxn>
                      <a:cxn ang="0">
                        <a:pos x="168" y="498"/>
                      </a:cxn>
                      <a:cxn ang="0">
                        <a:pos x="143" y="549"/>
                      </a:cxn>
                      <a:cxn ang="0">
                        <a:pos x="99" y="648"/>
                      </a:cxn>
                      <a:cxn ang="0">
                        <a:pos x="68" y="741"/>
                      </a:cxn>
                      <a:cxn ang="0">
                        <a:pos x="38" y="844"/>
                      </a:cxn>
                      <a:cxn ang="0">
                        <a:pos x="0" y="1116"/>
                      </a:cxn>
                      <a:cxn ang="0">
                        <a:pos x="9" y="1197"/>
                      </a:cxn>
                      <a:cxn ang="0">
                        <a:pos x="11" y="1180"/>
                      </a:cxn>
                      <a:cxn ang="0">
                        <a:pos x="15" y="1154"/>
                      </a:cxn>
                      <a:cxn ang="0">
                        <a:pos x="18" y="1114"/>
                      </a:cxn>
                      <a:cxn ang="0">
                        <a:pos x="40" y="988"/>
                      </a:cxn>
                      <a:cxn ang="0">
                        <a:pos x="89" y="767"/>
                      </a:cxn>
                      <a:cxn ang="0">
                        <a:pos x="117" y="681"/>
                      </a:cxn>
                      <a:cxn ang="0">
                        <a:pos x="157" y="582"/>
                      </a:cxn>
                      <a:cxn ang="0">
                        <a:pos x="164" y="564"/>
                      </a:cxn>
                      <a:cxn ang="0">
                        <a:pos x="193" y="510"/>
                      </a:cxn>
                      <a:cxn ang="0">
                        <a:pos x="216" y="471"/>
                      </a:cxn>
                    </a:cxnLst>
                    <a:rect l="0" t="0" r="r" b="b"/>
                    <a:pathLst>
                      <a:path w="913" h="1204">
                        <a:moveTo>
                          <a:pt x="243" y="429"/>
                        </a:moveTo>
                        <a:cubicBezTo>
                          <a:pt x="254" y="411"/>
                          <a:pt x="268" y="388"/>
                          <a:pt x="280" y="372"/>
                        </a:cubicBezTo>
                        <a:cubicBezTo>
                          <a:pt x="282" y="368"/>
                          <a:pt x="286" y="362"/>
                          <a:pt x="289" y="357"/>
                        </a:cubicBezTo>
                        <a:cubicBezTo>
                          <a:pt x="291" y="358"/>
                          <a:pt x="291" y="358"/>
                          <a:pt x="291" y="358"/>
                        </a:cubicBezTo>
                        <a:cubicBezTo>
                          <a:pt x="294" y="353"/>
                          <a:pt x="294" y="353"/>
                          <a:pt x="294" y="353"/>
                        </a:cubicBezTo>
                        <a:cubicBezTo>
                          <a:pt x="296" y="351"/>
                          <a:pt x="292" y="356"/>
                          <a:pt x="295" y="354"/>
                        </a:cubicBezTo>
                        <a:cubicBezTo>
                          <a:pt x="295" y="351"/>
                          <a:pt x="295" y="351"/>
                          <a:pt x="295" y="351"/>
                        </a:cubicBezTo>
                        <a:cubicBezTo>
                          <a:pt x="296" y="351"/>
                          <a:pt x="304" y="341"/>
                          <a:pt x="299" y="349"/>
                        </a:cubicBezTo>
                        <a:cubicBezTo>
                          <a:pt x="304" y="343"/>
                          <a:pt x="308" y="338"/>
                          <a:pt x="313" y="332"/>
                        </a:cubicBezTo>
                        <a:cubicBezTo>
                          <a:pt x="316" y="329"/>
                          <a:pt x="313" y="329"/>
                          <a:pt x="317" y="325"/>
                        </a:cubicBezTo>
                        <a:cubicBezTo>
                          <a:pt x="318" y="325"/>
                          <a:pt x="316" y="327"/>
                          <a:pt x="317" y="327"/>
                        </a:cubicBezTo>
                        <a:cubicBezTo>
                          <a:pt x="328" y="316"/>
                          <a:pt x="325" y="311"/>
                          <a:pt x="335" y="300"/>
                        </a:cubicBezTo>
                        <a:cubicBezTo>
                          <a:pt x="334" y="301"/>
                          <a:pt x="334" y="301"/>
                          <a:pt x="334" y="301"/>
                        </a:cubicBezTo>
                        <a:cubicBezTo>
                          <a:pt x="336" y="299"/>
                          <a:pt x="339" y="296"/>
                          <a:pt x="339" y="296"/>
                        </a:cubicBezTo>
                        <a:cubicBezTo>
                          <a:pt x="336" y="296"/>
                          <a:pt x="338" y="298"/>
                          <a:pt x="334" y="301"/>
                        </a:cubicBezTo>
                        <a:cubicBezTo>
                          <a:pt x="333" y="299"/>
                          <a:pt x="337" y="296"/>
                          <a:pt x="336" y="295"/>
                        </a:cubicBezTo>
                        <a:cubicBezTo>
                          <a:pt x="338" y="293"/>
                          <a:pt x="339" y="291"/>
                          <a:pt x="341" y="289"/>
                        </a:cubicBezTo>
                        <a:cubicBezTo>
                          <a:pt x="345" y="286"/>
                          <a:pt x="349" y="280"/>
                          <a:pt x="353" y="278"/>
                        </a:cubicBezTo>
                        <a:cubicBezTo>
                          <a:pt x="354" y="276"/>
                          <a:pt x="355" y="273"/>
                          <a:pt x="358" y="269"/>
                        </a:cubicBezTo>
                        <a:cubicBezTo>
                          <a:pt x="362" y="267"/>
                          <a:pt x="359" y="270"/>
                          <a:pt x="363" y="267"/>
                        </a:cubicBezTo>
                        <a:cubicBezTo>
                          <a:pt x="362" y="265"/>
                          <a:pt x="362" y="265"/>
                          <a:pt x="362" y="265"/>
                        </a:cubicBezTo>
                        <a:cubicBezTo>
                          <a:pt x="365" y="262"/>
                          <a:pt x="365" y="263"/>
                          <a:pt x="365" y="264"/>
                        </a:cubicBezTo>
                        <a:cubicBezTo>
                          <a:pt x="369" y="260"/>
                          <a:pt x="367" y="260"/>
                          <a:pt x="371" y="256"/>
                        </a:cubicBezTo>
                        <a:cubicBezTo>
                          <a:pt x="370" y="259"/>
                          <a:pt x="370" y="259"/>
                          <a:pt x="370" y="259"/>
                        </a:cubicBezTo>
                        <a:cubicBezTo>
                          <a:pt x="373" y="256"/>
                          <a:pt x="374" y="255"/>
                          <a:pt x="378" y="251"/>
                        </a:cubicBezTo>
                        <a:cubicBezTo>
                          <a:pt x="378" y="251"/>
                          <a:pt x="377" y="253"/>
                          <a:pt x="375" y="254"/>
                        </a:cubicBezTo>
                        <a:cubicBezTo>
                          <a:pt x="379" y="253"/>
                          <a:pt x="379" y="250"/>
                          <a:pt x="380" y="248"/>
                        </a:cubicBezTo>
                        <a:cubicBezTo>
                          <a:pt x="379" y="249"/>
                          <a:pt x="376" y="251"/>
                          <a:pt x="377" y="249"/>
                        </a:cubicBezTo>
                        <a:cubicBezTo>
                          <a:pt x="379" y="247"/>
                          <a:pt x="381" y="244"/>
                          <a:pt x="383" y="243"/>
                        </a:cubicBezTo>
                        <a:cubicBezTo>
                          <a:pt x="381" y="246"/>
                          <a:pt x="381" y="246"/>
                          <a:pt x="381" y="246"/>
                        </a:cubicBezTo>
                        <a:cubicBezTo>
                          <a:pt x="385" y="241"/>
                          <a:pt x="383" y="243"/>
                          <a:pt x="388" y="238"/>
                        </a:cubicBezTo>
                        <a:cubicBezTo>
                          <a:pt x="388" y="239"/>
                          <a:pt x="388" y="239"/>
                          <a:pt x="388" y="239"/>
                        </a:cubicBezTo>
                        <a:cubicBezTo>
                          <a:pt x="390" y="235"/>
                          <a:pt x="395" y="232"/>
                          <a:pt x="400" y="227"/>
                        </a:cubicBezTo>
                        <a:cubicBezTo>
                          <a:pt x="399" y="228"/>
                          <a:pt x="399" y="228"/>
                          <a:pt x="399" y="228"/>
                        </a:cubicBezTo>
                        <a:cubicBezTo>
                          <a:pt x="401" y="226"/>
                          <a:pt x="402" y="225"/>
                          <a:pt x="403" y="224"/>
                        </a:cubicBezTo>
                        <a:cubicBezTo>
                          <a:pt x="399" y="226"/>
                          <a:pt x="400" y="225"/>
                          <a:pt x="399" y="224"/>
                        </a:cubicBezTo>
                        <a:cubicBezTo>
                          <a:pt x="404" y="222"/>
                          <a:pt x="403" y="218"/>
                          <a:pt x="410" y="213"/>
                        </a:cubicBezTo>
                        <a:cubicBezTo>
                          <a:pt x="410" y="214"/>
                          <a:pt x="409" y="216"/>
                          <a:pt x="407" y="217"/>
                        </a:cubicBezTo>
                        <a:cubicBezTo>
                          <a:pt x="406" y="220"/>
                          <a:pt x="407" y="221"/>
                          <a:pt x="404" y="225"/>
                        </a:cubicBezTo>
                        <a:cubicBezTo>
                          <a:pt x="406" y="223"/>
                          <a:pt x="408" y="220"/>
                          <a:pt x="408" y="221"/>
                        </a:cubicBezTo>
                        <a:cubicBezTo>
                          <a:pt x="408" y="219"/>
                          <a:pt x="408" y="219"/>
                          <a:pt x="408" y="219"/>
                        </a:cubicBezTo>
                        <a:cubicBezTo>
                          <a:pt x="409" y="218"/>
                          <a:pt x="410" y="217"/>
                          <a:pt x="411" y="216"/>
                        </a:cubicBezTo>
                        <a:cubicBezTo>
                          <a:pt x="411" y="215"/>
                          <a:pt x="408" y="217"/>
                          <a:pt x="410" y="214"/>
                        </a:cubicBezTo>
                        <a:cubicBezTo>
                          <a:pt x="414" y="210"/>
                          <a:pt x="413" y="213"/>
                          <a:pt x="413" y="212"/>
                        </a:cubicBezTo>
                        <a:cubicBezTo>
                          <a:pt x="418" y="208"/>
                          <a:pt x="414" y="209"/>
                          <a:pt x="419" y="205"/>
                        </a:cubicBezTo>
                        <a:cubicBezTo>
                          <a:pt x="419" y="206"/>
                          <a:pt x="418" y="207"/>
                          <a:pt x="418" y="207"/>
                        </a:cubicBezTo>
                        <a:cubicBezTo>
                          <a:pt x="422" y="205"/>
                          <a:pt x="426" y="200"/>
                          <a:pt x="428" y="200"/>
                        </a:cubicBezTo>
                        <a:cubicBezTo>
                          <a:pt x="428" y="201"/>
                          <a:pt x="428" y="201"/>
                          <a:pt x="427" y="202"/>
                        </a:cubicBezTo>
                        <a:cubicBezTo>
                          <a:pt x="427" y="202"/>
                          <a:pt x="427" y="202"/>
                          <a:pt x="427" y="202"/>
                        </a:cubicBezTo>
                        <a:cubicBezTo>
                          <a:pt x="424" y="207"/>
                          <a:pt x="430" y="199"/>
                          <a:pt x="430" y="201"/>
                        </a:cubicBezTo>
                        <a:cubicBezTo>
                          <a:pt x="429" y="201"/>
                          <a:pt x="434" y="197"/>
                          <a:pt x="436" y="195"/>
                        </a:cubicBezTo>
                        <a:cubicBezTo>
                          <a:pt x="435" y="195"/>
                          <a:pt x="435" y="195"/>
                          <a:pt x="435" y="195"/>
                        </a:cubicBezTo>
                        <a:cubicBezTo>
                          <a:pt x="440" y="186"/>
                          <a:pt x="436" y="197"/>
                          <a:pt x="443" y="190"/>
                        </a:cubicBezTo>
                        <a:cubicBezTo>
                          <a:pt x="447" y="186"/>
                          <a:pt x="441" y="192"/>
                          <a:pt x="443" y="189"/>
                        </a:cubicBezTo>
                        <a:cubicBezTo>
                          <a:pt x="446" y="186"/>
                          <a:pt x="448" y="186"/>
                          <a:pt x="452" y="182"/>
                        </a:cubicBezTo>
                        <a:cubicBezTo>
                          <a:pt x="454" y="181"/>
                          <a:pt x="457" y="180"/>
                          <a:pt x="458" y="180"/>
                        </a:cubicBezTo>
                        <a:cubicBezTo>
                          <a:pt x="461" y="178"/>
                          <a:pt x="467" y="174"/>
                          <a:pt x="468" y="172"/>
                        </a:cubicBezTo>
                        <a:cubicBezTo>
                          <a:pt x="462" y="175"/>
                          <a:pt x="464" y="177"/>
                          <a:pt x="457" y="180"/>
                        </a:cubicBezTo>
                        <a:cubicBezTo>
                          <a:pt x="458" y="178"/>
                          <a:pt x="458" y="178"/>
                          <a:pt x="458" y="178"/>
                        </a:cubicBezTo>
                        <a:cubicBezTo>
                          <a:pt x="462" y="174"/>
                          <a:pt x="467" y="170"/>
                          <a:pt x="470" y="168"/>
                        </a:cubicBezTo>
                        <a:cubicBezTo>
                          <a:pt x="469" y="168"/>
                          <a:pt x="469" y="168"/>
                          <a:pt x="469" y="168"/>
                        </a:cubicBezTo>
                        <a:cubicBezTo>
                          <a:pt x="474" y="163"/>
                          <a:pt x="475" y="161"/>
                          <a:pt x="481" y="157"/>
                        </a:cubicBezTo>
                        <a:cubicBezTo>
                          <a:pt x="482" y="157"/>
                          <a:pt x="479" y="160"/>
                          <a:pt x="477" y="162"/>
                        </a:cubicBezTo>
                        <a:cubicBezTo>
                          <a:pt x="481" y="160"/>
                          <a:pt x="480" y="159"/>
                          <a:pt x="486" y="155"/>
                        </a:cubicBezTo>
                        <a:cubicBezTo>
                          <a:pt x="487" y="156"/>
                          <a:pt x="482" y="158"/>
                          <a:pt x="482" y="159"/>
                        </a:cubicBezTo>
                        <a:cubicBezTo>
                          <a:pt x="488" y="154"/>
                          <a:pt x="488" y="154"/>
                          <a:pt x="488" y="154"/>
                        </a:cubicBezTo>
                        <a:cubicBezTo>
                          <a:pt x="488" y="154"/>
                          <a:pt x="488" y="154"/>
                          <a:pt x="488" y="154"/>
                        </a:cubicBezTo>
                        <a:cubicBezTo>
                          <a:pt x="488" y="152"/>
                          <a:pt x="493" y="151"/>
                          <a:pt x="497" y="148"/>
                        </a:cubicBezTo>
                        <a:cubicBezTo>
                          <a:pt x="506" y="141"/>
                          <a:pt x="506" y="139"/>
                          <a:pt x="510" y="134"/>
                        </a:cubicBezTo>
                        <a:cubicBezTo>
                          <a:pt x="512" y="133"/>
                          <a:pt x="513" y="134"/>
                          <a:pt x="512" y="134"/>
                        </a:cubicBezTo>
                        <a:cubicBezTo>
                          <a:pt x="510" y="135"/>
                          <a:pt x="510" y="135"/>
                          <a:pt x="510" y="136"/>
                        </a:cubicBezTo>
                        <a:cubicBezTo>
                          <a:pt x="513" y="134"/>
                          <a:pt x="518" y="133"/>
                          <a:pt x="516" y="135"/>
                        </a:cubicBezTo>
                        <a:cubicBezTo>
                          <a:pt x="521" y="131"/>
                          <a:pt x="514" y="135"/>
                          <a:pt x="517" y="133"/>
                        </a:cubicBezTo>
                        <a:cubicBezTo>
                          <a:pt x="524" y="128"/>
                          <a:pt x="524" y="128"/>
                          <a:pt x="524" y="128"/>
                        </a:cubicBezTo>
                        <a:cubicBezTo>
                          <a:pt x="522" y="128"/>
                          <a:pt x="520" y="130"/>
                          <a:pt x="523" y="127"/>
                        </a:cubicBezTo>
                        <a:cubicBezTo>
                          <a:pt x="526" y="125"/>
                          <a:pt x="527" y="124"/>
                          <a:pt x="531" y="121"/>
                        </a:cubicBezTo>
                        <a:cubicBezTo>
                          <a:pt x="531" y="122"/>
                          <a:pt x="533" y="122"/>
                          <a:pt x="530" y="124"/>
                        </a:cubicBezTo>
                        <a:cubicBezTo>
                          <a:pt x="533" y="123"/>
                          <a:pt x="536" y="121"/>
                          <a:pt x="536" y="119"/>
                        </a:cubicBezTo>
                        <a:cubicBezTo>
                          <a:pt x="531" y="121"/>
                          <a:pt x="543" y="114"/>
                          <a:pt x="539" y="115"/>
                        </a:cubicBezTo>
                        <a:cubicBezTo>
                          <a:pt x="544" y="113"/>
                          <a:pt x="544" y="113"/>
                          <a:pt x="544" y="113"/>
                        </a:cubicBezTo>
                        <a:cubicBezTo>
                          <a:pt x="543" y="114"/>
                          <a:pt x="543" y="114"/>
                          <a:pt x="541" y="115"/>
                        </a:cubicBezTo>
                        <a:cubicBezTo>
                          <a:pt x="543" y="115"/>
                          <a:pt x="545" y="112"/>
                          <a:pt x="546" y="111"/>
                        </a:cubicBezTo>
                        <a:cubicBezTo>
                          <a:pt x="548" y="111"/>
                          <a:pt x="552" y="108"/>
                          <a:pt x="553" y="109"/>
                        </a:cubicBezTo>
                        <a:cubicBezTo>
                          <a:pt x="554" y="108"/>
                          <a:pt x="557" y="106"/>
                          <a:pt x="558" y="106"/>
                        </a:cubicBezTo>
                        <a:cubicBezTo>
                          <a:pt x="560" y="105"/>
                          <a:pt x="558" y="105"/>
                          <a:pt x="559" y="104"/>
                        </a:cubicBezTo>
                        <a:cubicBezTo>
                          <a:pt x="566" y="100"/>
                          <a:pt x="566" y="100"/>
                          <a:pt x="566" y="100"/>
                        </a:cubicBezTo>
                        <a:cubicBezTo>
                          <a:pt x="567" y="101"/>
                          <a:pt x="568" y="102"/>
                          <a:pt x="567" y="103"/>
                        </a:cubicBezTo>
                        <a:cubicBezTo>
                          <a:pt x="570" y="101"/>
                          <a:pt x="567" y="101"/>
                          <a:pt x="571" y="98"/>
                        </a:cubicBezTo>
                        <a:cubicBezTo>
                          <a:pt x="570" y="101"/>
                          <a:pt x="577" y="96"/>
                          <a:pt x="575" y="100"/>
                        </a:cubicBezTo>
                        <a:cubicBezTo>
                          <a:pt x="577" y="99"/>
                          <a:pt x="584" y="96"/>
                          <a:pt x="588" y="93"/>
                        </a:cubicBezTo>
                        <a:cubicBezTo>
                          <a:pt x="589" y="91"/>
                          <a:pt x="583" y="95"/>
                          <a:pt x="583" y="94"/>
                        </a:cubicBezTo>
                        <a:cubicBezTo>
                          <a:pt x="593" y="88"/>
                          <a:pt x="592" y="85"/>
                          <a:pt x="601" y="81"/>
                        </a:cubicBezTo>
                        <a:cubicBezTo>
                          <a:pt x="598" y="82"/>
                          <a:pt x="598" y="82"/>
                          <a:pt x="598" y="82"/>
                        </a:cubicBezTo>
                        <a:cubicBezTo>
                          <a:pt x="603" y="79"/>
                          <a:pt x="602" y="80"/>
                          <a:pt x="605" y="77"/>
                        </a:cubicBezTo>
                        <a:cubicBezTo>
                          <a:pt x="604" y="79"/>
                          <a:pt x="612" y="78"/>
                          <a:pt x="620" y="74"/>
                        </a:cubicBezTo>
                        <a:cubicBezTo>
                          <a:pt x="620" y="73"/>
                          <a:pt x="615" y="75"/>
                          <a:pt x="616" y="73"/>
                        </a:cubicBezTo>
                        <a:cubicBezTo>
                          <a:pt x="621" y="70"/>
                          <a:pt x="621" y="70"/>
                          <a:pt x="621" y="70"/>
                        </a:cubicBezTo>
                        <a:cubicBezTo>
                          <a:pt x="622" y="70"/>
                          <a:pt x="621" y="71"/>
                          <a:pt x="620" y="71"/>
                        </a:cubicBezTo>
                        <a:cubicBezTo>
                          <a:pt x="625" y="69"/>
                          <a:pt x="630" y="69"/>
                          <a:pt x="631" y="67"/>
                        </a:cubicBezTo>
                        <a:cubicBezTo>
                          <a:pt x="637" y="67"/>
                          <a:pt x="637" y="67"/>
                          <a:pt x="637" y="67"/>
                        </a:cubicBezTo>
                        <a:cubicBezTo>
                          <a:pt x="634" y="67"/>
                          <a:pt x="634" y="67"/>
                          <a:pt x="634" y="67"/>
                        </a:cubicBezTo>
                        <a:cubicBezTo>
                          <a:pt x="635" y="66"/>
                          <a:pt x="640" y="63"/>
                          <a:pt x="641" y="62"/>
                        </a:cubicBezTo>
                        <a:cubicBezTo>
                          <a:pt x="646" y="59"/>
                          <a:pt x="649" y="59"/>
                          <a:pt x="652" y="59"/>
                        </a:cubicBezTo>
                        <a:cubicBezTo>
                          <a:pt x="651" y="58"/>
                          <a:pt x="648" y="58"/>
                          <a:pt x="652" y="56"/>
                        </a:cubicBezTo>
                        <a:cubicBezTo>
                          <a:pt x="653" y="58"/>
                          <a:pt x="662" y="53"/>
                          <a:pt x="662" y="54"/>
                        </a:cubicBezTo>
                        <a:cubicBezTo>
                          <a:pt x="664" y="54"/>
                          <a:pt x="668" y="53"/>
                          <a:pt x="667" y="52"/>
                        </a:cubicBezTo>
                        <a:cubicBezTo>
                          <a:pt x="668" y="54"/>
                          <a:pt x="668" y="54"/>
                          <a:pt x="668" y="54"/>
                        </a:cubicBezTo>
                        <a:cubicBezTo>
                          <a:pt x="667" y="52"/>
                          <a:pt x="674" y="49"/>
                          <a:pt x="679" y="47"/>
                        </a:cubicBezTo>
                        <a:cubicBezTo>
                          <a:pt x="679" y="50"/>
                          <a:pt x="684" y="45"/>
                          <a:pt x="688" y="46"/>
                        </a:cubicBezTo>
                        <a:cubicBezTo>
                          <a:pt x="688" y="44"/>
                          <a:pt x="696" y="43"/>
                          <a:pt x="697" y="41"/>
                        </a:cubicBezTo>
                        <a:cubicBezTo>
                          <a:pt x="701" y="39"/>
                          <a:pt x="701" y="41"/>
                          <a:pt x="702" y="41"/>
                        </a:cubicBezTo>
                        <a:cubicBezTo>
                          <a:pt x="704" y="40"/>
                          <a:pt x="704" y="40"/>
                          <a:pt x="704" y="40"/>
                        </a:cubicBezTo>
                        <a:cubicBezTo>
                          <a:pt x="706" y="40"/>
                          <a:pt x="713" y="38"/>
                          <a:pt x="718" y="37"/>
                        </a:cubicBezTo>
                        <a:cubicBezTo>
                          <a:pt x="722" y="35"/>
                          <a:pt x="722" y="35"/>
                          <a:pt x="722" y="35"/>
                        </a:cubicBezTo>
                        <a:cubicBezTo>
                          <a:pt x="723" y="35"/>
                          <a:pt x="723" y="35"/>
                          <a:pt x="723" y="35"/>
                        </a:cubicBezTo>
                        <a:cubicBezTo>
                          <a:pt x="724" y="34"/>
                          <a:pt x="727" y="33"/>
                          <a:pt x="725" y="33"/>
                        </a:cubicBezTo>
                        <a:cubicBezTo>
                          <a:pt x="727" y="33"/>
                          <a:pt x="727" y="33"/>
                          <a:pt x="727" y="33"/>
                        </a:cubicBezTo>
                        <a:cubicBezTo>
                          <a:pt x="727" y="31"/>
                          <a:pt x="730" y="31"/>
                          <a:pt x="735" y="29"/>
                        </a:cubicBezTo>
                        <a:cubicBezTo>
                          <a:pt x="736" y="29"/>
                          <a:pt x="736" y="30"/>
                          <a:pt x="735" y="30"/>
                        </a:cubicBezTo>
                        <a:cubicBezTo>
                          <a:pt x="737" y="30"/>
                          <a:pt x="736" y="31"/>
                          <a:pt x="738" y="31"/>
                        </a:cubicBezTo>
                        <a:cubicBezTo>
                          <a:pt x="736" y="31"/>
                          <a:pt x="745" y="26"/>
                          <a:pt x="739" y="27"/>
                        </a:cubicBezTo>
                        <a:cubicBezTo>
                          <a:pt x="738" y="26"/>
                          <a:pt x="741" y="25"/>
                          <a:pt x="744" y="24"/>
                        </a:cubicBezTo>
                        <a:cubicBezTo>
                          <a:pt x="745" y="26"/>
                          <a:pt x="745" y="26"/>
                          <a:pt x="745" y="26"/>
                        </a:cubicBezTo>
                        <a:cubicBezTo>
                          <a:pt x="748" y="23"/>
                          <a:pt x="748" y="23"/>
                          <a:pt x="748" y="23"/>
                        </a:cubicBezTo>
                        <a:cubicBezTo>
                          <a:pt x="751" y="22"/>
                          <a:pt x="753" y="23"/>
                          <a:pt x="756" y="22"/>
                        </a:cubicBezTo>
                        <a:cubicBezTo>
                          <a:pt x="753" y="23"/>
                          <a:pt x="750" y="27"/>
                          <a:pt x="758" y="25"/>
                        </a:cubicBezTo>
                        <a:cubicBezTo>
                          <a:pt x="754" y="26"/>
                          <a:pt x="752" y="28"/>
                          <a:pt x="750" y="28"/>
                        </a:cubicBezTo>
                        <a:cubicBezTo>
                          <a:pt x="752" y="28"/>
                          <a:pt x="752" y="28"/>
                          <a:pt x="750" y="29"/>
                        </a:cubicBezTo>
                        <a:cubicBezTo>
                          <a:pt x="756" y="27"/>
                          <a:pt x="752" y="28"/>
                          <a:pt x="758" y="26"/>
                        </a:cubicBezTo>
                        <a:cubicBezTo>
                          <a:pt x="758" y="28"/>
                          <a:pt x="759" y="28"/>
                          <a:pt x="764" y="27"/>
                        </a:cubicBezTo>
                        <a:cubicBezTo>
                          <a:pt x="760" y="27"/>
                          <a:pt x="760" y="27"/>
                          <a:pt x="760" y="27"/>
                        </a:cubicBezTo>
                        <a:cubicBezTo>
                          <a:pt x="761" y="27"/>
                          <a:pt x="761" y="27"/>
                          <a:pt x="761" y="26"/>
                        </a:cubicBezTo>
                        <a:cubicBezTo>
                          <a:pt x="760" y="27"/>
                          <a:pt x="759" y="26"/>
                          <a:pt x="759" y="26"/>
                        </a:cubicBezTo>
                        <a:cubicBezTo>
                          <a:pt x="760" y="26"/>
                          <a:pt x="765" y="23"/>
                          <a:pt x="766" y="23"/>
                        </a:cubicBezTo>
                        <a:cubicBezTo>
                          <a:pt x="760" y="22"/>
                          <a:pt x="776" y="19"/>
                          <a:pt x="772" y="19"/>
                        </a:cubicBezTo>
                        <a:cubicBezTo>
                          <a:pt x="773" y="18"/>
                          <a:pt x="777" y="17"/>
                          <a:pt x="777" y="18"/>
                        </a:cubicBezTo>
                        <a:cubicBezTo>
                          <a:pt x="772" y="20"/>
                          <a:pt x="781" y="19"/>
                          <a:pt x="781" y="20"/>
                        </a:cubicBezTo>
                        <a:cubicBezTo>
                          <a:pt x="782" y="19"/>
                          <a:pt x="777" y="20"/>
                          <a:pt x="779" y="19"/>
                        </a:cubicBezTo>
                        <a:cubicBezTo>
                          <a:pt x="782" y="18"/>
                          <a:pt x="784" y="19"/>
                          <a:pt x="786" y="19"/>
                        </a:cubicBezTo>
                        <a:cubicBezTo>
                          <a:pt x="785" y="19"/>
                          <a:pt x="785" y="19"/>
                          <a:pt x="785" y="19"/>
                        </a:cubicBezTo>
                        <a:cubicBezTo>
                          <a:pt x="789" y="19"/>
                          <a:pt x="789" y="19"/>
                          <a:pt x="789" y="19"/>
                        </a:cubicBezTo>
                        <a:cubicBezTo>
                          <a:pt x="790" y="18"/>
                          <a:pt x="785" y="19"/>
                          <a:pt x="789" y="17"/>
                        </a:cubicBezTo>
                        <a:cubicBezTo>
                          <a:pt x="790" y="18"/>
                          <a:pt x="794" y="16"/>
                          <a:pt x="794" y="17"/>
                        </a:cubicBezTo>
                        <a:cubicBezTo>
                          <a:pt x="792" y="18"/>
                          <a:pt x="794" y="19"/>
                          <a:pt x="790" y="20"/>
                        </a:cubicBezTo>
                        <a:cubicBezTo>
                          <a:pt x="793" y="20"/>
                          <a:pt x="802" y="18"/>
                          <a:pt x="798" y="17"/>
                        </a:cubicBezTo>
                        <a:cubicBezTo>
                          <a:pt x="802" y="17"/>
                          <a:pt x="802" y="17"/>
                          <a:pt x="802" y="17"/>
                        </a:cubicBezTo>
                        <a:cubicBezTo>
                          <a:pt x="800" y="16"/>
                          <a:pt x="793" y="16"/>
                          <a:pt x="800" y="15"/>
                        </a:cubicBezTo>
                        <a:cubicBezTo>
                          <a:pt x="800" y="15"/>
                          <a:pt x="800" y="15"/>
                          <a:pt x="800" y="15"/>
                        </a:cubicBezTo>
                        <a:cubicBezTo>
                          <a:pt x="805" y="13"/>
                          <a:pt x="805" y="13"/>
                          <a:pt x="805" y="13"/>
                        </a:cubicBezTo>
                        <a:cubicBezTo>
                          <a:pt x="807" y="14"/>
                          <a:pt x="807" y="14"/>
                          <a:pt x="807" y="14"/>
                        </a:cubicBezTo>
                        <a:cubicBezTo>
                          <a:pt x="807" y="13"/>
                          <a:pt x="808" y="13"/>
                          <a:pt x="810" y="13"/>
                        </a:cubicBezTo>
                        <a:cubicBezTo>
                          <a:pt x="810" y="13"/>
                          <a:pt x="812" y="13"/>
                          <a:pt x="812" y="14"/>
                        </a:cubicBezTo>
                        <a:cubicBezTo>
                          <a:pt x="817" y="13"/>
                          <a:pt x="817" y="12"/>
                          <a:pt x="817" y="12"/>
                        </a:cubicBezTo>
                        <a:cubicBezTo>
                          <a:pt x="820" y="11"/>
                          <a:pt x="821" y="11"/>
                          <a:pt x="820" y="12"/>
                        </a:cubicBezTo>
                        <a:cubicBezTo>
                          <a:pt x="824" y="12"/>
                          <a:pt x="831" y="11"/>
                          <a:pt x="834" y="11"/>
                        </a:cubicBezTo>
                        <a:cubicBezTo>
                          <a:pt x="839" y="10"/>
                          <a:pt x="833" y="11"/>
                          <a:pt x="836" y="10"/>
                        </a:cubicBezTo>
                        <a:cubicBezTo>
                          <a:pt x="841" y="12"/>
                          <a:pt x="854" y="9"/>
                          <a:pt x="863" y="8"/>
                        </a:cubicBezTo>
                        <a:cubicBezTo>
                          <a:pt x="860" y="6"/>
                          <a:pt x="865" y="7"/>
                          <a:pt x="867" y="5"/>
                        </a:cubicBezTo>
                        <a:cubicBezTo>
                          <a:pt x="865" y="6"/>
                          <a:pt x="875" y="7"/>
                          <a:pt x="868" y="8"/>
                        </a:cubicBezTo>
                        <a:cubicBezTo>
                          <a:pt x="872" y="7"/>
                          <a:pt x="872" y="7"/>
                          <a:pt x="872" y="7"/>
                        </a:cubicBezTo>
                        <a:cubicBezTo>
                          <a:pt x="876" y="8"/>
                          <a:pt x="865" y="9"/>
                          <a:pt x="870" y="10"/>
                        </a:cubicBezTo>
                        <a:cubicBezTo>
                          <a:pt x="875" y="9"/>
                          <a:pt x="878" y="7"/>
                          <a:pt x="884" y="7"/>
                        </a:cubicBezTo>
                        <a:cubicBezTo>
                          <a:pt x="882" y="9"/>
                          <a:pt x="889" y="7"/>
                          <a:pt x="888" y="9"/>
                        </a:cubicBezTo>
                        <a:cubicBezTo>
                          <a:pt x="887" y="9"/>
                          <a:pt x="885" y="9"/>
                          <a:pt x="883" y="9"/>
                        </a:cubicBezTo>
                        <a:cubicBezTo>
                          <a:pt x="884" y="9"/>
                          <a:pt x="884" y="9"/>
                          <a:pt x="884" y="9"/>
                        </a:cubicBezTo>
                        <a:cubicBezTo>
                          <a:pt x="896" y="9"/>
                          <a:pt x="887" y="7"/>
                          <a:pt x="894" y="6"/>
                        </a:cubicBezTo>
                        <a:cubicBezTo>
                          <a:pt x="901" y="6"/>
                          <a:pt x="899" y="7"/>
                          <a:pt x="900" y="8"/>
                        </a:cubicBezTo>
                        <a:cubicBezTo>
                          <a:pt x="901" y="8"/>
                          <a:pt x="904" y="8"/>
                          <a:pt x="906" y="8"/>
                        </a:cubicBezTo>
                        <a:cubicBezTo>
                          <a:pt x="902" y="9"/>
                          <a:pt x="898" y="7"/>
                          <a:pt x="900" y="6"/>
                        </a:cubicBezTo>
                        <a:cubicBezTo>
                          <a:pt x="903" y="7"/>
                          <a:pt x="911" y="6"/>
                          <a:pt x="913" y="5"/>
                        </a:cubicBezTo>
                        <a:cubicBezTo>
                          <a:pt x="902" y="3"/>
                          <a:pt x="906" y="5"/>
                          <a:pt x="896" y="3"/>
                        </a:cubicBezTo>
                        <a:cubicBezTo>
                          <a:pt x="895" y="4"/>
                          <a:pt x="895" y="5"/>
                          <a:pt x="889" y="5"/>
                        </a:cubicBezTo>
                        <a:cubicBezTo>
                          <a:pt x="893" y="4"/>
                          <a:pt x="889" y="4"/>
                          <a:pt x="888" y="4"/>
                        </a:cubicBezTo>
                        <a:cubicBezTo>
                          <a:pt x="889" y="5"/>
                          <a:pt x="884" y="4"/>
                          <a:pt x="882" y="5"/>
                        </a:cubicBezTo>
                        <a:cubicBezTo>
                          <a:pt x="880" y="4"/>
                          <a:pt x="885" y="2"/>
                          <a:pt x="880" y="2"/>
                        </a:cubicBezTo>
                        <a:cubicBezTo>
                          <a:pt x="879" y="5"/>
                          <a:pt x="879" y="5"/>
                          <a:pt x="879" y="5"/>
                        </a:cubicBezTo>
                        <a:cubicBezTo>
                          <a:pt x="876" y="4"/>
                          <a:pt x="879" y="3"/>
                          <a:pt x="875" y="4"/>
                        </a:cubicBezTo>
                        <a:cubicBezTo>
                          <a:pt x="877" y="2"/>
                          <a:pt x="874" y="2"/>
                          <a:pt x="880" y="1"/>
                        </a:cubicBezTo>
                        <a:cubicBezTo>
                          <a:pt x="872" y="0"/>
                          <a:pt x="868" y="3"/>
                          <a:pt x="862" y="4"/>
                        </a:cubicBezTo>
                        <a:cubicBezTo>
                          <a:pt x="863" y="4"/>
                          <a:pt x="863" y="4"/>
                          <a:pt x="864" y="4"/>
                        </a:cubicBezTo>
                        <a:cubicBezTo>
                          <a:pt x="862" y="4"/>
                          <a:pt x="860" y="4"/>
                          <a:pt x="858" y="5"/>
                        </a:cubicBezTo>
                        <a:cubicBezTo>
                          <a:pt x="854" y="4"/>
                          <a:pt x="861" y="3"/>
                          <a:pt x="860" y="3"/>
                        </a:cubicBezTo>
                        <a:cubicBezTo>
                          <a:pt x="854" y="3"/>
                          <a:pt x="854" y="3"/>
                          <a:pt x="854" y="3"/>
                        </a:cubicBezTo>
                        <a:cubicBezTo>
                          <a:pt x="853" y="3"/>
                          <a:pt x="853" y="3"/>
                          <a:pt x="853" y="3"/>
                        </a:cubicBezTo>
                        <a:cubicBezTo>
                          <a:pt x="852" y="4"/>
                          <a:pt x="850" y="4"/>
                          <a:pt x="850" y="4"/>
                        </a:cubicBezTo>
                        <a:cubicBezTo>
                          <a:pt x="851" y="3"/>
                          <a:pt x="852" y="2"/>
                          <a:pt x="853" y="1"/>
                        </a:cubicBezTo>
                        <a:cubicBezTo>
                          <a:pt x="847" y="3"/>
                          <a:pt x="847" y="3"/>
                          <a:pt x="847" y="3"/>
                        </a:cubicBezTo>
                        <a:cubicBezTo>
                          <a:pt x="847" y="3"/>
                          <a:pt x="841" y="3"/>
                          <a:pt x="846" y="2"/>
                        </a:cubicBezTo>
                        <a:cubicBezTo>
                          <a:pt x="836" y="3"/>
                          <a:pt x="836" y="3"/>
                          <a:pt x="836" y="3"/>
                        </a:cubicBezTo>
                        <a:cubicBezTo>
                          <a:pt x="835" y="2"/>
                          <a:pt x="835" y="2"/>
                          <a:pt x="835" y="2"/>
                        </a:cubicBezTo>
                        <a:cubicBezTo>
                          <a:pt x="832" y="2"/>
                          <a:pt x="832" y="3"/>
                          <a:pt x="835" y="2"/>
                        </a:cubicBezTo>
                        <a:cubicBezTo>
                          <a:pt x="832" y="2"/>
                          <a:pt x="820" y="7"/>
                          <a:pt x="821" y="4"/>
                        </a:cubicBezTo>
                        <a:cubicBezTo>
                          <a:pt x="814" y="6"/>
                          <a:pt x="811" y="6"/>
                          <a:pt x="801" y="8"/>
                        </a:cubicBezTo>
                        <a:cubicBezTo>
                          <a:pt x="808" y="6"/>
                          <a:pt x="793" y="8"/>
                          <a:pt x="800" y="6"/>
                        </a:cubicBezTo>
                        <a:cubicBezTo>
                          <a:pt x="796" y="6"/>
                          <a:pt x="795" y="8"/>
                          <a:pt x="791" y="9"/>
                        </a:cubicBezTo>
                        <a:cubicBezTo>
                          <a:pt x="788" y="9"/>
                          <a:pt x="789" y="7"/>
                          <a:pt x="793" y="6"/>
                        </a:cubicBezTo>
                        <a:cubicBezTo>
                          <a:pt x="789" y="7"/>
                          <a:pt x="789" y="7"/>
                          <a:pt x="789" y="7"/>
                        </a:cubicBezTo>
                        <a:cubicBezTo>
                          <a:pt x="789" y="7"/>
                          <a:pt x="789" y="7"/>
                          <a:pt x="789" y="7"/>
                        </a:cubicBezTo>
                        <a:cubicBezTo>
                          <a:pt x="785" y="9"/>
                          <a:pt x="785" y="9"/>
                          <a:pt x="785" y="9"/>
                        </a:cubicBezTo>
                        <a:cubicBezTo>
                          <a:pt x="781" y="9"/>
                          <a:pt x="784" y="7"/>
                          <a:pt x="780" y="8"/>
                        </a:cubicBezTo>
                        <a:cubicBezTo>
                          <a:pt x="779" y="9"/>
                          <a:pt x="779" y="9"/>
                          <a:pt x="779" y="9"/>
                        </a:cubicBezTo>
                        <a:cubicBezTo>
                          <a:pt x="776" y="9"/>
                          <a:pt x="776" y="9"/>
                          <a:pt x="776" y="9"/>
                        </a:cubicBezTo>
                        <a:cubicBezTo>
                          <a:pt x="777" y="9"/>
                          <a:pt x="775" y="10"/>
                          <a:pt x="772" y="11"/>
                        </a:cubicBezTo>
                        <a:cubicBezTo>
                          <a:pt x="772" y="11"/>
                          <a:pt x="772" y="11"/>
                          <a:pt x="772" y="11"/>
                        </a:cubicBezTo>
                        <a:cubicBezTo>
                          <a:pt x="769" y="12"/>
                          <a:pt x="769" y="12"/>
                          <a:pt x="769" y="12"/>
                        </a:cubicBezTo>
                        <a:cubicBezTo>
                          <a:pt x="772" y="10"/>
                          <a:pt x="765" y="12"/>
                          <a:pt x="767" y="11"/>
                        </a:cubicBezTo>
                        <a:cubicBezTo>
                          <a:pt x="764" y="11"/>
                          <a:pt x="764" y="11"/>
                          <a:pt x="758" y="13"/>
                        </a:cubicBezTo>
                        <a:cubicBezTo>
                          <a:pt x="759" y="14"/>
                          <a:pt x="759" y="14"/>
                          <a:pt x="759" y="14"/>
                        </a:cubicBezTo>
                        <a:cubicBezTo>
                          <a:pt x="752" y="16"/>
                          <a:pt x="759" y="12"/>
                          <a:pt x="753" y="14"/>
                        </a:cubicBezTo>
                        <a:cubicBezTo>
                          <a:pt x="753" y="14"/>
                          <a:pt x="753" y="14"/>
                          <a:pt x="753" y="14"/>
                        </a:cubicBezTo>
                        <a:cubicBezTo>
                          <a:pt x="745" y="15"/>
                          <a:pt x="740" y="19"/>
                          <a:pt x="733" y="19"/>
                        </a:cubicBezTo>
                        <a:cubicBezTo>
                          <a:pt x="737" y="18"/>
                          <a:pt x="735" y="17"/>
                          <a:pt x="735" y="18"/>
                        </a:cubicBezTo>
                        <a:cubicBezTo>
                          <a:pt x="730" y="19"/>
                          <a:pt x="722" y="22"/>
                          <a:pt x="716" y="24"/>
                        </a:cubicBezTo>
                        <a:cubicBezTo>
                          <a:pt x="714" y="24"/>
                          <a:pt x="713" y="23"/>
                          <a:pt x="708" y="24"/>
                        </a:cubicBezTo>
                        <a:cubicBezTo>
                          <a:pt x="704" y="26"/>
                          <a:pt x="703" y="26"/>
                          <a:pt x="702" y="27"/>
                        </a:cubicBezTo>
                        <a:cubicBezTo>
                          <a:pt x="698" y="28"/>
                          <a:pt x="691" y="31"/>
                          <a:pt x="690" y="30"/>
                        </a:cubicBezTo>
                        <a:cubicBezTo>
                          <a:pt x="690" y="31"/>
                          <a:pt x="687" y="31"/>
                          <a:pt x="685" y="33"/>
                        </a:cubicBezTo>
                        <a:cubicBezTo>
                          <a:pt x="684" y="32"/>
                          <a:pt x="684" y="32"/>
                          <a:pt x="684" y="32"/>
                        </a:cubicBezTo>
                        <a:cubicBezTo>
                          <a:pt x="685" y="33"/>
                          <a:pt x="685" y="33"/>
                          <a:pt x="685" y="33"/>
                        </a:cubicBezTo>
                        <a:cubicBezTo>
                          <a:pt x="677" y="33"/>
                          <a:pt x="674" y="38"/>
                          <a:pt x="666" y="39"/>
                        </a:cubicBezTo>
                        <a:cubicBezTo>
                          <a:pt x="667" y="39"/>
                          <a:pt x="667" y="39"/>
                          <a:pt x="667" y="39"/>
                        </a:cubicBezTo>
                        <a:cubicBezTo>
                          <a:pt x="665" y="40"/>
                          <a:pt x="665" y="40"/>
                          <a:pt x="665" y="40"/>
                        </a:cubicBezTo>
                        <a:cubicBezTo>
                          <a:pt x="664" y="40"/>
                          <a:pt x="665" y="39"/>
                          <a:pt x="665" y="38"/>
                        </a:cubicBezTo>
                        <a:cubicBezTo>
                          <a:pt x="661" y="40"/>
                          <a:pt x="656" y="42"/>
                          <a:pt x="652" y="43"/>
                        </a:cubicBezTo>
                        <a:cubicBezTo>
                          <a:pt x="654" y="43"/>
                          <a:pt x="654" y="43"/>
                          <a:pt x="654" y="43"/>
                        </a:cubicBezTo>
                        <a:cubicBezTo>
                          <a:pt x="652" y="44"/>
                          <a:pt x="650" y="46"/>
                          <a:pt x="647" y="47"/>
                        </a:cubicBezTo>
                        <a:cubicBezTo>
                          <a:pt x="651" y="43"/>
                          <a:pt x="642" y="48"/>
                          <a:pt x="641" y="48"/>
                        </a:cubicBezTo>
                        <a:cubicBezTo>
                          <a:pt x="644" y="46"/>
                          <a:pt x="644" y="46"/>
                          <a:pt x="644" y="46"/>
                        </a:cubicBezTo>
                        <a:cubicBezTo>
                          <a:pt x="640" y="48"/>
                          <a:pt x="640" y="48"/>
                          <a:pt x="641" y="49"/>
                        </a:cubicBezTo>
                        <a:cubicBezTo>
                          <a:pt x="636" y="51"/>
                          <a:pt x="636" y="48"/>
                          <a:pt x="632" y="51"/>
                        </a:cubicBezTo>
                        <a:cubicBezTo>
                          <a:pt x="635" y="50"/>
                          <a:pt x="635" y="50"/>
                          <a:pt x="635" y="50"/>
                        </a:cubicBezTo>
                        <a:cubicBezTo>
                          <a:pt x="637" y="50"/>
                          <a:pt x="635" y="52"/>
                          <a:pt x="632" y="53"/>
                        </a:cubicBezTo>
                        <a:cubicBezTo>
                          <a:pt x="632" y="53"/>
                          <a:pt x="630" y="53"/>
                          <a:pt x="632" y="52"/>
                        </a:cubicBezTo>
                        <a:cubicBezTo>
                          <a:pt x="628" y="54"/>
                          <a:pt x="622" y="57"/>
                          <a:pt x="620" y="58"/>
                        </a:cubicBezTo>
                        <a:cubicBezTo>
                          <a:pt x="618" y="58"/>
                          <a:pt x="618" y="57"/>
                          <a:pt x="619" y="57"/>
                        </a:cubicBezTo>
                        <a:cubicBezTo>
                          <a:pt x="611" y="61"/>
                          <a:pt x="616" y="58"/>
                          <a:pt x="608" y="63"/>
                        </a:cubicBezTo>
                        <a:cubicBezTo>
                          <a:pt x="607" y="62"/>
                          <a:pt x="607" y="62"/>
                          <a:pt x="607" y="62"/>
                        </a:cubicBezTo>
                        <a:cubicBezTo>
                          <a:pt x="605" y="64"/>
                          <a:pt x="605" y="64"/>
                          <a:pt x="605" y="64"/>
                        </a:cubicBezTo>
                        <a:cubicBezTo>
                          <a:pt x="600" y="65"/>
                          <a:pt x="600" y="65"/>
                          <a:pt x="600" y="65"/>
                        </a:cubicBezTo>
                        <a:cubicBezTo>
                          <a:pt x="602" y="65"/>
                          <a:pt x="602" y="65"/>
                          <a:pt x="602" y="65"/>
                        </a:cubicBezTo>
                        <a:cubicBezTo>
                          <a:pt x="599" y="67"/>
                          <a:pt x="598" y="68"/>
                          <a:pt x="595" y="69"/>
                        </a:cubicBezTo>
                        <a:cubicBezTo>
                          <a:pt x="595" y="68"/>
                          <a:pt x="595" y="68"/>
                          <a:pt x="595" y="68"/>
                        </a:cubicBezTo>
                        <a:cubicBezTo>
                          <a:pt x="588" y="72"/>
                          <a:pt x="586" y="71"/>
                          <a:pt x="579" y="76"/>
                        </a:cubicBezTo>
                        <a:cubicBezTo>
                          <a:pt x="579" y="76"/>
                          <a:pt x="580" y="75"/>
                          <a:pt x="580" y="74"/>
                        </a:cubicBezTo>
                        <a:cubicBezTo>
                          <a:pt x="574" y="79"/>
                          <a:pt x="575" y="76"/>
                          <a:pt x="569" y="81"/>
                        </a:cubicBezTo>
                        <a:cubicBezTo>
                          <a:pt x="569" y="80"/>
                          <a:pt x="568" y="80"/>
                          <a:pt x="568" y="80"/>
                        </a:cubicBezTo>
                        <a:cubicBezTo>
                          <a:pt x="565" y="82"/>
                          <a:pt x="565" y="82"/>
                          <a:pt x="565" y="82"/>
                        </a:cubicBezTo>
                        <a:cubicBezTo>
                          <a:pt x="565" y="81"/>
                          <a:pt x="565" y="81"/>
                          <a:pt x="565" y="81"/>
                        </a:cubicBezTo>
                        <a:cubicBezTo>
                          <a:pt x="563" y="84"/>
                          <a:pt x="563" y="84"/>
                          <a:pt x="563" y="84"/>
                        </a:cubicBezTo>
                        <a:cubicBezTo>
                          <a:pt x="561" y="84"/>
                          <a:pt x="561" y="84"/>
                          <a:pt x="561" y="84"/>
                        </a:cubicBezTo>
                        <a:cubicBezTo>
                          <a:pt x="560" y="85"/>
                          <a:pt x="560" y="85"/>
                          <a:pt x="560" y="85"/>
                        </a:cubicBezTo>
                        <a:cubicBezTo>
                          <a:pt x="556" y="85"/>
                          <a:pt x="552" y="89"/>
                          <a:pt x="547" y="90"/>
                        </a:cubicBezTo>
                        <a:cubicBezTo>
                          <a:pt x="548" y="91"/>
                          <a:pt x="548" y="91"/>
                          <a:pt x="548" y="91"/>
                        </a:cubicBezTo>
                        <a:cubicBezTo>
                          <a:pt x="539" y="100"/>
                          <a:pt x="522" y="104"/>
                          <a:pt x="510" y="114"/>
                        </a:cubicBezTo>
                        <a:cubicBezTo>
                          <a:pt x="510" y="113"/>
                          <a:pt x="510" y="113"/>
                          <a:pt x="510" y="113"/>
                        </a:cubicBezTo>
                        <a:cubicBezTo>
                          <a:pt x="505" y="118"/>
                          <a:pt x="505" y="118"/>
                          <a:pt x="505" y="118"/>
                        </a:cubicBezTo>
                        <a:cubicBezTo>
                          <a:pt x="502" y="119"/>
                          <a:pt x="507" y="116"/>
                          <a:pt x="505" y="116"/>
                        </a:cubicBezTo>
                        <a:cubicBezTo>
                          <a:pt x="500" y="120"/>
                          <a:pt x="504" y="119"/>
                          <a:pt x="498" y="123"/>
                        </a:cubicBezTo>
                        <a:cubicBezTo>
                          <a:pt x="494" y="125"/>
                          <a:pt x="498" y="122"/>
                          <a:pt x="500" y="120"/>
                        </a:cubicBezTo>
                        <a:cubicBezTo>
                          <a:pt x="494" y="125"/>
                          <a:pt x="485" y="132"/>
                          <a:pt x="481" y="134"/>
                        </a:cubicBezTo>
                        <a:cubicBezTo>
                          <a:pt x="481" y="135"/>
                          <a:pt x="480" y="135"/>
                          <a:pt x="481" y="135"/>
                        </a:cubicBezTo>
                        <a:cubicBezTo>
                          <a:pt x="477" y="138"/>
                          <a:pt x="472" y="142"/>
                          <a:pt x="467" y="145"/>
                        </a:cubicBezTo>
                        <a:cubicBezTo>
                          <a:pt x="467" y="144"/>
                          <a:pt x="468" y="143"/>
                          <a:pt x="469" y="143"/>
                        </a:cubicBezTo>
                        <a:cubicBezTo>
                          <a:pt x="467" y="144"/>
                          <a:pt x="465" y="145"/>
                          <a:pt x="464" y="146"/>
                        </a:cubicBezTo>
                        <a:cubicBezTo>
                          <a:pt x="465" y="144"/>
                          <a:pt x="465" y="144"/>
                          <a:pt x="465" y="144"/>
                        </a:cubicBezTo>
                        <a:cubicBezTo>
                          <a:pt x="462" y="147"/>
                          <a:pt x="456" y="152"/>
                          <a:pt x="454" y="152"/>
                        </a:cubicBezTo>
                        <a:cubicBezTo>
                          <a:pt x="455" y="152"/>
                          <a:pt x="455" y="153"/>
                          <a:pt x="453" y="155"/>
                        </a:cubicBezTo>
                        <a:cubicBezTo>
                          <a:pt x="450" y="155"/>
                          <a:pt x="445" y="162"/>
                          <a:pt x="440" y="165"/>
                        </a:cubicBezTo>
                        <a:cubicBezTo>
                          <a:pt x="440" y="164"/>
                          <a:pt x="444" y="161"/>
                          <a:pt x="443" y="162"/>
                        </a:cubicBezTo>
                        <a:cubicBezTo>
                          <a:pt x="440" y="163"/>
                          <a:pt x="439" y="166"/>
                          <a:pt x="437" y="168"/>
                        </a:cubicBezTo>
                        <a:cubicBezTo>
                          <a:pt x="437" y="167"/>
                          <a:pt x="437" y="167"/>
                          <a:pt x="437" y="167"/>
                        </a:cubicBezTo>
                        <a:cubicBezTo>
                          <a:pt x="427" y="176"/>
                          <a:pt x="427" y="176"/>
                          <a:pt x="427" y="176"/>
                        </a:cubicBezTo>
                        <a:cubicBezTo>
                          <a:pt x="425" y="176"/>
                          <a:pt x="418" y="184"/>
                          <a:pt x="418" y="183"/>
                        </a:cubicBezTo>
                        <a:cubicBezTo>
                          <a:pt x="414" y="186"/>
                          <a:pt x="421" y="181"/>
                          <a:pt x="417" y="185"/>
                        </a:cubicBezTo>
                        <a:cubicBezTo>
                          <a:pt x="415" y="185"/>
                          <a:pt x="413" y="189"/>
                          <a:pt x="412" y="188"/>
                        </a:cubicBezTo>
                        <a:cubicBezTo>
                          <a:pt x="413" y="187"/>
                          <a:pt x="413" y="187"/>
                          <a:pt x="413" y="187"/>
                        </a:cubicBezTo>
                        <a:cubicBezTo>
                          <a:pt x="410" y="190"/>
                          <a:pt x="410" y="190"/>
                          <a:pt x="410" y="190"/>
                        </a:cubicBezTo>
                        <a:cubicBezTo>
                          <a:pt x="411" y="187"/>
                          <a:pt x="411" y="187"/>
                          <a:pt x="411" y="187"/>
                        </a:cubicBezTo>
                        <a:cubicBezTo>
                          <a:pt x="408" y="190"/>
                          <a:pt x="407" y="193"/>
                          <a:pt x="408" y="193"/>
                        </a:cubicBezTo>
                        <a:cubicBezTo>
                          <a:pt x="405" y="195"/>
                          <a:pt x="401" y="199"/>
                          <a:pt x="399" y="199"/>
                        </a:cubicBezTo>
                        <a:cubicBezTo>
                          <a:pt x="400" y="198"/>
                          <a:pt x="400" y="198"/>
                          <a:pt x="400" y="198"/>
                        </a:cubicBezTo>
                        <a:cubicBezTo>
                          <a:pt x="393" y="205"/>
                          <a:pt x="386" y="207"/>
                          <a:pt x="382" y="214"/>
                        </a:cubicBezTo>
                        <a:cubicBezTo>
                          <a:pt x="381" y="214"/>
                          <a:pt x="381" y="214"/>
                          <a:pt x="382" y="213"/>
                        </a:cubicBezTo>
                        <a:cubicBezTo>
                          <a:pt x="378" y="217"/>
                          <a:pt x="378" y="217"/>
                          <a:pt x="378" y="217"/>
                        </a:cubicBezTo>
                        <a:cubicBezTo>
                          <a:pt x="378" y="215"/>
                          <a:pt x="378" y="215"/>
                          <a:pt x="378" y="215"/>
                        </a:cubicBezTo>
                        <a:cubicBezTo>
                          <a:pt x="372" y="223"/>
                          <a:pt x="372" y="223"/>
                          <a:pt x="372" y="223"/>
                        </a:cubicBezTo>
                        <a:cubicBezTo>
                          <a:pt x="372" y="223"/>
                          <a:pt x="372" y="223"/>
                          <a:pt x="372" y="223"/>
                        </a:cubicBezTo>
                        <a:cubicBezTo>
                          <a:pt x="367" y="227"/>
                          <a:pt x="360" y="235"/>
                          <a:pt x="354" y="241"/>
                        </a:cubicBezTo>
                        <a:cubicBezTo>
                          <a:pt x="355" y="240"/>
                          <a:pt x="355" y="240"/>
                          <a:pt x="355" y="240"/>
                        </a:cubicBezTo>
                        <a:cubicBezTo>
                          <a:pt x="349" y="247"/>
                          <a:pt x="348" y="246"/>
                          <a:pt x="344" y="251"/>
                        </a:cubicBezTo>
                        <a:cubicBezTo>
                          <a:pt x="344" y="251"/>
                          <a:pt x="344" y="251"/>
                          <a:pt x="344" y="250"/>
                        </a:cubicBezTo>
                        <a:cubicBezTo>
                          <a:pt x="340" y="255"/>
                          <a:pt x="340" y="255"/>
                          <a:pt x="340" y="255"/>
                        </a:cubicBezTo>
                        <a:cubicBezTo>
                          <a:pt x="340" y="253"/>
                          <a:pt x="340" y="253"/>
                          <a:pt x="340" y="253"/>
                        </a:cubicBezTo>
                        <a:cubicBezTo>
                          <a:pt x="338" y="258"/>
                          <a:pt x="331" y="262"/>
                          <a:pt x="333" y="260"/>
                        </a:cubicBezTo>
                        <a:cubicBezTo>
                          <a:pt x="332" y="263"/>
                          <a:pt x="329" y="266"/>
                          <a:pt x="329" y="267"/>
                        </a:cubicBezTo>
                        <a:cubicBezTo>
                          <a:pt x="325" y="272"/>
                          <a:pt x="328" y="268"/>
                          <a:pt x="325" y="271"/>
                        </a:cubicBezTo>
                        <a:cubicBezTo>
                          <a:pt x="321" y="274"/>
                          <a:pt x="322" y="276"/>
                          <a:pt x="317" y="280"/>
                        </a:cubicBezTo>
                        <a:cubicBezTo>
                          <a:pt x="317" y="280"/>
                          <a:pt x="317" y="280"/>
                          <a:pt x="317" y="280"/>
                        </a:cubicBezTo>
                        <a:cubicBezTo>
                          <a:pt x="315" y="282"/>
                          <a:pt x="314" y="284"/>
                          <a:pt x="311" y="287"/>
                        </a:cubicBezTo>
                        <a:cubicBezTo>
                          <a:pt x="312" y="286"/>
                          <a:pt x="312" y="286"/>
                          <a:pt x="312" y="286"/>
                        </a:cubicBezTo>
                        <a:cubicBezTo>
                          <a:pt x="308" y="292"/>
                          <a:pt x="305" y="291"/>
                          <a:pt x="303" y="297"/>
                        </a:cubicBezTo>
                        <a:cubicBezTo>
                          <a:pt x="301" y="299"/>
                          <a:pt x="298" y="304"/>
                          <a:pt x="297" y="303"/>
                        </a:cubicBezTo>
                        <a:cubicBezTo>
                          <a:pt x="283" y="322"/>
                          <a:pt x="283" y="322"/>
                          <a:pt x="283" y="322"/>
                        </a:cubicBezTo>
                        <a:cubicBezTo>
                          <a:pt x="281" y="322"/>
                          <a:pt x="282" y="324"/>
                          <a:pt x="278" y="327"/>
                        </a:cubicBezTo>
                        <a:cubicBezTo>
                          <a:pt x="279" y="328"/>
                          <a:pt x="279" y="328"/>
                          <a:pt x="279" y="328"/>
                        </a:cubicBezTo>
                        <a:cubicBezTo>
                          <a:pt x="272" y="337"/>
                          <a:pt x="262" y="347"/>
                          <a:pt x="254" y="358"/>
                        </a:cubicBezTo>
                        <a:cubicBezTo>
                          <a:pt x="253" y="357"/>
                          <a:pt x="253" y="357"/>
                          <a:pt x="253" y="357"/>
                        </a:cubicBezTo>
                        <a:cubicBezTo>
                          <a:pt x="252" y="360"/>
                          <a:pt x="252" y="360"/>
                          <a:pt x="252" y="360"/>
                        </a:cubicBezTo>
                        <a:cubicBezTo>
                          <a:pt x="244" y="372"/>
                          <a:pt x="233" y="387"/>
                          <a:pt x="226" y="396"/>
                        </a:cubicBezTo>
                        <a:cubicBezTo>
                          <a:pt x="225" y="400"/>
                          <a:pt x="223" y="405"/>
                          <a:pt x="219" y="410"/>
                        </a:cubicBezTo>
                        <a:cubicBezTo>
                          <a:pt x="219" y="409"/>
                          <a:pt x="219" y="409"/>
                          <a:pt x="219" y="409"/>
                        </a:cubicBezTo>
                        <a:cubicBezTo>
                          <a:pt x="214" y="418"/>
                          <a:pt x="209" y="428"/>
                          <a:pt x="202" y="437"/>
                        </a:cubicBezTo>
                        <a:cubicBezTo>
                          <a:pt x="202" y="436"/>
                          <a:pt x="202" y="437"/>
                          <a:pt x="202" y="436"/>
                        </a:cubicBezTo>
                        <a:cubicBezTo>
                          <a:pt x="202" y="439"/>
                          <a:pt x="199" y="442"/>
                          <a:pt x="197" y="444"/>
                        </a:cubicBezTo>
                        <a:cubicBezTo>
                          <a:pt x="200" y="442"/>
                          <a:pt x="200" y="442"/>
                          <a:pt x="200" y="442"/>
                        </a:cubicBezTo>
                        <a:cubicBezTo>
                          <a:pt x="199" y="445"/>
                          <a:pt x="196" y="448"/>
                          <a:pt x="194" y="449"/>
                        </a:cubicBezTo>
                        <a:cubicBezTo>
                          <a:pt x="192" y="454"/>
                          <a:pt x="192" y="454"/>
                          <a:pt x="192" y="454"/>
                        </a:cubicBezTo>
                        <a:cubicBezTo>
                          <a:pt x="192" y="455"/>
                          <a:pt x="192" y="455"/>
                          <a:pt x="192" y="455"/>
                        </a:cubicBezTo>
                        <a:cubicBezTo>
                          <a:pt x="192" y="456"/>
                          <a:pt x="192" y="456"/>
                          <a:pt x="192" y="456"/>
                        </a:cubicBezTo>
                        <a:cubicBezTo>
                          <a:pt x="189" y="458"/>
                          <a:pt x="189" y="458"/>
                          <a:pt x="189" y="458"/>
                        </a:cubicBezTo>
                        <a:cubicBezTo>
                          <a:pt x="189" y="459"/>
                          <a:pt x="186" y="465"/>
                          <a:pt x="186" y="467"/>
                        </a:cubicBezTo>
                        <a:cubicBezTo>
                          <a:pt x="185" y="467"/>
                          <a:pt x="182" y="471"/>
                          <a:pt x="184" y="468"/>
                        </a:cubicBezTo>
                        <a:cubicBezTo>
                          <a:pt x="175" y="484"/>
                          <a:pt x="175" y="484"/>
                          <a:pt x="175" y="484"/>
                        </a:cubicBezTo>
                        <a:cubicBezTo>
                          <a:pt x="176" y="482"/>
                          <a:pt x="176" y="482"/>
                          <a:pt x="176" y="482"/>
                        </a:cubicBezTo>
                        <a:cubicBezTo>
                          <a:pt x="178" y="482"/>
                          <a:pt x="175" y="487"/>
                          <a:pt x="174" y="489"/>
                        </a:cubicBezTo>
                        <a:cubicBezTo>
                          <a:pt x="175" y="486"/>
                          <a:pt x="172" y="488"/>
                          <a:pt x="171" y="490"/>
                        </a:cubicBezTo>
                        <a:cubicBezTo>
                          <a:pt x="170" y="492"/>
                          <a:pt x="173" y="488"/>
                          <a:pt x="173" y="489"/>
                        </a:cubicBezTo>
                        <a:cubicBezTo>
                          <a:pt x="172" y="493"/>
                          <a:pt x="169" y="499"/>
                          <a:pt x="168" y="500"/>
                        </a:cubicBezTo>
                        <a:cubicBezTo>
                          <a:pt x="168" y="498"/>
                          <a:pt x="168" y="498"/>
                          <a:pt x="168" y="498"/>
                        </a:cubicBezTo>
                        <a:cubicBezTo>
                          <a:pt x="167" y="502"/>
                          <a:pt x="164" y="503"/>
                          <a:pt x="162" y="507"/>
                        </a:cubicBezTo>
                        <a:cubicBezTo>
                          <a:pt x="161" y="511"/>
                          <a:pt x="159" y="513"/>
                          <a:pt x="161" y="513"/>
                        </a:cubicBezTo>
                        <a:cubicBezTo>
                          <a:pt x="159" y="518"/>
                          <a:pt x="159" y="514"/>
                          <a:pt x="158" y="516"/>
                        </a:cubicBezTo>
                        <a:cubicBezTo>
                          <a:pt x="158" y="518"/>
                          <a:pt x="154" y="525"/>
                          <a:pt x="153" y="525"/>
                        </a:cubicBezTo>
                        <a:cubicBezTo>
                          <a:pt x="153" y="529"/>
                          <a:pt x="145" y="538"/>
                          <a:pt x="147" y="540"/>
                        </a:cubicBezTo>
                        <a:cubicBezTo>
                          <a:pt x="143" y="544"/>
                          <a:pt x="143" y="544"/>
                          <a:pt x="143" y="544"/>
                        </a:cubicBezTo>
                        <a:cubicBezTo>
                          <a:pt x="144" y="544"/>
                          <a:pt x="145" y="545"/>
                          <a:pt x="143" y="549"/>
                        </a:cubicBezTo>
                        <a:cubicBezTo>
                          <a:pt x="141" y="552"/>
                          <a:pt x="141" y="551"/>
                          <a:pt x="140" y="551"/>
                        </a:cubicBezTo>
                        <a:cubicBezTo>
                          <a:pt x="141" y="554"/>
                          <a:pt x="141" y="554"/>
                          <a:pt x="141" y="554"/>
                        </a:cubicBezTo>
                        <a:cubicBezTo>
                          <a:pt x="130" y="571"/>
                          <a:pt x="121" y="596"/>
                          <a:pt x="111" y="615"/>
                        </a:cubicBezTo>
                        <a:cubicBezTo>
                          <a:pt x="107" y="624"/>
                          <a:pt x="104" y="636"/>
                          <a:pt x="99" y="647"/>
                        </a:cubicBezTo>
                        <a:cubicBezTo>
                          <a:pt x="100" y="645"/>
                          <a:pt x="100" y="645"/>
                          <a:pt x="100" y="645"/>
                        </a:cubicBezTo>
                        <a:cubicBezTo>
                          <a:pt x="95" y="656"/>
                          <a:pt x="95" y="656"/>
                          <a:pt x="95" y="656"/>
                        </a:cubicBezTo>
                        <a:cubicBezTo>
                          <a:pt x="99" y="648"/>
                          <a:pt x="99" y="648"/>
                          <a:pt x="99" y="648"/>
                        </a:cubicBezTo>
                        <a:cubicBezTo>
                          <a:pt x="98" y="651"/>
                          <a:pt x="98" y="653"/>
                          <a:pt x="97" y="655"/>
                        </a:cubicBezTo>
                        <a:cubicBezTo>
                          <a:pt x="92" y="666"/>
                          <a:pt x="85" y="681"/>
                          <a:pt x="81" y="696"/>
                        </a:cubicBezTo>
                        <a:cubicBezTo>
                          <a:pt x="80" y="706"/>
                          <a:pt x="77" y="702"/>
                          <a:pt x="76" y="711"/>
                        </a:cubicBezTo>
                        <a:cubicBezTo>
                          <a:pt x="76" y="710"/>
                          <a:pt x="76" y="710"/>
                          <a:pt x="76" y="709"/>
                        </a:cubicBezTo>
                        <a:cubicBezTo>
                          <a:pt x="73" y="719"/>
                          <a:pt x="72" y="725"/>
                          <a:pt x="70" y="735"/>
                        </a:cubicBezTo>
                        <a:cubicBezTo>
                          <a:pt x="68" y="733"/>
                          <a:pt x="68" y="741"/>
                          <a:pt x="67" y="740"/>
                        </a:cubicBezTo>
                        <a:cubicBezTo>
                          <a:pt x="68" y="741"/>
                          <a:pt x="68" y="741"/>
                          <a:pt x="68" y="741"/>
                        </a:cubicBezTo>
                        <a:cubicBezTo>
                          <a:pt x="67" y="743"/>
                          <a:pt x="65" y="748"/>
                          <a:pt x="65" y="747"/>
                        </a:cubicBezTo>
                        <a:cubicBezTo>
                          <a:pt x="64" y="752"/>
                          <a:pt x="64" y="752"/>
                          <a:pt x="64" y="752"/>
                        </a:cubicBezTo>
                        <a:cubicBezTo>
                          <a:pt x="63" y="752"/>
                          <a:pt x="63" y="752"/>
                          <a:pt x="63" y="752"/>
                        </a:cubicBezTo>
                        <a:cubicBezTo>
                          <a:pt x="62" y="757"/>
                          <a:pt x="59" y="770"/>
                          <a:pt x="56" y="772"/>
                        </a:cubicBezTo>
                        <a:cubicBezTo>
                          <a:pt x="53" y="787"/>
                          <a:pt x="47" y="809"/>
                          <a:pt x="42" y="827"/>
                        </a:cubicBezTo>
                        <a:cubicBezTo>
                          <a:pt x="43" y="830"/>
                          <a:pt x="41" y="835"/>
                          <a:pt x="40" y="839"/>
                        </a:cubicBezTo>
                        <a:cubicBezTo>
                          <a:pt x="38" y="844"/>
                          <a:pt x="38" y="844"/>
                          <a:pt x="38" y="844"/>
                        </a:cubicBezTo>
                        <a:cubicBezTo>
                          <a:pt x="38" y="848"/>
                          <a:pt x="38" y="853"/>
                          <a:pt x="36" y="856"/>
                        </a:cubicBezTo>
                        <a:cubicBezTo>
                          <a:pt x="36" y="856"/>
                          <a:pt x="36" y="856"/>
                          <a:pt x="36" y="856"/>
                        </a:cubicBezTo>
                        <a:cubicBezTo>
                          <a:pt x="36" y="860"/>
                          <a:pt x="34" y="864"/>
                          <a:pt x="34" y="868"/>
                        </a:cubicBezTo>
                        <a:cubicBezTo>
                          <a:pt x="33" y="873"/>
                          <a:pt x="32" y="877"/>
                          <a:pt x="31" y="876"/>
                        </a:cubicBezTo>
                        <a:cubicBezTo>
                          <a:pt x="33" y="877"/>
                          <a:pt x="29" y="886"/>
                          <a:pt x="29" y="886"/>
                        </a:cubicBezTo>
                        <a:cubicBezTo>
                          <a:pt x="29" y="886"/>
                          <a:pt x="15" y="946"/>
                          <a:pt x="7" y="1014"/>
                        </a:cubicBezTo>
                        <a:cubicBezTo>
                          <a:pt x="3" y="1049"/>
                          <a:pt x="1" y="1085"/>
                          <a:pt x="0" y="1116"/>
                        </a:cubicBezTo>
                        <a:cubicBezTo>
                          <a:pt x="0" y="1148"/>
                          <a:pt x="1" y="1175"/>
                          <a:pt x="4" y="1189"/>
                        </a:cubicBezTo>
                        <a:cubicBezTo>
                          <a:pt x="5" y="1191"/>
                          <a:pt x="5" y="1197"/>
                          <a:pt x="6" y="1195"/>
                        </a:cubicBezTo>
                        <a:cubicBezTo>
                          <a:pt x="7" y="1199"/>
                          <a:pt x="5" y="1201"/>
                          <a:pt x="6" y="1202"/>
                        </a:cubicBezTo>
                        <a:cubicBezTo>
                          <a:pt x="7" y="1196"/>
                          <a:pt x="9" y="1204"/>
                          <a:pt x="10" y="1198"/>
                        </a:cubicBezTo>
                        <a:cubicBezTo>
                          <a:pt x="10" y="1202"/>
                          <a:pt x="10" y="1202"/>
                          <a:pt x="10" y="1202"/>
                        </a:cubicBezTo>
                        <a:cubicBezTo>
                          <a:pt x="11" y="1203"/>
                          <a:pt x="9" y="1197"/>
                          <a:pt x="11" y="1198"/>
                        </a:cubicBezTo>
                        <a:cubicBezTo>
                          <a:pt x="9" y="1197"/>
                          <a:pt x="9" y="1197"/>
                          <a:pt x="9" y="1197"/>
                        </a:cubicBezTo>
                        <a:cubicBezTo>
                          <a:pt x="9" y="1194"/>
                          <a:pt x="9" y="1192"/>
                          <a:pt x="10" y="1191"/>
                        </a:cubicBezTo>
                        <a:cubicBezTo>
                          <a:pt x="9" y="1188"/>
                          <a:pt x="7" y="1186"/>
                          <a:pt x="8" y="1180"/>
                        </a:cubicBezTo>
                        <a:cubicBezTo>
                          <a:pt x="8" y="1182"/>
                          <a:pt x="8" y="1182"/>
                          <a:pt x="8" y="1182"/>
                        </a:cubicBezTo>
                        <a:cubicBezTo>
                          <a:pt x="8" y="1176"/>
                          <a:pt x="9" y="1178"/>
                          <a:pt x="10" y="1177"/>
                        </a:cubicBezTo>
                        <a:cubicBezTo>
                          <a:pt x="10" y="1178"/>
                          <a:pt x="10" y="1178"/>
                          <a:pt x="10" y="1178"/>
                        </a:cubicBezTo>
                        <a:cubicBezTo>
                          <a:pt x="11" y="1174"/>
                          <a:pt x="11" y="1174"/>
                          <a:pt x="11" y="1174"/>
                        </a:cubicBezTo>
                        <a:cubicBezTo>
                          <a:pt x="10" y="1177"/>
                          <a:pt x="11" y="1183"/>
                          <a:pt x="11" y="1180"/>
                        </a:cubicBezTo>
                        <a:cubicBezTo>
                          <a:pt x="12" y="1174"/>
                          <a:pt x="11" y="1182"/>
                          <a:pt x="11" y="1177"/>
                        </a:cubicBezTo>
                        <a:cubicBezTo>
                          <a:pt x="11" y="1174"/>
                          <a:pt x="12" y="1175"/>
                          <a:pt x="12" y="1175"/>
                        </a:cubicBezTo>
                        <a:cubicBezTo>
                          <a:pt x="12" y="1170"/>
                          <a:pt x="12" y="1170"/>
                          <a:pt x="12" y="1170"/>
                        </a:cubicBezTo>
                        <a:cubicBezTo>
                          <a:pt x="13" y="1170"/>
                          <a:pt x="12" y="1173"/>
                          <a:pt x="13" y="1171"/>
                        </a:cubicBezTo>
                        <a:cubicBezTo>
                          <a:pt x="12" y="1164"/>
                          <a:pt x="12" y="1164"/>
                          <a:pt x="12" y="1164"/>
                        </a:cubicBezTo>
                        <a:cubicBezTo>
                          <a:pt x="14" y="1163"/>
                          <a:pt x="11" y="1157"/>
                          <a:pt x="13" y="1154"/>
                        </a:cubicBezTo>
                        <a:cubicBezTo>
                          <a:pt x="14" y="1159"/>
                          <a:pt x="14" y="1153"/>
                          <a:pt x="15" y="1154"/>
                        </a:cubicBezTo>
                        <a:cubicBezTo>
                          <a:pt x="15" y="1142"/>
                          <a:pt x="15" y="1142"/>
                          <a:pt x="15" y="1142"/>
                        </a:cubicBezTo>
                        <a:cubicBezTo>
                          <a:pt x="16" y="1141"/>
                          <a:pt x="16" y="1145"/>
                          <a:pt x="16" y="1144"/>
                        </a:cubicBezTo>
                        <a:cubicBezTo>
                          <a:pt x="16" y="1141"/>
                          <a:pt x="15" y="1140"/>
                          <a:pt x="15" y="1139"/>
                        </a:cubicBezTo>
                        <a:cubicBezTo>
                          <a:pt x="16" y="1138"/>
                          <a:pt x="16" y="1130"/>
                          <a:pt x="17" y="1130"/>
                        </a:cubicBezTo>
                        <a:cubicBezTo>
                          <a:pt x="19" y="1122"/>
                          <a:pt x="15" y="1127"/>
                          <a:pt x="17" y="1119"/>
                        </a:cubicBezTo>
                        <a:cubicBezTo>
                          <a:pt x="18" y="1118"/>
                          <a:pt x="17" y="1125"/>
                          <a:pt x="18" y="1122"/>
                        </a:cubicBezTo>
                        <a:cubicBezTo>
                          <a:pt x="18" y="1114"/>
                          <a:pt x="18" y="1114"/>
                          <a:pt x="18" y="1114"/>
                        </a:cubicBezTo>
                        <a:cubicBezTo>
                          <a:pt x="18" y="1115"/>
                          <a:pt x="19" y="1116"/>
                          <a:pt x="19" y="1119"/>
                        </a:cubicBezTo>
                        <a:cubicBezTo>
                          <a:pt x="21" y="1098"/>
                          <a:pt x="26" y="1087"/>
                          <a:pt x="27" y="1067"/>
                        </a:cubicBezTo>
                        <a:cubicBezTo>
                          <a:pt x="28" y="1065"/>
                          <a:pt x="27" y="1069"/>
                          <a:pt x="28" y="1071"/>
                        </a:cubicBezTo>
                        <a:cubicBezTo>
                          <a:pt x="28" y="1057"/>
                          <a:pt x="32" y="1052"/>
                          <a:pt x="33" y="1040"/>
                        </a:cubicBezTo>
                        <a:cubicBezTo>
                          <a:pt x="32" y="1040"/>
                          <a:pt x="32" y="1040"/>
                          <a:pt x="32" y="1040"/>
                        </a:cubicBezTo>
                        <a:cubicBezTo>
                          <a:pt x="36" y="1024"/>
                          <a:pt x="37" y="1004"/>
                          <a:pt x="41" y="986"/>
                        </a:cubicBezTo>
                        <a:cubicBezTo>
                          <a:pt x="40" y="988"/>
                          <a:pt x="40" y="988"/>
                          <a:pt x="40" y="988"/>
                        </a:cubicBezTo>
                        <a:cubicBezTo>
                          <a:pt x="39" y="985"/>
                          <a:pt x="40" y="981"/>
                          <a:pt x="40" y="978"/>
                        </a:cubicBezTo>
                        <a:cubicBezTo>
                          <a:pt x="40" y="977"/>
                          <a:pt x="41" y="980"/>
                          <a:pt x="42" y="975"/>
                        </a:cubicBezTo>
                        <a:cubicBezTo>
                          <a:pt x="41" y="976"/>
                          <a:pt x="41" y="978"/>
                          <a:pt x="40" y="977"/>
                        </a:cubicBezTo>
                        <a:cubicBezTo>
                          <a:pt x="45" y="962"/>
                          <a:pt x="50" y="928"/>
                          <a:pt x="56" y="903"/>
                        </a:cubicBezTo>
                        <a:cubicBezTo>
                          <a:pt x="62" y="868"/>
                          <a:pt x="72" y="831"/>
                          <a:pt x="81" y="797"/>
                        </a:cubicBezTo>
                        <a:cubicBezTo>
                          <a:pt x="79" y="802"/>
                          <a:pt x="78" y="799"/>
                          <a:pt x="79" y="796"/>
                        </a:cubicBezTo>
                        <a:cubicBezTo>
                          <a:pt x="86" y="786"/>
                          <a:pt x="84" y="777"/>
                          <a:pt x="89" y="767"/>
                        </a:cubicBezTo>
                        <a:cubicBezTo>
                          <a:pt x="94" y="747"/>
                          <a:pt x="103" y="731"/>
                          <a:pt x="106" y="712"/>
                        </a:cubicBezTo>
                        <a:cubicBezTo>
                          <a:pt x="107" y="712"/>
                          <a:pt x="107" y="712"/>
                          <a:pt x="107" y="712"/>
                        </a:cubicBezTo>
                        <a:cubicBezTo>
                          <a:pt x="108" y="710"/>
                          <a:pt x="108" y="709"/>
                          <a:pt x="109" y="706"/>
                        </a:cubicBezTo>
                        <a:cubicBezTo>
                          <a:pt x="109" y="706"/>
                          <a:pt x="109" y="706"/>
                          <a:pt x="109" y="706"/>
                        </a:cubicBezTo>
                        <a:cubicBezTo>
                          <a:pt x="112" y="700"/>
                          <a:pt x="113" y="691"/>
                          <a:pt x="115" y="688"/>
                        </a:cubicBezTo>
                        <a:cubicBezTo>
                          <a:pt x="114" y="687"/>
                          <a:pt x="114" y="687"/>
                          <a:pt x="114" y="687"/>
                        </a:cubicBezTo>
                        <a:cubicBezTo>
                          <a:pt x="116" y="683"/>
                          <a:pt x="116" y="685"/>
                          <a:pt x="117" y="681"/>
                        </a:cubicBezTo>
                        <a:cubicBezTo>
                          <a:pt x="117" y="681"/>
                          <a:pt x="117" y="681"/>
                          <a:pt x="117" y="681"/>
                        </a:cubicBezTo>
                        <a:cubicBezTo>
                          <a:pt x="118" y="676"/>
                          <a:pt x="118" y="676"/>
                          <a:pt x="118" y="676"/>
                        </a:cubicBezTo>
                        <a:cubicBezTo>
                          <a:pt x="120" y="677"/>
                          <a:pt x="122" y="665"/>
                          <a:pt x="124" y="663"/>
                        </a:cubicBezTo>
                        <a:cubicBezTo>
                          <a:pt x="126" y="657"/>
                          <a:pt x="129" y="648"/>
                          <a:pt x="132" y="640"/>
                        </a:cubicBezTo>
                        <a:cubicBezTo>
                          <a:pt x="134" y="639"/>
                          <a:pt x="137" y="630"/>
                          <a:pt x="140" y="624"/>
                        </a:cubicBezTo>
                        <a:cubicBezTo>
                          <a:pt x="145" y="613"/>
                          <a:pt x="151" y="596"/>
                          <a:pt x="158" y="582"/>
                        </a:cubicBezTo>
                        <a:cubicBezTo>
                          <a:pt x="157" y="582"/>
                          <a:pt x="157" y="582"/>
                          <a:pt x="157" y="582"/>
                        </a:cubicBezTo>
                        <a:cubicBezTo>
                          <a:pt x="159" y="578"/>
                          <a:pt x="159" y="578"/>
                          <a:pt x="159" y="578"/>
                        </a:cubicBezTo>
                        <a:cubicBezTo>
                          <a:pt x="159" y="578"/>
                          <a:pt x="159" y="578"/>
                          <a:pt x="159" y="578"/>
                        </a:cubicBezTo>
                        <a:cubicBezTo>
                          <a:pt x="162" y="576"/>
                          <a:pt x="163" y="569"/>
                          <a:pt x="165" y="567"/>
                        </a:cubicBezTo>
                        <a:cubicBezTo>
                          <a:pt x="163" y="568"/>
                          <a:pt x="164" y="569"/>
                          <a:pt x="163" y="572"/>
                        </a:cubicBezTo>
                        <a:cubicBezTo>
                          <a:pt x="161" y="574"/>
                          <a:pt x="161" y="571"/>
                          <a:pt x="163" y="567"/>
                        </a:cubicBezTo>
                        <a:cubicBezTo>
                          <a:pt x="164" y="567"/>
                          <a:pt x="164" y="567"/>
                          <a:pt x="164" y="567"/>
                        </a:cubicBezTo>
                        <a:cubicBezTo>
                          <a:pt x="164" y="564"/>
                          <a:pt x="164" y="564"/>
                          <a:pt x="164" y="564"/>
                        </a:cubicBezTo>
                        <a:cubicBezTo>
                          <a:pt x="165" y="564"/>
                          <a:pt x="167" y="562"/>
                          <a:pt x="168" y="562"/>
                        </a:cubicBezTo>
                        <a:cubicBezTo>
                          <a:pt x="174" y="550"/>
                          <a:pt x="176" y="541"/>
                          <a:pt x="183" y="528"/>
                        </a:cubicBezTo>
                        <a:cubicBezTo>
                          <a:pt x="183" y="530"/>
                          <a:pt x="187" y="519"/>
                          <a:pt x="188" y="523"/>
                        </a:cubicBezTo>
                        <a:cubicBezTo>
                          <a:pt x="191" y="515"/>
                          <a:pt x="186" y="523"/>
                          <a:pt x="186" y="519"/>
                        </a:cubicBezTo>
                        <a:cubicBezTo>
                          <a:pt x="188" y="517"/>
                          <a:pt x="188" y="515"/>
                          <a:pt x="189" y="515"/>
                        </a:cubicBezTo>
                        <a:cubicBezTo>
                          <a:pt x="189" y="516"/>
                          <a:pt x="191" y="513"/>
                          <a:pt x="190" y="515"/>
                        </a:cubicBezTo>
                        <a:cubicBezTo>
                          <a:pt x="193" y="510"/>
                          <a:pt x="193" y="510"/>
                          <a:pt x="193" y="510"/>
                        </a:cubicBezTo>
                        <a:cubicBezTo>
                          <a:pt x="193" y="510"/>
                          <a:pt x="193" y="511"/>
                          <a:pt x="193" y="512"/>
                        </a:cubicBezTo>
                        <a:cubicBezTo>
                          <a:pt x="197" y="501"/>
                          <a:pt x="203" y="494"/>
                          <a:pt x="207" y="485"/>
                        </a:cubicBezTo>
                        <a:cubicBezTo>
                          <a:pt x="207" y="484"/>
                          <a:pt x="205" y="488"/>
                          <a:pt x="205" y="487"/>
                        </a:cubicBezTo>
                        <a:cubicBezTo>
                          <a:pt x="209" y="478"/>
                          <a:pt x="211" y="480"/>
                          <a:pt x="215" y="471"/>
                        </a:cubicBezTo>
                        <a:cubicBezTo>
                          <a:pt x="214" y="473"/>
                          <a:pt x="214" y="473"/>
                          <a:pt x="214" y="473"/>
                        </a:cubicBezTo>
                        <a:cubicBezTo>
                          <a:pt x="215" y="470"/>
                          <a:pt x="215" y="469"/>
                          <a:pt x="219" y="465"/>
                        </a:cubicBezTo>
                        <a:cubicBezTo>
                          <a:pt x="220" y="465"/>
                          <a:pt x="217" y="469"/>
                          <a:pt x="216" y="471"/>
                        </a:cubicBezTo>
                        <a:cubicBezTo>
                          <a:pt x="218" y="468"/>
                          <a:pt x="223" y="461"/>
                          <a:pt x="220" y="462"/>
                        </a:cubicBezTo>
                        <a:cubicBezTo>
                          <a:pt x="222" y="459"/>
                          <a:pt x="224" y="458"/>
                          <a:pt x="225" y="456"/>
                        </a:cubicBezTo>
                        <a:cubicBezTo>
                          <a:pt x="225" y="456"/>
                          <a:pt x="223" y="459"/>
                          <a:pt x="223" y="457"/>
                        </a:cubicBezTo>
                        <a:cubicBezTo>
                          <a:pt x="227" y="452"/>
                          <a:pt x="231" y="444"/>
                          <a:pt x="235" y="439"/>
                        </a:cubicBezTo>
                        <a:cubicBezTo>
                          <a:pt x="235" y="439"/>
                          <a:pt x="236" y="439"/>
                          <a:pt x="236" y="439"/>
                        </a:cubicBezTo>
                        <a:cubicBezTo>
                          <a:pt x="238" y="434"/>
                          <a:pt x="239" y="436"/>
                          <a:pt x="243" y="429"/>
                        </a:cubicBezTo>
                        <a:close/>
                      </a:path>
                    </a:pathLst>
                  </a:custGeom>
                  <a:solidFill>
                    <a:srgbClr val="000000">
                      <a:lumMod val="8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49" name="Freeform 156"/>
                  <p:cNvSpPr/>
                  <p:nvPr>
                    <p:custDataLst>
                      <p:tags r:id="rId317"/>
                    </p:custDataLst>
                  </p:nvPr>
                </p:nvSpPr>
                <p:spPr bwMode="auto">
                  <a:xfrm>
                    <a:off x="7526338" y="2025650"/>
                    <a:ext cx="7937" cy="7938"/>
                  </a:xfrm>
                  <a:custGeom>
                    <a:avLst/>
                    <a:gdLst/>
                    <a:ahLst/>
                    <a:cxnLst>
                      <a:cxn ang="0">
                        <a:pos x="3" y="0"/>
                      </a:cxn>
                      <a:cxn ang="0">
                        <a:pos x="0" y="1"/>
                      </a:cxn>
                      <a:cxn ang="0">
                        <a:pos x="0" y="3"/>
                      </a:cxn>
                      <a:cxn ang="0">
                        <a:pos x="3" y="0"/>
                      </a:cxn>
                    </a:cxnLst>
                    <a:rect l="0" t="0" r="r" b="b"/>
                    <a:pathLst>
                      <a:path w="3" h="3">
                        <a:moveTo>
                          <a:pt x="3" y="0"/>
                        </a:moveTo>
                        <a:cubicBezTo>
                          <a:pt x="0" y="1"/>
                          <a:pt x="0" y="1"/>
                          <a:pt x="0" y="1"/>
                        </a:cubicBezTo>
                        <a:cubicBezTo>
                          <a:pt x="1" y="2"/>
                          <a:pt x="1" y="2"/>
                          <a:pt x="0" y="3"/>
                        </a:cubicBezTo>
                        <a:lnTo>
                          <a:pt x="3"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50" name="Freeform 157"/>
                  <p:cNvSpPr/>
                  <p:nvPr>
                    <p:custDataLst>
                      <p:tags r:id="rId318"/>
                    </p:custDataLst>
                  </p:nvPr>
                </p:nvSpPr>
                <p:spPr bwMode="auto">
                  <a:xfrm>
                    <a:off x="7278688" y="2239963"/>
                    <a:ext cx="1587" cy="1588"/>
                  </a:xfrm>
                  <a:custGeom>
                    <a:avLst/>
                    <a:gdLst/>
                    <a:ahLst/>
                    <a:cxnLst>
                      <a:cxn ang="0">
                        <a:pos x="0" y="0"/>
                      </a:cxn>
                      <a:cxn ang="0">
                        <a:pos x="0" y="1"/>
                      </a:cxn>
                      <a:cxn ang="0">
                        <a:pos x="0" y="0"/>
                      </a:cxn>
                    </a:cxnLst>
                    <a:rect l="0" t="0" r="r" b="b"/>
                    <a:pathLst>
                      <a:path h="1">
                        <a:moveTo>
                          <a:pt x="0" y="0"/>
                        </a:moveTo>
                        <a:cubicBezTo>
                          <a:pt x="0" y="0"/>
                          <a:pt x="0" y="1"/>
                          <a:pt x="0" y="1"/>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51" name="Freeform 158"/>
                  <p:cNvSpPr/>
                  <p:nvPr>
                    <p:custDataLst>
                      <p:tags r:id="rId319"/>
                    </p:custDataLst>
                  </p:nvPr>
                </p:nvSpPr>
                <p:spPr bwMode="auto">
                  <a:xfrm>
                    <a:off x="7221538" y="2297113"/>
                    <a:ext cx="7937" cy="4763"/>
                  </a:xfrm>
                  <a:custGeom>
                    <a:avLst/>
                    <a:gdLst/>
                    <a:ahLst/>
                    <a:cxnLst>
                      <a:cxn ang="0">
                        <a:pos x="2" y="2"/>
                      </a:cxn>
                      <a:cxn ang="0">
                        <a:pos x="0" y="2"/>
                      </a:cxn>
                      <a:cxn ang="0">
                        <a:pos x="2" y="2"/>
                      </a:cxn>
                    </a:cxnLst>
                    <a:rect l="0" t="0" r="r" b="b"/>
                    <a:pathLst>
                      <a:path w="3" h="2">
                        <a:moveTo>
                          <a:pt x="2" y="2"/>
                        </a:moveTo>
                        <a:cubicBezTo>
                          <a:pt x="3" y="0"/>
                          <a:pt x="1" y="1"/>
                          <a:pt x="0" y="2"/>
                        </a:cubicBezTo>
                        <a:cubicBezTo>
                          <a:pt x="1" y="2"/>
                          <a:pt x="1" y="2"/>
                          <a:pt x="2"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52" name="Freeform 159"/>
                  <p:cNvSpPr/>
                  <p:nvPr>
                    <p:custDataLst>
                      <p:tags r:id="rId320"/>
                    </p:custDataLst>
                  </p:nvPr>
                </p:nvSpPr>
                <p:spPr bwMode="auto">
                  <a:xfrm>
                    <a:off x="7685088" y="1916113"/>
                    <a:ext cx="3175" cy="1588"/>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53" name="Freeform 160"/>
                  <p:cNvSpPr/>
                  <p:nvPr>
                    <p:custDataLst>
                      <p:tags r:id="rId321"/>
                    </p:custDataLst>
                  </p:nvPr>
                </p:nvSpPr>
                <p:spPr bwMode="auto">
                  <a:xfrm>
                    <a:off x="8167688" y="17176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54" name="Freeform 161"/>
                  <p:cNvSpPr/>
                  <p:nvPr>
                    <p:custDataLst>
                      <p:tags r:id="rId322"/>
                    </p:custDataLst>
                  </p:nvPr>
                </p:nvSpPr>
                <p:spPr bwMode="auto">
                  <a:xfrm>
                    <a:off x="8132763" y="1720850"/>
                    <a:ext cx="6350" cy="1588"/>
                  </a:xfrm>
                  <a:custGeom>
                    <a:avLst/>
                    <a:gdLst/>
                    <a:ahLst/>
                    <a:cxnLst>
                      <a:cxn ang="0">
                        <a:pos x="3" y="0"/>
                      </a:cxn>
                      <a:cxn ang="0">
                        <a:pos x="0" y="1"/>
                      </a:cxn>
                      <a:cxn ang="0">
                        <a:pos x="3" y="0"/>
                      </a:cxn>
                    </a:cxnLst>
                    <a:rect l="0" t="0" r="r" b="b"/>
                    <a:pathLst>
                      <a:path w="3" h="1">
                        <a:moveTo>
                          <a:pt x="3" y="0"/>
                        </a:moveTo>
                        <a:cubicBezTo>
                          <a:pt x="2" y="0"/>
                          <a:pt x="1" y="1"/>
                          <a:pt x="0" y="1"/>
                        </a:cubicBezTo>
                        <a:cubicBezTo>
                          <a:pt x="1" y="1"/>
                          <a:pt x="2" y="1"/>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55" name="Freeform 162"/>
                  <p:cNvSpPr/>
                  <p:nvPr>
                    <p:custDataLst>
                      <p:tags r:id="rId323"/>
                    </p:custDataLst>
                  </p:nvPr>
                </p:nvSpPr>
                <p:spPr bwMode="auto">
                  <a:xfrm>
                    <a:off x="7577138" y="1984375"/>
                    <a:ext cx="4762" cy="4763"/>
                  </a:xfrm>
                  <a:custGeom>
                    <a:avLst/>
                    <a:gdLst/>
                    <a:ahLst/>
                    <a:cxnLst>
                      <a:cxn ang="0">
                        <a:pos x="2" y="0"/>
                      </a:cxn>
                      <a:cxn ang="0">
                        <a:pos x="0" y="2"/>
                      </a:cxn>
                      <a:cxn ang="0">
                        <a:pos x="2" y="0"/>
                      </a:cxn>
                    </a:cxnLst>
                    <a:rect l="0" t="0" r="r" b="b"/>
                    <a:pathLst>
                      <a:path w="2" h="2">
                        <a:moveTo>
                          <a:pt x="2" y="0"/>
                        </a:moveTo>
                        <a:cubicBezTo>
                          <a:pt x="1" y="1"/>
                          <a:pt x="1" y="1"/>
                          <a:pt x="0" y="2"/>
                        </a:cubicBezTo>
                        <a:cubicBezTo>
                          <a:pt x="1" y="1"/>
                          <a:pt x="2" y="1"/>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56" name="Freeform 163"/>
                  <p:cNvSpPr/>
                  <p:nvPr>
                    <p:custDataLst>
                      <p:tags r:id="rId324"/>
                    </p:custDataLst>
                  </p:nvPr>
                </p:nvSpPr>
                <p:spPr bwMode="auto">
                  <a:xfrm>
                    <a:off x="8120063" y="1725613"/>
                    <a:ext cx="7937" cy="3175"/>
                  </a:xfrm>
                  <a:custGeom>
                    <a:avLst/>
                    <a:gdLst/>
                    <a:ahLst/>
                    <a:cxnLst>
                      <a:cxn ang="0">
                        <a:pos x="3" y="0"/>
                      </a:cxn>
                      <a:cxn ang="0">
                        <a:pos x="0" y="1"/>
                      </a:cxn>
                      <a:cxn ang="0">
                        <a:pos x="0" y="1"/>
                      </a:cxn>
                      <a:cxn ang="0">
                        <a:pos x="3" y="0"/>
                      </a:cxn>
                    </a:cxnLst>
                    <a:rect l="0" t="0" r="r" b="b"/>
                    <a:pathLst>
                      <a:path w="3" h="1">
                        <a:moveTo>
                          <a:pt x="3" y="0"/>
                        </a:moveTo>
                        <a:cubicBezTo>
                          <a:pt x="0" y="1"/>
                          <a:pt x="0" y="1"/>
                          <a:pt x="0" y="1"/>
                        </a:cubicBezTo>
                        <a:cubicBezTo>
                          <a:pt x="0" y="1"/>
                          <a:pt x="0" y="1"/>
                          <a:pt x="0" y="1"/>
                        </a:cubicBezTo>
                        <a:lnTo>
                          <a:pt x="3"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57" name="Freeform 164"/>
                  <p:cNvSpPr/>
                  <p:nvPr>
                    <p:custDataLst>
                      <p:tags r:id="rId325"/>
                    </p:custDataLst>
                  </p:nvPr>
                </p:nvSpPr>
                <p:spPr bwMode="auto">
                  <a:xfrm>
                    <a:off x="8167688" y="1716088"/>
                    <a:ext cx="9525" cy="1588"/>
                  </a:xfrm>
                  <a:custGeom>
                    <a:avLst/>
                    <a:gdLst/>
                    <a:ahLst/>
                    <a:cxnLst>
                      <a:cxn ang="0">
                        <a:pos x="4" y="0"/>
                      </a:cxn>
                      <a:cxn ang="0">
                        <a:pos x="0" y="1"/>
                      </a:cxn>
                      <a:cxn ang="0">
                        <a:pos x="4" y="0"/>
                      </a:cxn>
                    </a:cxnLst>
                    <a:rect l="0" t="0" r="r" b="b"/>
                    <a:pathLst>
                      <a:path w="4" h="1">
                        <a:moveTo>
                          <a:pt x="4" y="0"/>
                        </a:moveTo>
                        <a:cubicBezTo>
                          <a:pt x="3" y="1"/>
                          <a:pt x="1" y="1"/>
                          <a:pt x="0" y="1"/>
                        </a:cubicBezTo>
                        <a:cubicBezTo>
                          <a:pt x="2" y="1"/>
                          <a:pt x="3" y="1"/>
                          <a:pt x="4"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58" name="Freeform 165"/>
                  <p:cNvSpPr/>
                  <p:nvPr>
                    <p:custDataLst>
                      <p:tags r:id="rId326"/>
                    </p:custDataLst>
                  </p:nvPr>
                </p:nvSpPr>
                <p:spPr bwMode="auto">
                  <a:xfrm>
                    <a:off x="7850188" y="1822450"/>
                    <a:ext cx="4762" cy="4763"/>
                  </a:xfrm>
                  <a:custGeom>
                    <a:avLst/>
                    <a:gdLst/>
                    <a:ahLst/>
                    <a:cxnLst>
                      <a:cxn ang="0">
                        <a:pos x="2" y="0"/>
                      </a:cxn>
                      <a:cxn ang="0">
                        <a:pos x="2" y="1"/>
                      </a:cxn>
                      <a:cxn ang="0">
                        <a:pos x="2" y="0"/>
                      </a:cxn>
                    </a:cxnLst>
                    <a:rect l="0" t="0" r="r" b="b"/>
                    <a:pathLst>
                      <a:path w="2" h="2">
                        <a:moveTo>
                          <a:pt x="2" y="0"/>
                        </a:moveTo>
                        <a:cubicBezTo>
                          <a:pt x="2" y="1"/>
                          <a:pt x="2" y="1"/>
                          <a:pt x="2" y="1"/>
                        </a:cubicBezTo>
                        <a:cubicBezTo>
                          <a:pt x="0" y="2"/>
                          <a:pt x="1" y="1"/>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59" name="Freeform 166"/>
                  <p:cNvSpPr/>
                  <p:nvPr>
                    <p:custDataLst>
                      <p:tags r:id="rId327"/>
                    </p:custDataLst>
                  </p:nvPr>
                </p:nvSpPr>
                <p:spPr bwMode="auto">
                  <a:xfrm>
                    <a:off x="8094663" y="1738313"/>
                    <a:ext cx="3175" cy="1588"/>
                  </a:xfrm>
                  <a:custGeom>
                    <a:avLst/>
                    <a:gdLst/>
                    <a:ahLst/>
                    <a:cxnLst>
                      <a:cxn ang="0">
                        <a:pos x="2" y="0"/>
                      </a:cxn>
                      <a:cxn ang="0">
                        <a:pos x="2" y="0"/>
                      </a:cxn>
                      <a:cxn ang="0">
                        <a:pos x="0" y="1"/>
                      </a:cxn>
                      <a:cxn ang="0">
                        <a:pos x="2" y="0"/>
                      </a:cxn>
                    </a:cxnLst>
                    <a:rect l="0" t="0" r="r" b="b"/>
                    <a:pathLst>
                      <a:path w="2" h="1">
                        <a:moveTo>
                          <a:pt x="2" y="0"/>
                        </a:moveTo>
                        <a:lnTo>
                          <a:pt x="2" y="0"/>
                        </a:lnTo>
                        <a:lnTo>
                          <a:pt x="0" y="1"/>
                        </a:lnTo>
                        <a:lnTo>
                          <a:pt x="2" y="0"/>
                        </a:ln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60" name="Freeform 167"/>
                  <p:cNvSpPr/>
                  <p:nvPr>
                    <p:custDataLst>
                      <p:tags r:id="rId328"/>
                    </p:custDataLst>
                  </p:nvPr>
                </p:nvSpPr>
                <p:spPr bwMode="auto">
                  <a:xfrm>
                    <a:off x="8204200" y="1711325"/>
                    <a:ext cx="4762" cy="1588"/>
                  </a:xfrm>
                  <a:custGeom>
                    <a:avLst/>
                    <a:gdLst/>
                    <a:ahLst/>
                    <a:cxnLst>
                      <a:cxn ang="0">
                        <a:pos x="1" y="0"/>
                      </a:cxn>
                      <a:cxn ang="0">
                        <a:pos x="0" y="0"/>
                      </a:cxn>
                      <a:cxn ang="0">
                        <a:pos x="2" y="0"/>
                      </a:cxn>
                      <a:cxn ang="0">
                        <a:pos x="1" y="0"/>
                      </a:cxn>
                    </a:cxnLst>
                    <a:rect l="0" t="0" r="r" b="b"/>
                    <a:pathLst>
                      <a:path w="2">
                        <a:moveTo>
                          <a:pt x="1" y="0"/>
                        </a:moveTo>
                        <a:cubicBezTo>
                          <a:pt x="1" y="0"/>
                          <a:pt x="0" y="0"/>
                          <a:pt x="0" y="0"/>
                        </a:cubicBezTo>
                        <a:cubicBezTo>
                          <a:pt x="2" y="0"/>
                          <a:pt x="2" y="0"/>
                          <a:pt x="2" y="0"/>
                        </a:cubicBezTo>
                        <a:cubicBezTo>
                          <a:pt x="1"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61" name="Freeform 168"/>
                  <p:cNvSpPr/>
                  <p:nvPr>
                    <p:custDataLst>
                      <p:tags r:id="rId329"/>
                    </p:custDataLst>
                  </p:nvPr>
                </p:nvSpPr>
                <p:spPr bwMode="auto">
                  <a:xfrm>
                    <a:off x="7956550" y="1779588"/>
                    <a:ext cx="1587" cy="4763"/>
                  </a:xfrm>
                  <a:custGeom>
                    <a:avLst/>
                    <a:gdLst/>
                    <a:ahLst/>
                    <a:cxnLst>
                      <a:cxn ang="0">
                        <a:pos x="1" y="2"/>
                      </a:cxn>
                      <a:cxn ang="0">
                        <a:pos x="1" y="0"/>
                      </a:cxn>
                      <a:cxn ang="0">
                        <a:pos x="1" y="2"/>
                      </a:cxn>
                    </a:cxnLst>
                    <a:rect l="0" t="0" r="r" b="b"/>
                    <a:pathLst>
                      <a:path w="1" h="2">
                        <a:moveTo>
                          <a:pt x="1" y="2"/>
                        </a:moveTo>
                        <a:cubicBezTo>
                          <a:pt x="1" y="1"/>
                          <a:pt x="1" y="1"/>
                          <a:pt x="1" y="0"/>
                        </a:cubicBezTo>
                        <a:cubicBezTo>
                          <a:pt x="0" y="1"/>
                          <a:pt x="0" y="1"/>
                          <a:pt x="1"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grpSp>
            <p:grpSp>
              <p:nvGrpSpPr>
                <p:cNvPr id="41" name="Group 629"/>
                <p:cNvGrpSpPr/>
                <p:nvPr/>
              </p:nvGrpSpPr>
              <p:grpSpPr>
                <a:xfrm rot="15155533" flipH="1">
                  <a:off x="1114059" y="1803071"/>
                  <a:ext cx="2159193" cy="2610180"/>
                  <a:chOff x="6326188" y="1654175"/>
                  <a:chExt cx="2192337" cy="2967038"/>
                </a:xfrm>
                <a:solidFill>
                  <a:schemeClr val="bg2">
                    <a:lumMod val="75000"/>
                  </a:schemeClr>
                </a:solidFill>
              </p:grpSpPr>
              <p:sp>
                <p:nvSpPr>
                  <p:cNvPr id="83" name="Freeform 129"/>
                  <p:cNvSpPr/>
                  <p:nvPr>
                    <p:custDataLst>
                      <p:tags r:id="rId330"/>
                    </p:custDataLst>
                  </p:nvPr>
                </p:nvSpPr>
                <p:spPr bwMode="auto">
                  <a:xfrm>
                    <a:off x="8027988" y="1720850"/>
                    <a:ext cx="3175" cy="1588"/>
                  </a:xfrm>
                  <a:custGeom>
                    <a:avLst/>
                    <a:gdLst/>
                    <a:ahLst/>
                    <a:cxnLst>
                      <a:cxn ang="0">
                        <a:pos x="0" y="0"/>
                      </a:cxn>
                      <a:cxn ang="0">
                        <a:pos x="0" y="0"/>
                      </a:cxn>
                      <a:cxn ang="0">
                        <a:pos x="0" y="0"/>
                      </a:cxn>
                    </a:cxnLst>
                    <a:rect l="0" t="0" r="r" b="b"/>
                    <a:pathLst>
                      <a:path w="1">
                        <a:moveTo>
                          <a:pt x="0" y="0"/>
                        </a:moveTo>
                        <a:cubicBezTo>
                          <a:pt x="0" y="0"/>
                          <a:pt x="1"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84" name="Freeform 130"/>
                  <p:cNvSpPr/>
                  <p:nvPr>
                    <p:custDataLst>
                      <p:tags r:id="rId331"/>
                    </p:custDataLst>
                  </p:nvPr>
                </p:nvSpPr>
                <p:spPr bwMode="auto">
                  <a:xfrm>
                    <a:off x="7724775" y="1841500"/>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0" y="1"/>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85" name="Freeform 131"/>
                  <p:cNvSpPr/>
                  <p:nvPr>
                    <p:custDataLst>
                      <p:tags r:id="rId332"/>
                    </p:custDataLst>
                  </p:nvPr>
                </p:nvSpPr>
                <p:spPr bwMode="auto">
                  <a:xfrm>
                    <a:off x="8218488" y="1671638"/>
                    <a:ext cx="12700" cy="1588"/>
                  </a:xfrm>
                  <a:custGeom>
                    <a:avLst/>
                    <a:gdLst/>
                    <a:ahLst/>
                    <a:cxnLst>
                      <a:cxn ang="0">
                        <a:pos x="0" y="1"/>
                      </a:cxn>
                      <a:cxn ang="0">
                        <a:pos x="0" y="1"/>
                      </a:cxn>
                      <a:cxn ang="0">
                        <a:pos x="5" y="0"/>
                      </a:cxn>
                      <a:cxn ang="0">
                        <a:pos x="0" y="1"/>
                      </a:cxn>
                    </a:cxnLst>
                    <a:rect l="0" t="0" r="r" b="b"/>
                    <a:pathLst>
                      <a:path w="5" h="1">
                        <a:moveTo>
                          <a:pt x="0" y="1"/>
                        </a:moveTo>
                        <a:cubicBezTo>
                          <a:pt x="0" y="1"/>
                          <a:pt x="0" y="1"/>
                          <a:pt x="0" y="1"/>
                        </a:cubicBezTo>
                        <a:cubicBezTo>
                          <a:pt x="5" y="0"/>
                          <a:pt x="5" y="0"/>
                          <a:pt x="5" y="0"/>
                        </a:cubicBezTo>
                        <a:lnTo>
                          <a:pt x="0" y="1"/>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86" name="Freeform 132"/>
                  <p:cNvSpPr/>
                  <p:nvPr>
                    <p:custDataLst>
                      <p:tags r:id="rId333"/>
                    </p:custDataLst>
                  </p:nvPr>
                </p:nvSpPr>
                <p:spPr bwMode="auto">
                  <a:xfrm>
                    <a:off x="7169150" y="2263775"/>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1" y="1"/>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87" name="Freeform 133"/>
                  <p:cNvSpPr/>
                  <p:nvPr>
                    <p:custDataLst>
                      <p:tags r:id="rId334"/>
                    </p:custDataLst>
                  </p:nvPr>
                </p:nvSpPr>
                <p:spPr bwMode="auto">
                  <a:xfrm>
                    <a:off x="7480300" y="1995488"/>
                    <a:ext cx="4762" cy="4763"/>
                  </a:xfrm>
                  <a:custGeom>
                    <a:avLst/>
                    <a:gdLst/>
                    <a:ahLst/>
                    <a:cxnLst>
                      <a:cxn ang="0">
                        <a:pos x="2" y="0"/>
                      </a:cxn>
                      <a:cxn ang="0">
                        <a:pos x="0" y="2"/>
                      </a:cxn>
                      <a:cxn ang="0">
                        <a:pos x="2" y="0"/>
                      </a:cxn>
                    </a:cxnLst>
                    <a:rect l="0" t="0" r="r" b="b"/>
                    <a:pathLst>
                      <a:path w="2" h="2">
                        <a:moveTo>
                          <a:pt x="2" y="0"/>
                        </a:moveTo>
                        <a:cubicBezTo>
                          <a:pt x="1" y="0"/>
                          <a:pt x="1" y="1"/>
                          <a:pt x="0" y="2"/>
                        </a:cubicBezTo>
                        <a:cubicBezTo>
                          <a:pt x="1" y="1"/>
                          <a:pt x="2" y="0"/>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88" name="Freeform 134"/>
                  <p:cNvSpPr/>
                  <p:nvPr>
                    <p:custDataLst>
                      <p:tags r:id="rId335"/>
                    </p:custDataLst>
                  </p:nvPr>
                </p:nvSpPr>
                <p:spPr bwMode="auto">
                  <a:xfrm>
                    <a:off x="8318500" y="1681163"/>
                    <a:ext cx="7937" cy="1588"/>
                  </a:xfrm>
                  <a:custGeom>
                    <a:avLst/>
                    <a:gdLst/>
                    <a:ahLst/>
                    <a:cxnLst>
                      <a:cxn ang="0">
                        <a:pos x="3" y="0"/>
                      </a:cxn>
                      <a:cxn ang="0">
                        <a:pos x="0" y="0"/>
                      </a:cxn>
                      <a:cxn ang="0">
                        <a:pos x="3" y="0"/>
                      </a:cxn>
                    </a:cxnLst>
                    <a:rect l="0" t="0" r="r" b="b"/>
                    <a:pathLst>
                      <a:path w="3">
                        <a:moveTo>
                          <a:pt x="3" y="0"/>
                        </a:moveTo>
                        <a:cubicBezTo>
                          <a:pt x="0" y="0"/>
                          <a:pt x="0" y="0"/>
                          <a:pt x="0" y="0"/>
                        </a:cubicBezTo>
                        <a:cubicBezTo>
                          <a:pt x="0" y="0"/>
                          <a:pt x="1" y="0"/>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89" name="Freeform 135"/>
                  <p:cNvSpPr/>
                  <p:nvPr>
                    <p:custDataLst>
                      <p:tags r:id="rId336"/>
                    </p:custDataLst>
                  </p:nvPr>
                </p:nvSpPr>
                <p:spPr bwMode="auto">
                  <a:xfrm>
                    <a:off x="8516938" y="1655763"/>
                    <a:ext cx="1587" cy="1588"/>
                  </a:xfrm>
                  <a:custGeom>
                    <a:avLst/>
                    <a:gdLst/>
                    <a:ahLst/>
                    <a:cxnLst>
                      <a:cxn ang="0">
                        <a:pos x="1" y="0"/>
                      </a:cxn>
                      <a:cxn ang="0">
                        <a:pos x="1" y="0"/>
                      </a:cxn>
                      <a:cxn ang="0">
                        <a:pos x="1" y="0"/>
                      </a:cxn>
                    </a:cxnLst>
                    <a:rect l="0" t="0" r="r" b="b"/>
                    <a:pathLst>
                      <a:path w="1">
                        <a:moveTo>
                          <a:pt x="1" y="0"/>
                        </a:moveTo>
                        <a:cubicBezTo>
                          <a:pt x="1" y="0"/>
                          <a:pt x="1" y="0"/>
                          <a:pt x="1"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90" name="Freeform 136"/>
                  <p:cNvSpPr/>
                  <p:nvPr>
                    <p:custDataLst>
                      <p:tags r:id="rId337"/>
                    </p:custDataLst>
                  </p:nvPr>
                </p:nvSpPr>
                <p:spPr bwMode="auto">
                  <a:xfrm>
                    <a:off x="8434388" y="1654175"/>
                    <a:ext cx="7937" cy="1588"/>
                  </a:xfrm>
                  <a:custGeom>
                    <a:avLst/>
                    <a:gdLst/>
                    <a:ahLst/>
                    <a:cxnLst>
                      <a:cxn ang="0">
                        <a:pos x="3" y="0"/>
                      </a:cxn>
                      <a:cxn ang="0">
                        <a:pos x="0" y="0"/>
                      </a:cxn>
                      <a:cxn ang="0">
                        <a:pos x="3" y="0"/>
                      </a:cxn>
                    </a:cxnLst>
                    <a:rect l="0" t="0" r="r" b="b"/>
                    <a:pathLst>
                      <a:path w="3">
                        <a:moveTo>
                          <a:pt x="3" y="0"/>
                        </a:moveTo>
                        <a:cubicBezTo>
                          <a:pt x="2" y="0"/>
                          <a:pt x="1" y="0"/>
                          <a:pt x="0" y="0"/>
                        </a:cubicBezTo>
                        <a:cubicBezTo>
                          <a:pt x="1" y="0"/>
                          <a:pt x="3" y="0"/>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91" name="Freeform 137"/>
                  <p:cNvSpPr/>
                  <p:nvPr>
                    <p:custDataLst>
                      <p:tags r:id="rId338"/>
                    </p:custDataLst>
                  </p:nvPr>
                </p:nvSpPr>
                <p:spPr bwMode="auto">
                  <a:xfrm>
                    <a:off x="8432800" y="1654175"/>
                    <a:ext cx="1587" cy="1588"/>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92" name="Freeform 138"/>
                  <p:cNvSpPr/>
                  <p:nvPr>
                    <p:custDataLst>
                      <p:tags r:id="rId339"/>
                    </p:custDataLst>
                  </p:nvPr>
                </p:nvSpPr>
                <p:spPr bwMode="auto">
                  <a:xfrm>
                    <a:off x="6326188" y="4597400"/>
                    <a:ext cx="3175" cy="17463"/>
                  </a:xfrm>
                  <a:custGeom>
                    <a:avLst/>
                    <a:gdLst/>
                    <a:ahLst/>
                    <a:cxnLst>
                      <a:cxn ang="0">
                        <a:pos x="0" y="0"/>
                      </a:cxn>
                      <a:cxn ang="0">
                        <a:pos x="1" y="7"/>
                      </a:cxn>
                      <a:cxn ang="0">
                        <a:pos x="0" y="0"/>
                      </a:cxn>
                    </a:cxnLst>
                    <a:rect l="0" t="0" r="r" b="b"/>
                    <a:pathLst>
                      <a:path w="1" h="7">
                        <a:moveTo>
                          <a:pt x="0" y="0"/>
                        </a:moveTo>
                        <a:cubicBezTo>
                          <a:pt x="0" y="3"/>
                          <a:pt x="0" y="5"/>
                          <a:pt x="1" y="7"/>
                        </a:cubicBezTo>
                        <a:lnTo>
                          <a:pt x="0"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93" name="Freeform 139"/>
                  <p:cNvSpPr/>
                  <p:nvPr>
                    <p:custDataLst>
                      <p:tags r:id="rId340"/>
                    </p:custDataLst>
                  </p:nvPr>
                </p:nvSpPr>
                <p:spPr bwMode="auto">
                  <a:xfrm>
                    <a:off x="6789738" y="2773363"/>
                    <a:ext cx="3175" cy="1588"/>
                  </a:xfrm>
                  <a:custGeom>
                    <a:avLst/>
                    <a:gdLst/>
                    <a:ahLst/>
                    <a:cxnLst>
                      <a:cxn ang="0">
                        <a:pos x="1" y="1"/>
                      </a:cxn>
                      <a:cxn ang="0">
                        <a:pos x="1" y="0"/>
                      </a:cxn>
                      <a:cxn ang="0">
                        <a:pos x="1" y="1"/>
                      </a:cxn>
                    </a:cxnLst>
                    <a:rect l="0" t="0" r="r" b="b"/>
                    <a:pathLst>
                      <a:path w="1" h="1">
                        <a:moveTo>
                          <a:pt x="1" y="1"/>
                        </a:moveTo>
                        <a:cubicBezTo>
                          <a:pt x="1" y="0"/>
                          <a:pt x="1" y="0"/>
                          <a:pt x="1" y="0"/>
                        </a:cubicBezTo>
                        <a:cubicBezTo>
                          <a:pt x="0" y="1"/>
                          <a:pt x="0" y="1"/>
                          <a:pt x="1"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94" name="Freeform 140"/>
                  <p:cNvSpPr/>
                  <p:nvPr>
                    <p:custDataLst>
                      <p:tags r:id="rId341"/>
                    </p:custDataLst>
                  </p:nvPr>
                </p:nvSpPr>
                <p:spPr bwMode="auto">
                  <a:xfrm>
                    <a:off x="6342063" y="4603750"/>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95" name="Freeform 141"/>
                  <p:cNvSpPr/>
                  <p:nvPr>
                    <p:custDataLst>
                      <p:tags r:id="rId342"/>
                    </p:custDataLst>
                  </p:nvPr>
                </p:nvSpPr>
                <p:spPr bwMode="auto">
                  <a:xfrm>
                    <a:off x="8207375" y="1704975"/>
                    <a:ext cx="17462" cy="6350"/>
                  </a:xfrm>
                  <a:custGeom>
                    <a:avLst/>
                    <a:gdLst/>
                    <a:ahLst/>
                    <a:cxnLst>
                      <a:cxn ang="0">
                        <a:pos x="7" y="0"/>
                      </a:cxn>
                      <a:cxn ang="0">
                        <a:pos x="0" y="2"/>
                      </a:cxn>
                      <a:cxn ang="0">
                        <a:pos x="7" y="0"/>
                      </a:cxn>
                    </a:cxnLst>
                    <a:rect l="0" t="0" r="r" b="b"/>
                    <a:pathLst>
                      <a:path w="7" h="2">
                        <a:moveTo>
                          <a:pt x="7" y="0"/>
                        </a:moveTo>
                        <a:cubicBezTo>
                          <a:pt x="5" y="1"/>
                          <a:pt x="0" y="1"/>
                          <a:pt x="0" y="2"/>
                        </a:cubicBezTo>
                        <a:cubicBezTo>
                          <a:pt x="3" y="1"/>
                          <a:pt x="6" y="1"/>
                          <a:pt x="7"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96" name="Freeform 142"/>
                  <p:cNvSpPr/>
                  <p:nvPr>
                    <p:custDataLst>
                      <p:tags r:id="rId343"/>
                    </p:custDataLst>
                  </p:nvPr>
                </p:nvSpPr>
                <p:spPr bwMode="auto">
                  <a:xfrm>
                    <a:off x="6788150" y="2924175"/>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97" name="Freeform 143"/>
                  <p:cNvSpPr/>
                  <p:nvPr>
                    <p:custDataLst>
                      <p:tags r:id="rId344"/>
                    </p:custDataLst>
                  </p:nvPr>
                </p:nvSpPr>
                <p:spPr bwMode="auto">
                  <a:xfrm>
                    <a:off x="6342063" y="4602163"/>
                    <a:ext cx="1587" cy="1588"/>
                  </a:xfrm>
                  <a:custGeom>
                    <a:avLst/>
                    <a:gdLst/>
                    <a:ahLst/>
                    <a:cxnLst>
                      <a:cxn ang="0">
                        <a:pos x="0" y="1"/>
                      </a:cxn>
                      <a:cxn ang="0">
                        <a:pos x="0" y="0"/>
                      </a:cxn>
                      <a:cxn ang="0">
                        <a:pos x="0" y="0"/>
                      </a:cxn>
                      <a:cxn ang="0">
                        <a:pos x="0" y="1"/>
                      </a:cxn>
                    </a:cxnLst>
                    <a:rect l="0" t="0" r="r" b="b"/>
                    <a:pathLst>
                      <a:path h="1">
                        <a:moveTo>
                          <a:pt x="0" y="1"/>
                        </a:moveTo>
                        <a:cubicBezTo>
                          <a:pt x="0" y="0"/>
                          <a:pt x="0" y="0"/>
                          <a:pt x="0" y="0"/>
                        </a:cubicBezTo>
                        <a:cubicBezTo>
                          <a:pt x="0" y="0"/>
                          <a:pt x="0" y="0"/>
                          <a:pt x="0" y="0"/>
                        </a:cubicBezTo>
                        <a:cubicBezTo>
                          <a:pt x="0" y="0"/>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98" name="Rectangle 144"/>
                  <p:cNvSpPr>
                    <a:spLocks noChangeArrowheads="1"/>
                  </p:cNvSpPr>
                  <p:nvPr>
                    <p:custDataLst>
                      <p:tags r:id="rId345"/>
                    </p:custDataLst>
                  </p:nvPr>
                </p:nvSpPr>
                <p:spPr bwMode="auto">
                  <a:xfrm>
                    <a:off x="6518275" y="3373438"/>
                    <a:ext cx="1587" cy="1588"/>
                  </a:xfrm>
                  <a:prstGeom prst="rect">
                    <a:avLst/>
                  </a:prstGeom>
                  <a:solidFill>
                    <a:schemeClr val="lt2">
                      <a:lumMod val="75000"/>
                    </a:schemeClr>
                  </a:solidFill>
                  <a:ln w="9525">
                    <a:noFill/>
                    <a:miter lim="800000"/>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99" name="Freeform 145"/>
                  <p:cNvSpPr/>
                  <p:nvPr>
                    <p:custDataLst>
                      <p:tags r:id="rId346"/>
                    </p:custDataLst>
                  </p:nvPr>
                </p:nvSpPr>
                <p:spPr bwMode="auto">
                  <a:xfrm>
                    <a:off x="6505575" y="3398838"/>
                    <a:ext cx="1587" cy="6350"/>
                  </a:xfrm>
                  <a:custGeom>
                    <a:avLst/>
                    <a:gdLst/>
                    <a:ahLst/>
                    <a:cxnLst>
                      <a:cxn ang="0">
                        <a:pos x="0" y="3"/>
                      </a:cxn>
                      <a:cxn ang="0">
                        <a:pos x="0" y="0"/>
                      </a:cxn>
                      <a:cxn ang="0">
                        <a:pos x="0" y="3"/>
                      </a:cxn>
                    </a:cxnLst>
                    <a:rect l="0" t="0" r="r" b="b"/>
                    <a:pathLst>
                      <a:path h="3">
                        <a:moveTo>
                          <a:pt x="0" y="3"/>
                        </a:moveTo>
                        <a:cubicBezTo>
                          <a:pt x="0" y="0"/>
                          <a:pt x="0" y="0"/>
                          <a:pt x="0" y="0"/>
                        </a:cubicBezTo>
                        <a:cubicBezTo>
                          <a:pt x="0" y="2"/>
                          <a:pt x="0" y="3"/>
                          <a:pt x="0" y="3"/>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00" name="Freeform 146"/>
                  <p:cNvSpPr/>
                  <p:nvPr>
                    <p:custDataLst>
                      <p:tags r:id="rId347"/>
                    </p:custDataLst>
                  </p:nvPr>
                </p:nvSpPr>
                <p:spPr bwMode="auto">
                  <a:xfrm>
                    <a:off x="6329363" y="4614863"/>
                    <a:ext cx="1587" cy="6350"/>
                  </a:xfrm>
                  <a:custGeom>
                    <a:avLst/>
                    <a:gdLst/>
                    <a:ahLst/>
                    <a:cxnLst>
                      <a:cxn ang="0">
                        <a:pos x="0" y="0"/>
                      </a:cxn>
                      <a:cxn ang="0">
                        <a:pos x="0" y="3"/>
                      </a:cxn>
                      <a:cxn ang="0">
                        <a:pos x="0" y="0"/>
                      </a:cxn>
                    </a:cxnLst>
                    <a:rect l="0" t="0" r="r" b="b"/>
                    <a:pathLst>
                      <a:path h="3">
                        <a:moveTo>
                          <a:pt x="0" y="0"/>
                        </a:moveTo>
                        <a:cubicBezTo>
                          <a:pt x="0" y="3"/>
                          <a:pt x="0" y="3"/>
                          <a:pt x="0" y="3"/>
                        </a:cubicBezTo>
                        <a:cubicBezTo>
                          <a:pt x="0" y="2"/>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01" name="Freeform 147"/>
                  <p:cNvSpPr/>
                  <p:nvPr>
                    <p:custDataLst>
                      <p:tags r:id="rId348"/>
                    </p:custDataLst>
                  </p:nvPr>
                </p:nvSpPr>
                <p:spPr bwMode="auto">
                  <a:xfrm>
                    <a:off x="6405563" y="3765550"/>
                    <a:ext cx="3175" cy="4763"/>
                  </a:xfrm>
                  <a:custGeom>
                    <a:avLst/>
                    <a:gdLst/>
                    <a:ahLst/>
                    <a:cxnLst>
                      <a:cxn ang="0">
                        <a:pos x="0" y="2"/>
                      </a:cxn>
                      <a:cxn ang="0">
                        <a:pos x="1" y="0"/>
                      </a:cxn>
                      <a:cxn ang="0">
                        <a:pos x="0" y="2"/>
                      </a:cxn>
                    </a:cxnLst>
                    <a:rect l="0" t="0" r="r" b="b"/>
                    <a:pathLst>
                      <a:path w="1" h="2">
                        <a:moveTo>
                          <a:pt x="0" y="2"/>
                        </a:moveTo>
                        <a:cubicBezTo>
                          <a:pt x="1" y="0"/>
                          <a:pt x="1" y="0"/>
                          <a:pt x="1" y="0"/>
                        </a:cubicBezTo>
                        <a:cubicBezTo>
                          <a:pt x="0" y="1"/>
                          <a:pt x="0" y="2"/>
                          <a:pt x="0"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02" name="Freeform 148"/>
                  <p:cNvSpPr/>
                  <p:nvPr>
                    <p:custDataLst>
                      <p:tags r:id="rId349"/>
                    </p:custDataLst>
                  </p:nvPr>
                </p:nvSpPr>
                <p:spPr bwMode="auto">
                  <a:xfrm>
                    <a:off x="7507288" y="1978025"/>
                    <a:ext cx="3175" cy="3175"/>
                  </a:xfrm>
                  <a:custGeom>
                    <a:avLst/>
                    <a:gdLst/>
                    <a:ahLst/>
                    <a:cxnLst>
                      <a:cxn ang="0">
                        <a:pos x="0" y="1"/>
                      </a:cxn>
                      <a:cxn ang="0">
                        <a:pos x="1" y="0"/>
                      </a:cxn>
                      <a:cxn ang="0">
                        <a:pos x="0" y="1"/>
                      </a:cxn>
                    </a:cxnLst>
                    <a:rect l="0" t="0" r="r" b="b"/>
                    <a:pathLst>
                      <a:path w="1" h="1">
                        <a:moveTo>
                          <a:pt x="0" y="1"/>
                        </a:moveTo>
                        <a:cubicBezTo>
                          <a:pt x="0" y="1"/>
                          <a:pt x="0" y="1"/>
                          <a:pt x="1" y="0"/>
                        </a:cubicBezTo>
                        <a:cubicBezTo>
                          <a:pt x="1" y="0"/>
                          <a:pt x="1" y="0"/>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03" name="Freeform 149"/>
                  <p:cNvSpPr/>
                  <p:nvPr>
                    <p:custDataLst>
                      <p:tags r:id="rId350"/>
                    </p:custDataLst>
                  </p:nvPr>
                </p:nvSpPr>
                <p:spPr bwMode="auto">
                  <a:xfrm>
                    <a:off x="7335838" y="2182813"/>
                    <a:ext cx="3175" cy="1588"/>
                  </a:xfrm>
                  <a:custGeom>
                    <a:avLst/>
                    <a:gdLst/>
                    <a:ahLst/>
                    <a:cxnLst>
                      <a:cxn ang="0">
                        <a:pos x="1" y="0"/>
                      </a:cxn>
                      <a:cxn ang="0">
                        <a:pos x="0" y="0"/>
                      </a:cxn>
                      <a:cxn ang="0">
                        <a:pos x="0" y="0"/>
                      </a:cxn>
                      <a:cxn ang="0">
                        <a:pos x="1" y="0"/>
                      </a:cxn>
                    </a:cxnLst>
                    <a:rect l="0" t="0" r="r" b="b"/>
                    <a:pathLst>
                      <a:path w="1">
                        <a:moveTo>
                          <a:pt x="1" y="0"/>
                        </a:moveTo>
                        <a:cubicBezTo>
                          <a:pt x="0" y="0"/>
                          <a:pt x="0" y="0"/>
                          <a:pt x="0" y="0"/>
                        </a:cubicBezTo>
                        <a:cubicBezTo>
                          <a:pt x="0" y="0"/>
                          <a:pt x="0" y="0"/>
                          <a:pt x="0"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04" name="Freeform 150"/>
                  <p:cNvSpPr/>
                  <p:nvPr>
                    <p:custDataLst>
                      <p:tags r:id="rId351"/>
                    </p:custDataLst>
                  </p:nvPr>
                </p:nvSpPr>
                <p:spPr bwMode="auto">
                  <a:xfrm>
                    <a:off x="7339013" y="2171700"/>
                    <a:ext cx="6350" cy="11113"/>
                  </a:xfrm>
                  <a:custGeom>
                    <a:avLst/>
                    <a:gdLst/>
                    <a:ahLst/>
                    <a:cxnLst>
                      <a:cxn ang="0">
                        <a:pos x="3" y="0"/>
                      </a:cxn>
                      <a:cxn ang="0">
                        <a:pos x="0" y="4"/>
                      </a:cxn>
                      <a:cxn ang="0">
                        <a:pos x="3" y="0"/>
                      </a:cxn>
                    </a:cxnLst>
                    <a:rect l="0" t="0" r="r" b="b"/>
                    <a:pathLst>
                      <a:path w="3" h="4">
                        <a:moveTo>
                          <a:pt x="3" y="0"/>
                        </a:moveTo>
                        <a:cubicBezTo>
                          <a:pt x="2" y="1"/>
                          <a:pt x="0" y="3"/>
                          <a:pt x="0" y="4"/>
                        </a:cubicBezTo>
                        <a:cubicBezTo>
                          <a:pt x="1" y="3"/>
                          <a:pt x="2" y="2"/>
                          <a:pt x="3"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05" name="Freeform 151"/>
                  <p:cNvSpPr/>
                  <p:nvPr>
                    <p:custDataLst>
                      <p:tags r:id="rId352"/>
                    </p:custDataLst>
                  </p:nvPr>
                </p:nvSpPr>
                <p:spPr bwMode="auto">
                  <a:xfrm>
                    <a:off x="7316788" y="2200275"/>
                    <a:ext cx="1587" cy="1588"/>
                  </a:xfrm>
                  <a:custGeom>
                    <a:avLst/>
                    <a:gdLst/>
                    <a:ahLst/>
                    <a:cxnLst>
                      <a:cxn ang="0">
                        <a:pos x="0" y="1"/>
                      </a:cxn>
                      <a:cxn ang="0">
                        <a:pos x="0" y="0"/>
                      </a:cxn>
                      <a:cxn ang="0">
                        <a:pos x="0" y="1"/>
                      </a:cxn>
                    </a:cxnLst>
                    <a:rect l="0" t="0" r="r" b="b"/>
                    <a:pathLst>
                      <a:path h="1">
                        <a:moveTo>
                          <a:pt x="0" y="1"/>
                        </a:moveTo>
                        <a:cubicBezTo>
                          <a:pt x="0" y="0"/>
                          <a:pt x="0" y="0"/>
                          <a:pt x="0" y="0"/>
                        </a:cubicBezTo>
                        <a:cubicBezTo>
                          <a:pt x="0" y="0"/>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06" name="Freeform 152"/>
                  <p:cNvSpPr/>
                  <p:nvPr>
                    <p:custDataLst>
                      <p:tags r:id="rId353"/>
                    </p:custDataLst>
                  </p:nvPr>
                </p:nvSpPr>
                <p:spPr bwMode="auto">
                  <a:xfrm>
                    <a:off x="7526338" y="202882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07" name="Freeform 153"/>
                  <p:cNvSpPr/>
                  <p:nvPr>
                    <p:custDataLst>
                      <p:tags r:id="rId354"/>
                    </p:custDataLst>
                  </p:nvPr>
                </p:nvSpPr>
                <p:spPr bwMode="auto">
                  <a:xfrm>
                    <a:off x="7481888" y="2063750"/>
                    <a:ext cx="3175" cy="1588"/>
                  </a:xfrm>
                  <a:custGeom>
                    <a:avLst/>
                    <a:gdLst/>
                    <a:ahLst/>
                    <a:cxnLst>
                      <a:cxn ang="0">
                        <a:pos x="1" y="0"/>
                      </a:cxn>
                      <a:cxn ang="0">
                        <a:pos x="0" y="0"/>
                      </a:cxn>
                      <a:cxn ang="0">
                        <a:pos x="1" y="0"/>
                      </a:cxn>
                    </a:cxnLst>
                    <a:rect l="0" t="0" r="r" b="b"/>
                    <a:pathLst>
                      <a:path w="1">
                        <a:moveTo>
                          <a:pt x="1" y="0"/>
                        </a:moveTo>
                        <a:cubicBezTo>
                          <a:pt x="1" y="0"/>
                          <a:pt x="0" y="0"/>
                          <a:pt x="0"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08" name="Freeform 154"/>
                  <p:cNvSpPr/>
                  <p:nvPr>
                    <p:custDataLst>
                      <p:tags r:id="rId355"/>
                    </p:custDataLst>
                  </p:nvPr>
                </p:nvSpPr>
                <p:spPr bwMode="auto">
                  <a:xfrm>
                    <a:off x="7221538" y="23018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09" name="Freeform 156"/>
                  <p:cNvSpPr/>
                  <p:nvPr>
                    <p:custDataLst>
                      <p:tags r:id="rId356"/>
                    </p:custDataLst>
                  </p:nvPr>
                </p:nvSpPr>
                <p:spPr bwMode="auto">
                  <a:xfrm>
                    <a:off x="7526338" y="2025650"/>
                    <a:ext cx="7937" cy="7938"/>
                  </a:xfrm>
                  <a:custGeom>
                    <a:avLst/>
                    <a:gdLst/>
                    <a:ahLst/>
                    <a:cxnLst>
                      <a:cxn ang="0">
                        <a:pos x="3" y="0"/>
                      </a:cxn>
                      <a:cxn ang="0">
                        <a:pos x="0" y="1"/>
                      </a:cxn>
                      <a:cxn ang="0">
                        <a:pos x="0" y="3"/>
                      </a:cxn>
                      <a:cxn ang="0">
                        <a:pos x="3" y="0"/>
                      </a:cxn>
                    </a:cxnLst>
                    <a:rect l="0" t="0" r="r" b="b"/>
                    <a:pathLst>
                      <a:path w="3" h="3">
                        <a:moveTo>
                          <a:pt x="3" y="0"/>
                        </a:moveTo>
                        <a:cubicBezTo>
                          <a:pt x="0" y="1"/>
                          <a:pt x="0" y="1"/>
                          <a:pt x="0" y="1"/>
                        </a:cubicBezTo>
                        <a:cubicBezTo>
                          <a:pt x="1" y="2"/>
                          <a:pt x="1" y="2"/>
                          <a:pt x="0" y="3"/>
                        </a:cubicBezTo>
                        <a:lnTo>
                          <a:pt x="3" y="0"/>
                        </a:ln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10" name="Freeform 157"/>
                  <p:cNvSpPr/>
                  <p:nvPr>
                    <p:custDataLst>
                      <p:tags r:id="rId357"/>
                    </p:custDataLst>
                  </p:nvPr>
                </p:nvSpPr>
                <p:spPr bwMode="auto">
                  <a:xfrm>
                    <a:off x="7278688" y="2239963"/>
                    <a:ext cx="1587" cy="1588"/>
                  </a:xfrm>
                  <a:custGeom>
                    <a:avLst/>
                    <a:gdLst/>
                    <a:ahLst/>
                    <a:cxnLst>
                      <a:cxn ang="0">
                        <a:pos x="0" y="0"/>
                      </a:cxn>
                      <a:cxn ang="0">
                        <a:pos x="0" y="1"/>
                      </a:cxn>
                      <a:cxn ang="0">
                        <a:pos x="0" y="0"/>
                      </a:cxn>
                    </a:cxnLst>
                    <a:rect l="0" t="0" r="r" b="b"/>
                    <a:pathLst>
                      <a:path h="1">
                        <a:moveTo>
                          <a:pt x="0" y="0"/>
                        </a:moveTo>
                        <a:cubicBezTo>
                          <a:pt x="0" y="0"/>
                          <a:pt x="0" y="1"/>
                          <a:pt x="0" y="1"/>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11" name="Freeform 158"/>
                  <p:cNvSpPr/>
                  <p:nvPr>
                    <p:custDataLst>
                      <p:tags r:id="rId358"/>
                    </p:custDataLst>
                  </p:nvPr>
                </p:nvSpPr>
                <p:spPr bwMode="auto">
                  <a:xfrm>
                    <a:off x="7221538" y="2297113"/>
                    <a:ext cx="7937" cy="4763"/>
                  </a:xfrm>
                  <a:custGeom>
                    <a:avLst/>
                    <a:gdLst/>
                    <a:ahLst/>
                    <a:cxnLst>
                      <a:cxn ang="0">
                        <a:pos x="2" y="2"/>
                      </a:cxn>
                      <a:cxn ang="0">
                        <a:pos x="0" y="2"/>
                      </a:cxn>
                      <a:cxn ang="0">
                        <a:pos x="2" y="2"/>
                      </a:cxn>
                    </a:cxnLst>
                    <a:rect l="0" t="0" r="r" b="b"/>
                    <a:pathLst>
                      <a:path w="3" h="2">
                        <a:moveTo>
                          <a:pt x="2" y="2"/>
                        </a:moveTo>
                        <a:cubicBezTo>
                          <a:pt x="3" y="0"/>
                          <a:pt x="1" y="1"/>
                          <a:pt x="0" y="2"/>
                        </a:cubicBezTo>
                        <a:cubicBezTo>
                          <a:pt x="1" y="2"/>
                          <a:pt x="1" y="2"/>
                          <a:pt x="2" y="2"/>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12" name="Freeform 159"/>
                  <p:cNvSpPr/>
                  <p:nvPr>
                    <p:custDataLst>
                      <p:tags r:id="rId359"/>
                    </p:custDataLst>
                  </p:nvPr>
                </p:nvSpPr>
                <p:spPr bwMode="auto">
                  <a:xfrm>
                    <a:off x="7685088" y="1916113"/>
                    <a:ext cx="3175" cy="1588"/>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13" name="Freeform 160"/>
                  <p:cNvSpPr/>
                  <p:nvPr>
                    <p:custDataLst>
                      <p:tags r:id="rId360"/>
                    </p:custDataLst>
                  </p:nvPr>
                </p:nvSpPr>
                <p:spPr bwMode="auto">
                  <a:xfrm>
                    <a:off x="8167688" y="17176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14" name="Freeform 161"/>
                  <p:cNvSpPr/>
                  <p:nvPr>
                    <p:custDataLst>
                      <p:tags r:id="rId361"/>
                    </p:custDataLst>
                  </p:nvPr>
                </p:nvSpPr>
                <p:spPr bwMode="auto">
                  <a:xfrm>
                    <a:off x="8132763" y="1720850"/>
                    <a:ext cx="6350" cy="1588"/>
                  </a:xfrm>
                  <a:custGeom>
                    <a:avLst/>
                    <a:gdLst/>
                    <a:ahLst/>
                    <a:cxnLst>
                      <a:cxn ang="0">
                        <a:pos x="3" y="0"/>
                      </a:cxn>
                      <a:cxn ang="0">
                        <a:pos x="0" y="1"/>
                      </a:cxn>
                      <a:cxn ang="0">
                        <a:pos x="3" y="0"/>
                      </a:cxn>
                    </a:cxnLst>
                    <a:rect l="0" t="0" r="r" b="b"/>
                    <a:pathLst>
                      <a:path w="3" h="1">
                        <a:moveTo>
                          <a:pt x="3" y="0"/>
                        </a:moveTo>
                        <a:cubicBezTo>
                          <a:pt x="2" y="0"/>
                          <a:pt x="1" y="1"/>
                          <a:pt x="0" y="1"/>
                        </a:cubicBezTo>
                        <a:cubicBezTo>
                          <a:pt x="1" y="1"/>
                          <a:pt x="2" y="1"/>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15" name="Freeform 162"/>
                  <p:cNvSpPr/>
                  <p:nvPr>
                    <p:custDataLst>
                      <p:tags r:id="rId362"/>
                    </p:custDataLst>
                  </p:nvPr>
                </p:nvSpPr>
                <p:spPr bwMode="auto">
                  <a:xfrm>
                    <a:off x="7577138" y="1984375"/>
                    <a:ext cx="4762" cy="4763"/>
                  </a:xfrm>
                  <a:custGeom>
                    <a:avLst/>
                    <a:gdLst/>
                    <a:ahLst/>
                    <a:cxnLst>
                      <a:cxn ang="0">
                        <a:pos x="2" y="0"/>
                      </a:cxn>
                      <a:cxn ang="0">
                        <a:pos x="0" y="2"/>
                      </a:cxn>
                      <a:cxn ang="0">
                        <a:pos x="2" y="0"/>
                      </a:cxn>
                    </a:cxnLst>
                    <a:rect l="0" t="0" r="r" b="b"/>
                    <a:pathLst>
                      <a:path w="2" h="2">
                        <a:moveTo>
                          <a:pt x="2" y="0"/>
                        </a:moveTo>
                        <a:cubicBezTo>
                          <a:pt x="1" y="1"/>
                          <a:pt x="1" y="1"/>
                          <a:pt x="0" y="2"/>
                        </a:cubicBezTo>
                        <a:cubicBezTo>
                          <a:pt x="1" y="1"/>
                          <a:pt x="2" y="1"/>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16" name="Freeform 163"/>
                  <p:cNvSpPr/>
                  <p:nvPr>
                    <p:custDataLst>
                      <p:tags r:id="rId363"/>
                    </p:custDataLst>
                  </p:nvPr>
                </p:nvSpPr>
                <p:spPr bwMode="auto">
                  <a:xfrm>
                    <a:off x="8120063" y="1725613"/>
                    <a:ext cx="7937" cy="3175"/>
                  </a:xfrm>
                  <a:custGeom>
                    <a:avLst/>
                    <a:gdLst/>
                    <a:ahLst/>
                    <a:cxnLst>
                      <a:cxn ang="0">
                        <a:pos x="3" y="0"/>
                      </a:cxn>
                      <a:cxn ang="0">
                        <a:pos x="0" y="1"/>
                      </a:cxn>
                      <a:cxn ang="0">
                        <a:pos x="0" y="1"/>
                      </a:cxn>
                      <a:cxn ang="0">
                        <a:pos x="3" y="0"/>
                      </a:cxn>
                    </a:cxnLst>
                    <a:rect l="0" t="0" r="r" b="b"/>
                    <a:pathLst>
                      <a:path w="3" h="1">
                        <a:moveTo>
                          <a:pt x="3" y="0"/>
                        </a:moveTo>
                        <a:cubicBezTo>
                          <a:pt x="0" y="1"/>
                          <a:pt x="0" y="1"/>
                          <a:pt x="0" y="1"/>
                        </a:cubicBezTo>
                        <a:cubicBezTo>
                          <a:pt x="0" y="1"/>
                          <a:pt x="0" y="1"/>
                          <a:pt x="0" y="1"/>
                        </a:cubicBezTo>
                        <a:lnTo>
                          <a:pt x="3"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17" name="Freeform 164"/>
                  <p:cNvSpPr/>
                  <p:nvPr>
                    <p:custDataLst>
                      <p:tags r:id="rId364"/>
                    </p:custDataLst>
                  </p:nvPr>
                </p:nvSpPr>
                <p:spPr bwMode="auto">
                  <a:xfrm>
                    <a:off x="8167688" y="1716088"/>
                    <a:ext cx="9525" cy="1588"/>
                  </a:xfrm>
                  <a:custGeom>
                    <a:avLst/>
                    <a:gdLst/>
                    <a:ahLst/>
                    <a:cxnLst>
                      <a:cxn ang="0">
                        <a:pos x="4" y="0"/>
                      </a:cxn>
                      <a:cxn ang="0">
                        <a:pos x="0" y="1"/>
                      </a:cxn>
                      <a:cxn ang="0">
                        <a:pos x="4" y="0"/>
                      </a:cxn>
                    </a:cxnLst>
                    <a:rect l="0" t="0" r="r" b="b"/>
                    <a:pathLst>
                      <a:path w="4" h="1">
                        <a:moveTo>
                          <a:pt x="4" y="0"/>
                        </a:moveTo>
                        <a:cubicBezTo>
                          <a:pt x="3" y="1"/>
                          <a:pt x="1" y="1"/>
                          <a:pt x="0" y="1"/>
                        </a:cubicBezTo>
                        <a:cubicBezTo>
                          <a:pt x="2" y="1"/>
                          <a:pt x="3" y="1"/>
                          <a:pt x="4"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18" name="Freeform 165"/>
                  <p:cNvSpPr/>
                  <p:nvPr>
                    <p:custDataLst>
                      <p:tags r:id="rId365"/>
                    </p:custDataLst>
                  </p:nvPr>
                </p:nvSpPr>
                <p:spPr bwMode="auto">
                  <a:xfrm>
                    <a:off x="7850188" y="1822450"/>
                    <a:ext cx="4762" cy="4763"/>
                  </a:xfrm>
                  <a:custGeom>
                    <a:avLst/>
                    <a:gdLst/>
                    <a:ahLst/>
                    <a:cxnLst>
                      <a:cxn ang="0">
                        <a:pos x="2" y="0"/>
                      </a:cxn>
                      <a:cxn ang="0">
                        <a:pos x="2" y="1"/>
                      </a:cxn>
                      <a:cxn ang="0">
                        <a:pos x="2" y="0"/>
                      </a:cxn>
                    </a:cxnLst>
                    <a:rect l="0" t="0" r="r" b="b"/>
                    <a:pathLst>
                      <a:path w="2" h="2">
                        <a:moveTo>
                          <a:pt x="2" y="0"/>
                        </a:moveTo>
                        <a:cubicBezTo>
                          <a:pt x="2" y="1"/>
                          <a:pt x="2" y="1"/>
                          <a:pt x="2" y="1"/>
                        </a:cubicBezTo>
                        <a:cubicBezTo>
                          <a:pt x="0" y="2"/>
                          <a:pt x="1" y="1"/>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19" name="Freeform 166"/>
                  <p:cNvSpPr/>
                  <p:nvPr>
                    <p:custDataLst>
                      <p:tags r:id="rId366"/>
                    </p:custDataLst>
                  </p:nvPr>
                </p:nvSpPr>
                <p:spPr bwMode="auto">
                  <a:xfrm>
                    <a:off x="8094663" y="1738313"/>
                    <a:ext cx="3175" cy="1588"/>
                  </a:xfrm>
                  <a:custGeom>
                    <a:avLst/>
                    <a:gdLst/>
                    <a:ahLst/>
                    <a:cxnLst>
                      <a:cxn ang="0">
                        <a:pos x="2" y="0"/>
                      </a:cxn>
                      <a:cxn ang="0">
                        <a:pos x="2" y="0"/>
                      </a:cxn>
                      <a:cxn ang="0">
                        <a:pos x="0" y="1"/>
                      </a:cxn>
                      <a:cxn ang="0">
                        <a:pos x="2" y="0"/>
                      </a:cxn>
                    </a:cxnLst>
                    <a:rect l="0" t="0" r="r" b="b"/>
                    <a:pathLst>
                      <a:path w="2" h="1">
                        <a:moveTo>
                          <a:pt x="2" y="0"/>
                        </a:moveTo>
                        <a:lnTo>
                          <a:pt x="2" y="0"/>
                        </a:lnTo>
                        <a:lnTo>
                          <a:pt x="0" y="1"/>
                        </a:lnTo>
                        <a:lnTo>
                          <a:pt x="2"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20" name="Freeform 167"/>
                  <p:cNvSpPr/>
                  <p:nvPr>
                    <p:custDataLst>
                      <p:tags r:id="rId367"/>
                    </p:custDataLst>
                  </p:nvPr>
                </p:nvSpPr>
                <p:spPr bwMode="auto">
                  <a:xfrm>
                    <a:off x="8204200" y="1711325"/>
                    <a:ext cx="4762" cy="1588"/>
                  </a:xfrm>
                  <a:custGeom>
                    <a:avLst/>
                    <a:gdLst/>
                    <a:ahLst/>
                    <a:cxnLst>
                      <a:cxn ang="0">
                        <a:pos x="1" y="0"/>
                      </a:cxn>
                      <a:cxn ang="0">
                        <a:pos x="0" y="0"/>
                      </a:cxn>
                      <a:cxn ang="0">
                        <a:pos x="2" y="0"/>
                      </a:cxn>
                      <a:cxn ang="0">
                        <a:pos x="1" y="0"/>
                      </a:cxn>
                    </a:cxnLst>
                    <a:rect l="0" t="0" r="r" b="b"/>
                    <a:pathLst>
                      <a:path w="2">
                        <a:moveTo>
                          <a:pt x="1" y="0"/>
                        </a:moveTo>
                        <a:cubicBezTo>
                          <a:pt x="1" y="0"/>
                          <a:pt x="0" y="0"/>
                          <a:pt x="0" y="0"/>
                        </a:cubicBezTo>
                        <a:cubicBezTo>
                          <a:pt x="2" y="0"/>
                          <a:pt x="2" y="0"/>
                          <a:pt x="2" y="0"/>
                        </a:cubicBezTo>
                        <a:cubicBezTo>
                          <a:pt x="1" y="0"/>
                          <a:pt x="1" y="0"/>
                          <a:pt x="1"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21" name="Freeform 168"/>
                  <p:cNvSpPr/>
                  <p:nvPr>
                    <p:custDataLst>
                      <p:tags r:id="rId368"/>
                    </p:custDataLst>
                  </p:nvPr>
                </p:nvSpPr>
                <p:spPr bwMode="auto">
                  <a:xfrm>
                    <a:off x="7956550" y="1779588"/>
                    <a:ext cx="1587" cy="4763"/>
                  </a:xfrm>
                  <a:custGeom>
                    <a:avLst/>
                    <a:gdLst/>
                    <a:ahLst/>
                    <a:cxnLst>
                      <a:cxn ang="0">
                        <a:pos x="1" y="2"/>
                      </a:cxn>
                      <a:cxn ang="0">
                        <a:pos x="1" y="0"/>
                      </a:cxn>
                      <a:cxn ang="0">
                        <a:pos x="1" y="2"/>
                      </a:cxn>
                    </a:cxnLst>
                    <a:rect l="0" t="0" r="r" b="b"/>
                    <a:pathLst>
                      <a:path w="1" h="2">
                        <a:moveTo>
                          <a:pt x="1" y="2"/>
                        </a:moveTo>
                        <a:cubicBezTo>
                          <a:pt x="1" y="1"/>
                          <a:pt x="1" y="1"/>
                          <a:pt x="1" y="0"/>
                        </a:cubicBezTo>
                        <a:cubicBezTo>
                          <a:pt x="0" y="1"/>
                          <a:pt x="0" y="1"/>
                          <a:pt x="1"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grpSp>
            <p:grpSp>
              <p:nvGrpSpPr>
                <p:cNvPr id="42" name="Group 630"/>
                <p:cNvGrpSpPr/>
                <p:nvPr/>
              </p:nvGrpSpPr>
              <p:grpSpPr>
                <a:xfrm rot="15155533" flipH="1">
                  <a:off x="1264410" y="1845476"/>
                  <a:ext cx="2259435" cy="2728193"/>
                  <a:chOff x="6224407" y="1520027"/>
                  <a:chExt cx="2294118" cy="3101186"/>
                </a:xfrm>
                <a:solidFill>
                  <a:schemeClr val="bg2">
                    <a:lumMod val="75000"/>
                  </a:schemeClr>
                </a:solidFill>
              </p:grpSpPr>
              <p:sp>
                <p:nvSpPr>
                  <p:cNvPr id="43" name="Freeform 129"/>
                  <p:cNvSpPr/>
                  <p:nvPr>
                    <p:custDataLst>
                      <p:tags r:id="rId369"/>
                    </p:custDataLst>
                  </p:nvPr>
                </p:nvSpPr>
                <p:spPr bwMode="auto">
                  <a:xfrm>
                    <a:off x="8027988" y="1720850"/>
                    <a:ext cx="3175" cy="1588"/>
                  </a:xfrm>
                  <a:custGeom>
                    <a:avLst/>
                    <a:gdLst/>
                    <a:ahLst/>
                    <a:cxnLst>
                      <a:cxn ang="0">
                        <a:pos x="0" y="0"/>
                      </a:cxn>
                      <a:cxn ang="0">
                        <a:pos x="0" y="0"/>
                      </a:cxn>
                      <a:cxn ang="0">
                        <a:pos x="0" y="0"/>
                      </a:cxn>
                    </a:cxnLst>
                    <a:rect l="0" t="0" r="r" b="b"/>
                    <a:pathLst>
                      <a:path w="1">
                        <a:moveTo>
                          <a:pt x="0" y="0"/>
                        </a:moveTo>
                        <a:cubicBezTo>
                          <a:pt x="0" y="0"/>
                          <a:pt x="1"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4" name="Freeform 130"/>
                  <p:cNvSpPr/>
                  <p:nvPr>
                    <p:custDataLst>
                      <p:tags r:id="rId370"/>
                    </p:custDataLst>
                  </p:nvPr>
                </p:nvSpPr>
                <p:spPr bwMode="auto">
                  <a:xfrm>
                    <a:off x="7724775" y="1841500"/>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0" y="1"/>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5" name="Freeform 131"/>
                  <p:cNvSpPr/>
                  <p:nvPr>
                    <p:custDataLst>
                      <p:tags r:id="rId371"/>
                    </p:custDataLst>
                  </p:nvPr>
                </p:nvSpPr>
                <p:spPr bwMode="auto">
                  <a:xfrm>
                    <a:off x="8218488" y="1671638"/>
                    <a:ext cx="12700" cy="1588"/>
                  </a:xfrm>
                  <a:custGeom>
                    <a:avLst/>
                    <a:gdLst/>
                    <a:ahLst/>
                    <a:cxnLst>
                      <a:cxn ang="0">
                        <a:pos x="0" y="1"/>
                      </a:cxn>
                      <a:cxn ang="0">
                        <a:pos x="0" y="1"/>
                      </a:cxn>
                      <a:cxn ang="0">
                        <a:pos x="5" y="0"/>
                      </a:cxn>
                      <a:cxn ang="0">
                        <a:pos x="0" y="1"/>
                      </a:cxn>
                    </a:cxnLst>
                    <a:rect l="0" t="0" r="r" b="b"/>
                    <a:pathLst>
                      <a:path w="5" h="1">
                        <a:moveTo>
                          <a:pt x="0" y="1"/>
                        </a:moveTo>
                        <a:cubicBezTo>
                          <a:pt x="0" y="1"/>
                          <a:pt x="0" y="1"/>
                          <a:pt x="0" y="1"/>
                        </a:cubicBezTo>
                        <a:cubicBezTo>
                          <a:pt x="5" y="0"/>
                          <a:pt x="5" y="0"/>
                          <a:pt x="5" y="0"/>
                        </a:cubicBezTo>
                        <a:lnTo>
                          <a:pt x="0" y="1"/>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6" name="Freeform 132"/>
                  <p:cNvSpPr/>
                  <p:nvPr>
                    <p:custDataLst>
                      <p:tags r:id="rId372"/>
                    </p:custDataLst>
                  </p:nvPr>
                </p:nvSpPr>
                <p:spPr bwMode="auto">
                  <a:xfrm>
                    <a:off x="7169150" y="2263775"/>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1" y="1"/>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7" name="Freeform 133"/>
                  <p:cNvSpPr/>
                  <p:nvPr>
                    <p:custDataLst>
                      <p:tags r:id="rId373"/>
                    </p:custDataLst>
                  </p:nvPr>
                </p:nvSpPr>
                <p:spPr bwMode="auto">
                  <a:xfrm>
                    <a:off x="7480300" y="1995488"/>
                    <a:ext cx="4762" cy="4763"/>
                  </a:xfrm>
                  <a:custGeom>
                    <a:avLst/>
                    <a:gdLst/>
                    <a:ahLst/>
                    <a:cxnLst>
                      <a:cxn ang="0">
                        <a:pos x="2" y="0"/>
                      </a:cxn>
                      <a:cxn ang="0">
                        <a:pos x="0" y="2"/>
                      </a:cxn>
                      <a:cxn ang="0">
                        <a:pos x="2" y="0"/>
                      </a:cxn>
                    </a:cxnLst>
                    <a:rect l="0" t="0" r="r" b="b"/>
                    <a:pathLst>
                      <a:path w="2" h="2">
                        <a:moveTo>
                          <a:pt x="2" y="0"/>
                        </a:moveTo>
                        <a:cubicBezTo>
                          <a:pt x="1" y="0"/>
                          <a:pt x="1" y="1"/>
                          <a:pt x="0" y="2"/>
                        </a:cubicBezTo>
                        <a:cubicBezTo>
                          <a:pt x="1" y="1"/>
                          <a:pt x="2" y="0"/>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8" name="Freeform 134"/>
                  <p:cNvSpPr/>
                  <p:nvPr>
                    <p:custDataLst>
                      <p:tags r:id="rId374"/>
                    </p:custDataLst>
                  </p:nvPr>
                </p:nvSpPr>
                <p:spPr bwMode="auto">
                  <a:xfrm>
                    <a:off x="8318500" y="1681163"/>
                    <a:ext cx="7937" cy="1588"/>
                  </a:xfrm>
                  <a:custGeom>
                    <a:avLst/>
                    <a:gdLst/>
                    <a:ahLst/>
                    <a:cxnLst>
                      <a:cxn ang="0">
                        <a:pos x="3" y="0"/>
                      </a:cxn>
                      <a:cxn ang="0">
                        <a:pos x="0" y="0"/>
                      </a:cxn>
                      <a:cxn ang="0">
                        <a:pos x="3" y="0"/>
                      </a:cxn>
                    </a:cxnLst>
                    <a:rect l="0" t="0" r="r" b="b"/>
                    <a:pathLst>
                      <a:path w="3">
                        <a:moveTo>
                          <a:pt x="3" y="0"/>
                        </a:moveTo>
                        <a:cubicBezTo>
                          <a:pt x="0" y="0"/>
                          <a:pt x="0" y="0"/>
                          <a:pt x="0" y="0"/>
                        </a:cubicBezTo>
                        <a:cubicBezTo>
                          <a:pt x="0" y="0"/>
                          <a:pt x="1" y="0"/>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49" name="Freeform 135"/>
                  <p:cNvSpPr/>
                  <p:nvPr>
                    <p:custDataLst>
                      <p:tags r:id="rId375"/>
                    </p:custDataLst>
                  </p:nvPr>
                </p:nvSpPr>
                <p:spPr bwMode="auto">
                  <a:xfrm>
                    <a:off x="8516938" y="1655763"/>
                    <a:ext cx="1587" cy="1588"/>
                  </a:xfrm>
                  <a:custGeom>
                    <a:avLst/>
                    <a:gdLst/>
                    <a:ahLst/>
                    <a:cxnLst>
                      <a:cxn ang="0">
                        <a:pos x="1" y="0"/>
                      </a:cxn>
                      <a:cxn ang="0">
                        <a:pos x="1" y="0"/>
                      </a:cxn>
                      <a:cxn ang="0">
                        <a:pos x="1" y="0"/>
                      </a:cxn>
                    </a:cxnLst>
                    <a:rect l="0" t="0" r="r" b="b"/>
                    <a:pathLst>
                      <a:path w="1">
                        <a:moveTo>
                          <a:pt x="1" y="0"/>
                        </a:moveTo>
                        <a:cubicBezTo>
                          <a:pt x="1" y="0"/>
                          <a:pt x="1" y="0"/>
                          <a:pt x="1"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50" name="Freeform 136"/>
                  <p:cNvSpPr/>
                  <p:nvPr>
                    <p:custDataLst>
                      <p:tags r:id="rId376"/>
                    </p:custDataLst>
                  </p:nvPr>
                </p:nvSpPr>
                <p:spPr bwMode="auto">
                  <a:xfrm>
                    <a:off x="8434388" y="1654175"/>
                    <a:ext cx="7937" cy="1588"/>
                  </a:xfrm>
                  <a:custGeom>
                    <a:avLst/>
                    <a:gdLst/>
                    <a:ahLst/>
                    <a:cxnLst>
                      <a:cxn ang="0">
                        <a:pos x="3" y="0"/>
                      </a:cxn>
                      <a:cxn ang="0">
                        <a:pos x="0" y="0"/>
                      </a:cxn>
                      <a:cxn ang="0">
                        <a:pos x="3" y="0"/>
                      </a:cxn>
                    </a:cxnLst>
                    <a:rect l="0" t="0" r="r" b="b"/>
                    <a:pathLst>
                      <a:path w="3">
                        <a:moveTo>
                          <a:pt x="3" y="0"/>
                        </a:moveTo>
                        <a:cubicBezTo>
                          <a:pt x="2" y="0"/>
                          <a:pt x="1" y="0"/>
                          <a:pt x="0" y="0"/>
                        </a:cubicBezTo>
                        <a:cubicBezTo>
                          <a:pt x="1" y="0"/>
                          <a:pt x="3" y="0"/>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51" name="Freeform 137"/>
                  <p:cNvSpPr/>
                  <p:nvPr>
                    <p:custDataLst>
                      <p:tags r:id="rId377"/>
                    </p:custDataLst>
                  </p:nvPr>
                </p:nvSpPr>
                <p:spPr bwMode="auto">
                  <a:xfrm>
                    <a:off x="8432800" y="1654175"/>
                    <a:ext cx="1587" cy="1588"/>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52" name="Freeform 138"/>
                  <p:cNvSpPr/>
                  <p:nvPr>
                    <p:custDataLst>
                      <p:tags r:id="rId378"/>
                    </p:custDataLst>
                  </p:nvPr>
                </p:nvSpPr>
                <p:spPr bwMode="auto">
                  <a:xfrm>
                    <a:off x="6326188" y="4597400"/>
                    <a:ext cx="3175" cy="17463"/>
                  </a:xfrm>
                  <a:custGeom>
                    <a:avLst/>
                    <a:gdLst/>
                    <a:ahLst/>
                    <a:cxnLst>
                      <a:cxn ang="0">
                        <a:pos x="0" y="0"/>
                      </a:cxn>
                      <a:cxn ang="0">
                        <a:pos x="1" y="7"/>
                      </a:cxn>
                      <a:cxn ang="0">
                        <a:pos x="0" y="0"/>
                      </a:cxn>
                    </a:cxnLst>
                    <a:rect l="0" t="0" r="r" b="b"/>
                    <a:pathLst>
                      <a:path w="1" h="7">
                        <a:moveTo>
                          <a:pt x="0" y="0"/>
                        </a:moveTo>
                        <a:cubicBezTo>
                          <a:pt x="0" y="3"/>
                          <a:pt x="0" y="5"/>
                          <a:pt x="1" y="7"/>
                        </a:cubicBezTo>
                        <a:lnTo>
                          <a:pt x="0"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53" name="Freeform 139"/>
                  <p:cNvSpPr/>
                  <p:nvPr>
                    <p:custDataLst>
                      <p:tags r:id="rId379"/>
                    </p:custDataLst>
                  </p:nvPr>
                </p:nvSpPr>
                <p:spPr bwMode="auto">
                  <a:xfrm>
                    <a:off x="6789738" y="2773363"/>
                    <a:ext cx="3175" cy="1588"/>
                  </a:xfrm>
                  <a:custGeom>
                    <a:avLst/>
                    <a:gdLst/>
                    <a:ahLst/>
                    <a:cxnLst>
                      <a:cxn ang="0">
                        <a:pos x="1" y="1"/>
                      </a:cxn>
                      <a:cxn ang="0">
                        <a:pos x="1" y="0"/>
                      </a:cxn>
                      <a:cxn ang="0">
                        <a:pos x="1" y="1"/>
                      </a:cxn>
                    </a:cxnLst>
                    <a:rect l="0" t="0" r="r" b="b"/>
                    <a:pathLst>
                      <a:path w="1" h="1">
                        <a:moveTo>
                          <a:pt x="1" y="1"/>
                        </a:moveTo>
                        <a:cubicBezTo>
                          <a:pt x="1" y="0"/>
                          <a:pt x="1" y="0"/>
                          <a:pt x="1" y="0"/>
                        </a:cubicBezTo>
                        <a:cubicBezTo>
                          <a:pt x="0" y="1"/>
                          <a:pt x="0" y="1"/>
                          <a:pt x="1"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54" name="Freeform 140"/>
                  <p:cNvSpPr/>
                  <p:nvPr>
                    <p:custDataLst>
                      <p:tags r:id="rId380"/>
                    </p:custDataLst>
                  </p:nvPr>
                </p:nvSpPr>
                <p:spPr bwMode="auto">
                  <a:xfrm>
                    <a:off x="6342063" y="4603750"/>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55" name="Freeform 141"/>
                  <p:cNvSpPr/>
                  <p:nvPr>
                    <p:custDataLst>
                      <p:tags r:id="rId381"/>
                    </p:custDataLst>
                  </p:nvPr>
                </p:nvSpPr>
                <p:spPr bwMode="auto">
                  <a:xfrm>
                    <a:off x="8207375" y="1704975"/>
                    <a:ext cx="17462" cy="6350"/>
                  </a:xfrm>
                  <a:custGeom>
                    <a:avLst/>
                    <a:gdLst/>
                    <a:ahLst/>
                    <a:cxnLst>
                      <a:cxn ang="0">
                        <a:pos x="7" y="0"/>
                      </a:cxn>
                      <a:cxn ang="0">
                        <a:pos x="0" y="2"/>
                      </a:cxn>
                      <a:cxn ang="0">
                        <a:pos x="7" y="0"/>
                      </a:cxn>
                    </a:cxnLst>
                    <a:rect l="0" t="0" r="r" b="b"/>
                    <a:pathLst>
                      <a:path w="7" h="2">
                        <a:moveTo>
                          <a:pt x="7" y="0"/>
                        </a:moveTo>
                        <a:cubicBezTo>
                          <a:pt x="5" y="1"/>
                          <a:pt x="0" y="1"/>
                          <a:pt x="0" y="2"/>
                        </a:cubicBezTo>
                        <a:cubicBezTo>
                          <a:pt x="3" y="1"/>
                          <a:pt x="6" y="1"/>
                          <a:pt x="7"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56" name="Freeform 142"/>
                  <p:cNvSpPr/>
                  <p:nvPr>
                    <p:custDataLst>
                      <p:tags r:id="rId382"/>
                    </p:custDataLst>
                  </p:nvPr>
                </p:nvSpPr>
                <p:spPr bwMode="auto">
                  <a:xfrm>
                    <a:off x="6788150" y="2924175"/>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57" name="Freeform 143"/>
                  <p:cNvSpPr/>
                  <p:nvPr>
                    <p:custDataLst>
                      <p:tags r:id="rId383"/>
                    </p:custDataLst>
                  </p:nvPr>
                </p:nvSpPr>
                <p:spPr bwMode="auto">
                  <a:xfrm>
                    <a:off x="6342063" y="4602163"/>
                    <a:ext cx="1587" cy="1588"/>
                  </a:xfrm>
                  <a:custGeom>
                    <a:avLst/>
                    <a:gdLst/>
                    <a:ahLst/>
                    <a:cxnLst>
                      <a:cxn ang="0">
                        <a:pos x="0" y="1"/>
                      </a:cxn>
                      <a:cxn ang="0">
                        <a:pos x="0" y="0"/>
                      </a:cxn>
                      <a:cxn ang="0">
                        <a:pos x="0" y="0"/>
                      </a:cxn>
                      <a:cxn ang="0">
                        <a:pos x="0" y="1"/>
                      </a:cxn>
                    </a:cxnLst>
                    <a:rect l="0" t="0" r="r" b="b"/>
                    <a:pathLst>
                      <a:path h="1">
                        <a:moveTo>
                          <a:pt x="0" y="1"/>
                        </a:moveTo>
                        <a:cubicBezTo>
                          <a:pt x="0" y="0"/>
                          <a:pt x="0" y="0"/>
                          <a:pt x="0" y="0"/>
                        </a:cubicBezTo>
                        <a:cubicBezTo>
                          <a:pt x="0" y="0"/>
                          <a:pt x="0" y="0"/>
                          <a:pt x="0" y="0"/>
                        </a:cubicBezTo>
                        <a:cubicBezTo>
                          <a:pt x="0" y="0"/>
                          <a:pt x="0" y="1"/>
                          <a:pt x="0" y="1"/>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58" name="Rectangle 144"/>
                  <p:cNvSpPr>
                    <a:spLocks noChangeArrowheads="1"/>
                  </p:cNvSpPr>
                  <p:nvPr>
                    <p:custDataLst>
                      <p:tags r:id="rId384"/>
                    </p:custDataLst>
                  </p:nvPr>
                </p:nvSpPr>
                <p:spPr bwMode="auto">
                  <a:xfrm>
                    <a:off x="6518275" y="3373438"/>
                    <a:ext cx="1587" cy="1588"/>
                  </a:xfrm>
                  <a:prstGeom prst="rect">
                    <a:avLst/>
                  </a:prstGeom>
                  <a:solidFill>
                    <a:schemeClr val="lt2">
                      <a:lumMod val="75000"/>
                    </a:schemeClr>
                  </a:solidFill>
                  <a:ln w="9525">
                    <a:noFill/>
                    <a:miter lim="800000"/>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59" name="Freeform 145"/>
                  <p:cNvSpPr/>
                  <p:nvPr>
                    <p:custDataLst>
                      <p:tags r:id="rId385"/>
                    </p:custDataLst>
                  </p:nvPr>
                </p:nvSpPr>
                <p:spPr bwMode="auto">
                  <a:xfrm>
                    <a:off x="6505575" y="3398838"/>
                    <a:ext cx="1587" cy="6350"/>
                  </a:xfrm>
                  <a:custGeom>
                    <a:avLst/>
                    <a:gdLst/>
                    <a:ahLst/>
                    <a:cxnLst>
                      <a:cxn ang="0">
                        <a:pos x="0" y="3"/>
                      </a:cxn>
                      <a:cxn ang="0">
                        <a:pos x="0" y="0"/>
                      </a:cxn>
                      <a:cxn ang="0">
                        <a:pos x="0" y="3"/>
                      </a:cxn>
                    </a:cxnLst>
                    <a:rect l="0" t="0" r="r" b="b"/>
                    <a:pathLst>
                      <a:path h="3">
                        <a:moveTo>
                          <a:pt x="0" y="3"/>
                        </a:moveTo>
                        <a:cubicBezTo>
                          <a:pt x="0" y="0"/>
                          <a:pt x="0" y="0"/>
                          <a:pt x="0" y="0"/>
                        </a:cubicBezTo>
                        <a:cubicBezTo>
                          <a:pt x="0" y="2"/>
                          <a:pt x="0" y="3"/>
                          <a:pt x="0" y="3"/>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60" name="Freeform 146"/>
                  <p:cNvSpPr/>
                  <p:nvPr>
                    <p:custDataLst>
                      <p:tags r:id="rId386"/>
                    </p:custDataLst>
                  </p:nvPr>
                </p:nvSpPr>
                <p:spPr bwMode="auto">
                  <a:xfrm>
                    <a:off x="6329363" y="4614863"/>
                    <a:ext cx="1587" cy="6350"/>
                  </a:xfrm>
                  <a:custGeom>
                    <a:avLst/>
                    <a:gdLst/>
                    <a:ahLst/>
                    <a:cxnLst>
                      <a:cxn ang="0">
                        <a:pos x="0" y="0"/>
                      </a:cxn>
                      <a:cxn ang="0">
                        <a:pos x="0" y="3"/>
                      </a:cxn>
                      <a:cxn ang="0">
                        <a:pos x="0" y="0"/>
                      </a:cxn>
                    </a:cxnLst>
                    <a:rect l="0" t="0" r="r" b="b"/>
                    <a:pathLst>
                      <a:path h="3">
                        <a:moveTo>
                          <a:pt x="0" y="0"/>
                        </a:moveTo>
                        <a:cubicBezTo>
                          <a:pt x="0" y="3"/>
                          <a:pt x="0" y="3"/>
                          <a:pt x="0" y="3"/>
                        </a:cubicBezTo>
                        <a:cubicBezTo>
                          <a:pt x="0" y="2"/>
                          <a:pt x="0" y="1"/>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61" name="Freeform 147"/>
                  <p:cNvSpPr/>
                  <p:nvPr>
                    <p:custDataLst>
                      <p:tags r:id="rId387"/>
                    </p:custDataLst>
                  </p:nvPr>
                </p:nvSpPr>
                <p:spPr bwMode="auto">
                  <a:xfrm>
                    <a:off x="6405563" y="3765550"/>
                    <a:ext cx="3175" cy="4763"/>
                  </a:xfrm>
                  <a:custGeom>
                    <a:avLst/>
                    <a:gdLst/>
                    <a:ahLst/>
                    <a:cxnLst>
                      <a:cxn ang="0">
                        <a:pos x="0" y="2"/>
                      </a:cxn>
                      <a:cxn ang="0">
                        <a:pos x="1" y="0"/>
                      </a:cxn>
                      <a:cxn ang="0">
                        <a:pos x="0" y="2"/>
                      </a:cxn>
                    </a:cxnLst>
                    <a:rect l="0" t="0" r="r" b="b"/>
                    <a:pathLst>
                      <a:path w="1" h="2">
                        <a:moveTo>
                          <a:pt x="0" y="2"/>
                        </a:moveTo>
                        <a:cubicBezTo>
                          <a:pt x="1" y="0"/>
                          <a:pt x="1" y="0"/>
                          <a:pt x="1" y="0"/>
                        </a:cubicBezTo>
                        <a:cubicBezTo>
                          <a:pt x="0" y="1"/>
                          <a:pt x="0" y="2"/>
                          <a:pt x="0"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62" name="Freeform 148"/>
                  <p:cNvSpPr/>
                  <p:nvPr>
                    <p:custDataLst>
                      <p:tags r:id="rId388"/>
                    </p:custDataLst>
                  </p:nvPr>
                </p:nvSpPr>
                <p:spPr bwMode="auto">
                  <a:xfrm>
                    <a:off x="7507288" y="1978025"/>
                    <a:ext cx="3175" cy="3175"/>
                  </a:xfrm>
                  <a:custGeom>
                    <a:avLst/>
                    <a:gdLst/>
                    <a:ahLst/>
                    <a:cxnLst>
                      <a:cxn ang="0">
                        <a:pos x="0" y="1"/>
                      </a:cxn>
                      <a:cxn ang="0">
                        <a:pos x="1" y="0"/>
                      </a:cxn>
                      <a:cxn ang="0">
                        <a:pos x="0" y="1"/>
                      </a:cxn>
                    </a:cxnLst>
                    <a:rect l="0" t="0" r="r" b="b"/>
                    <a:pathLst>
                      <a:path w="1" h="1">
                        <a:moveTo>
                          <a:pt x="0" y="1"/>
                        </a:moveTo>
                        <a:cubicBezTo>
                          <a:pt x="0" y="1"/>
                          <a:pt x="0" y="1"/>
                          <a:pt x="1" y="0"/>
                        </a:cubicBezTo>
                        <a:cubicBezTo>
                          <a:pt x="1" y="0"/>
                          <a:pt x="1" y="0"/>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63" name="Freeform 149"/>
                  <p:cNvSpPr/>
                  <p:nvPr>
                    <p:custDataLst>
                      <p:tags r:id="rId389"/>
                    </p:custDataLst>
                  </p:nvPr>
                </p:nvSpPr>
                <p:spPr bwMode="auto">
                  <a:xfrm>
                    <a:off x="7335838" y="2182813"/>
                    <a:ext cx="3175" cy="1588"/>
                  </a:xfrm>
                  <a:custGeom>
                    <a:avLst/>
                    <a:gdLst/>
                    <a:ahLst/>
                    <a:cxnLst>
                      <a:cxn ang="0">
                        <a:pos x="1" y="0"/>
                      </a:cxn>
                      <a:cxn ang="0">
                        <a:pos x="0" y="0"/>
                      </a:cxn>
                      <a:cxn ang="0">
                        <a:pos x="0" y="0"/>
                      </a:cxn>
                      <a:cxn ang="0">
                        <a:pos x="1" y="0"/>
                      </a:cxn>
                    </a:cxnLst>
                    <a:rect l="0" t="0" r="r" b="b"/>
                    <a:pathLst>
                      <a:path w="1">
                        <a:moveTo>
                          <a:pt x="1" y="0"/>
                        </a:moveTo>
                        <a:cubicBezTo>
                          <a:pt x="0" y="0"/>
                          <a:pt x="0" y="0"/>
                          <a:pt x="0" y="0"/>
                        </a:cubicBezTo>
                        <a:cubicBezTo>
                          <a:pt x="0" y="0"/>
                          <a:pt x="0" y="0"/>
                          <a:pt x="0"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64" name="Freeform 150"/>
                  <p:cNvSpPr/>
                  <p:nvPr>
                    <p:custDataLst>
                      <p:tags r:id="rId390"/>
                    </p:custDataLst>
                  </p:nvPr>
                </p:nvSpPr>
                <p:spPr bwMode="auto">
                  <a:xfrm>
                    <a:off x="7339013" y="2171700"/>
                    <a:ext cx="6350" cy="11113"/>
                  </a:xfrm>
                  <a:custGeom>
                    <a:avLst/>
                    <a:gdLst/>
                    <a:ahLst/>
                    <a:cxnLst>
                      <a:cxn ang="0">
                        <a:pos x="3" y="0"/>
                      </a:cxn>
                      <a:cxn ang="0">
                        <a:pos x="0" y="4"/>
                      </a:cxn>
                      <a:cxn ang="0">
                        <a:pos x="3" y="0"/>
                      </a:cxn>
                    </a:cxnLst>
                    <a:rect l="0" t="0" r="r" b="b"/>
                    <a:pathLst>
                      <a:path w="3" h="4">
                        <a:moveTo>
                          <a:pt x="3" y="0"/>
                        </a:moveTo>
                        <a:cubicBezTo>
                          <a:pt x="2" y="1"/>
                          <a:pt x="0" y="3"/>
                          <a:pt x="0" y="4"/>
                        </a:cubicBezTo>
                        <a:cubicBezTo>
                          <a:pt x="1" y="3"/>
                          <a:pt x="2" y="2"/>
                          <a:pt x="3"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65" name="Freeform 151"/>
                  <p:cNvSpPr/>
                  <p:nvPr>
                    <p:custDataLst>
                      <p:tags r:id="rId391"/>
                    </p:custDataLst>
                  </p:nvPr>
                </p:nvSpPr>
                <p:spPr bwMode="auto">
                  <a:xfrm>
                    <a:off x="7316788" y="2200275"/>
                    <a:ext cx="1587" cy="1588"/>
                  </a:xfrm>
                  <a:custGeom>
                    <a:avLst/>
                    <a:gdLst/>
                    <a:ahLst/>
                    <a:cxnLst>
                      <a:cxn ang="0">
                        <a:pos x="0" y="1"/>
                      </a:cxn>
                      <a:cxn ang="0">
                        <a:pos x="0" y="0"/>
                      </a:cxn>
                      <a:cxn ang="0">
                        <a:pos x="0" y="1"/>
                      </a:cxn>
                    </a:cxnLst>
                    <a:rect l="0" t="0" r="r" b="b"/>
                    <a:pathLst>
                      <a:path h="1">
                        <a:moveTo>
                          <a:pt x="0" y="1"/>
                        </a:moveTo>
                        <a:cubicBezTo>
                          <a:pt x="0" y="0"/>
                          <a:pt x="0" y="0"/>
                          <a:pt x="0" y="0"/>
                        </a:cubicBezTo>
                        <a:cubicBezTo>
                          <a:pt x="0" y="0"/>
                          <a:pt x="0" y="1"/>
                          <a:pt x="0" y="1"/>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66" name="Freeform 152"/>
                  <p:cNvSpPr/>
                  <p:nvPr>
                    <p:custDataLst>
                      <p:tags r:id="rId392"/>
                    </p:custDataLst>
                  </p:nvPr>
                </p:nvSpPr>
                <p:spPr bwMode="auto">
                  <a:xfrm>
                    <a:off x="7526338" y="202882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67" name="Freeform 153"/>
                  <p:cNvSpPr/>
                  <p:nvPr>
                    <p:custDataLst>
                      <p:tags r:id="rId393"/>
                    </p:custDataLst>
                  </p:nvPr>
                </p:nvSpPr>
                <p:spPr bwMode="auto">
                  <a:xfrm>
                    <a:off x="7481888" y="2063750"/>
                    <a:ext cx="3175" cy="1588"/>
                  </a:xfrm>
                  <a:custGeom>
                    <a:avLst/>
                    <a:gdLst/>
                    <a:ahLst/>
                    <a:cxnLst>
                      <a:cxn ang="0">
                        <a:pos x="1" y="0"/>
                      </a:cxn>
                      <a:cxn ang="0">
                        <a:pos x="0" y="0"/>
                      </a:cxn>
                      <a:cxn ang="0">
                        <a:pos x="1" y="0"/>
                      </a:cxn>
                    </a:cxnLst>
                    <a:rect l="0" t="0" r="r" b="b"/>
                    <a:pathLst>
                      <a:path w="1">
                        <a:moveTo>
                          <a:pt x="1" y="0"/>
                        </a:moveTo>
                        <a:cubicBezTo>
                          <a:pt x="1" y="0"/>
                          <a:pt x="0" y="0"/>
                          <a:pt x="0" y="0"/>
                        </a:cubicBezTo>
                        <a:cubicBezTo>
                          <a:pt x="0"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68" name="Freeform 154"/>
                  <p:cNvSpPr/>
                  <p:nvPr>
                    <p:custDataLst>
                      <p:tags r:id="rId394"/>
                    </p:custDataLst>
                  </p:nvPr>
                </p:nvSpPr>
                <p:spPr bwMode="auto">
                  <a:xfrm>
                    <a:off x="7221538" y="23018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69" name="Freeform 155"/>
                  <p:cNvSpPr/>
                  <p:nvPr>
                    <p:custDataLst>
                      <p:tags r:id="rId395"/>
                    </p:custDataLst>
                  </p:nvPr>
                </p:nvSpPr>
                <p:spPr bwMode="auto">
                  <a:xfrm>
                    <a:off x="6224407" y="1520027"/>
                    <a:ext cx="2265362" cy="2987675"/>
                  </a:xfrm>
                  <a:custGeom>
                    <a:avLst/>
                    <a:gdLst/>
                    <a:ahLst/>
                    <a:cxnLst>
                      <a:cxn ang="0">
                        <a:pos x="295" y="351"/>
                      </a:cxn>
                      <a:cxn ang="0">
                        <a:pos x="339" y="296"/>
                      </a:cxn>
                      <a:cxn ang="0">
                        <a:pos x="362" y="265"/>
                      </a:cxn>
                      <a:cxn ang="0">
                        <a:pos x="377" y="249"/>
                      </a:cxn>
                      <a:cxn ang="0">
                        <a:pos x="403" y="224"/>
                      </a:cxn>
                      <a:cxn ang="0">
                        <a:pos x="411" y="216"/>
                      </a:cxn>
                      <a:cxn ang="0">
                        <a:pos x="427" y="202"/>
                      </a:cxn>
                      <a:cxn ang="0">
                        <a:pos x="458" y="180"/>
                      </a:cxn>
                      <a:cxn ang="0">
                        <a:pos x="477" y="162"/>
                      </a:cxn>
                      <a:cxn ang="0">
                        <a:pos x="512" y="134"/>
                      </a:cxn>
                      <a:cxn ang="0">
                        <a:pos x="530" y="124"/>
                      </a:cxn>
                      <a:cxn ang="0">
                        <a:pos x="558" y="106"/>
                      </a:cxn>
                      <a:cxn ang="0">
                        <a:pos x="583" y="94"/>
                      </a:cxn>
                      <a:cxn ang="0">
                        <a:pos x="620" y="71"/>
                      </a:cxn>
                      <a:cxn ang="0">
                        <a:pos x="662" y="54"/>
                      </a:cxn>
                      <a:cxn ang="0">
                        <a:pos x="704" y="40"/>
                      </a:cxn>
                      <a:cxn ang="0">
                        <a:pos x="735" y="30"/>
                      </a:cxn>
                      <a:cxn ang="0">
                        <a:pos x="758" y="25"/>
                      </a:cxn>
                      <a:cxn ang="0">
                        <a:pos x="759" y="26"/>
                      </a:cxn>
                      <a:cxn ang="0">
                        <a:pos x="785" y="19"/>
                      </a:cxn>
                      <a:cxn ang="0">
                        <a:pos x="800" y="15"/>
                      </a:cxn>
                      <a:cxn ang="0">
                        <a:pos x="820" y="12"/>
                      </a:cxn>
                      <a:cxn ang="0">
                        <a:pos x="870" y="10"/>
                      </a:cxn>
                      <a:cxn ang="0">
                        <a:pos x="906" y="8"/>
                      </a:cxn>
                      <a:cxn ang="0">
                        <a:pos x="880" y="2"/>
                      </a:cxn>
                      <a:cxn ang="0">
                        <a:pos x="860" y="3"/>
                      </a:cxn>
                      <a:cxn ang="0">
                        <a:pos x="836" y="3"/>
                      </a:cxn>
                      <a:cxn ang="0">
                        <a:pos x="793" y="6"/>
                      </a:cxn>
                      <a:cxn ang="0">
                        <a:pos x="772" y="11"/>
                      </a:cxn>
                      <a:cxn ang="0">
                        <a:pos x="753" y="14"/>
                      </a:cxn>
                      <a:cxn ang="0">
                        <a:pos x="685" y="33"/>
                      </a:cxn>
                      <a:cxn ang="0">
                        <a:pos x="652" y="43"/>
                      </a:cxn>
                      <a:cxn ang="0">
                        <a:pos x="635" y="50"/>
                      </a:cxn>
                      <a:cxn ang="0">
                        <a:pos x="605" y="64"/>
                      </a:cxn>
                      <a:cxn ang="0">
                        <a:pos x="569" y="81"/>
                      </a:cxn>
                      <a:cxn ang="0">
                        <a:pos x="547" y="90"/>
                      </a:cxn>
                      <a:cxn ang="0">
                        <a:pos x="500" y="120"/>
                      </a:cxn>
                      <a:cxn ang="0">
                        <a:pos x="454" y="152"/>
                      </a:cxn>
                      <a:cxn ang="0">
                        <a:pos x="418" y="183"/>
                      </a:cxn>
                      <a:cxn ang="0">
                        <a:pos x="399" y="199"/>
                      </a:cxn>
                      <a:cxn ang="0">
                        <a:pos x="372" y="223"/>
                      </a:cxn>
                      <a:cxn ang="0">
                        <a:pos x="333" y="260"/>
                      </a:cxn>
                      <a:cxn ang="0">
                        <a:pos x="303" y="297"/>
                      </a:cxn>
                      <a:cxn ang="0">
                        <a:pos x="252" y="360"/>
                      </a:cxn>
                      <a:cxn ang="0">
                        <a:pos x="200" y="442"/>
                      </a:cxn>
                      <a:cxn ang="0">
                        <a:pos x="184" y="468"/>
                      </a:cxn>
                      <a:cxn ang="0">
                        <a:pos x="168" y="498"/>
                      </a:cxn>
                      <a:cxn ang="0">
                        <a:pos x="143" y="549"/>
                      </a:cxn>
                      <a:cxn ang="0">
                        <a:pos x="99" y="648"/>
                      </a:cxn>
                      <a:cxn ang="0">
                        <a:pos x="68" y="741"/>
                      </a:cxn>
                      <a:cxn ang="0">
                        <a:pos x="38" y="844"/>
                      </a:cxn>
                      <a:cxn ang="0">
                        <a:pos x="0" y="1116"/>
                      </a:cxn>
                      <a:cxn ang="0">
                        <a:pos x="9" y="1197"/>
                      </a:cxn>
                      <a:cxn ang="0">
                        <a:pos x="11" y="1180"/>
                      </a:cxn>
                      <a:cxn ang="0">
                        <a:pos x="15" y="1154"/>
                      </a:cxn>
                      <a:cxn ang="0">
                        <a:pos x="18" y="1114"/>
                      </a:cxn>
                      <a:cxn ang="0">
                        <a:pos x="40" y="988"/>
                      </a:cxn>
                      <a:cxn ang="0">
                        <a:pos x="89" y="767"/>
                      </a:cxn>
                      <a:cxn ang="0">
                        <a:pos x="117" y="681"/>
                      </a:cxn>
                      <a:cxn ang="0">
                        <a:pos x="157" y="582"/>
                      </a:cxn>
                      <a:cxn ang="0">
                        <a:pos x="164" y="564"/>
                      </a:cxn>
                      <a:cxn ang="0">
                        <a:pos x="193" y="510"/>
                      </a:cxn>
                      <a:cxn ang="0">
                        <a:pos x="216" y="471"/>
                      </a:cxn>
                    </a:cxnLst>
                    <a:rect l="0" t="0" r="r" b="b"/>
                    <a:pathLst>
                      <a:path w="913" h="1204">
                        <a:moveTo>
                          <a:pt x="243" y="429"/>
                        </a:moveTo>
                        <a:cubicBezTo>
                          <a:pt x="254" y="411"/>
                          <a:pt x="268" y="388"/>
                          <a:pt x="280" y="372"/>
                        </a:cubicBezTo>
                        <a:cubicBezTo>
                          <a:pt x="282" y="368"/>
                          <a:pt x="286" y="362"/>
                          <a:pt x="289" y="357"/>
                        </a:cubicBezTo>
                        <a:cubicBezTo>
                          <a:pt x="291" y="358"/>
                          <a:pt x="291" y="358"/>
                          <a:pt x="291" y="358"/>
                        </a:cubicBezTo>
                        <a:cubicBezTo>
                          <a:pt x="294" y="353"/>
                          <a:pt x="294" y="353"/>
                          <a:pt x="294" y="353"/>
                        </a:cubicBezTo>
                        <a:cubicBezTo>
                          <a:pt x="296" y="351"/>
                          <a:pt x="292" y="356"/>
                          <a:pt x="295" y="354"/>
                        </a:cubicBezTo>
                        <a:cubicBezTo>
                          <a:pt x="295" y="351"/>
                          <a:pt x="295" y="351"/>
                          <a:pt x="295" y="351"/>
                        </a:cubicBezTo>
                        <a:cubicBezTo>
                          <a:pt x="296" y="351"/>
                          <a:pt x="304" y="341"/>
                          <a:pt x="299" y="349"/>
                        </a:cubicBezTo>
                        <a:cubicBezTo>
                          <a:pt x="304" y="343"/>
                          <a:pt x="308" y="338"/>
                          <a:pt x="313" y="332"/>
                        </a:cubicBezTo>
                        <a:cubicBezTo>
                          <a:pt x="316" y="329"/>
                          <a:pt x="313" y="329"/>
                          <a:pt x="317" y="325"/>
                        </a:cubicBezTo>
                        <a:cubicBezTo>
                          <a:pt x="318" y="325"/>
                          <a:pt x="316" y="327"/>
                          <a:pt x="317" y="327"/>
                        </a:cubicBezTo>
                        <a:cubicBezTo>
                          <a:pt x="328" y="316"/>
                          <a:pt x="325" y="311"/>
                          <a:pt x="335" y="300"/>
                        </a:cubicBezTo>
                        <a:cubicBezTo>
                          <a:pt x="334" y="301"/>
                          <a:pt x="334" y="301"/>
                          <a:pt x="334" y="301"/>
                        </a:cubicBezTo>
                        <a:cubicBezTo>
                          <a:pt x="336" y="299"/>
                          <a:pt x="339" y="296"/>
                          <a:pt x="339" y="296"/>
                        </a:cubicBezTo>
                        <a:cubicBezTo>
                          <a:pt x="336" y="296"/>
                          <a:pt x="338" y="298"/>
                          <a:pt x="334" y="301"/>
                        </a:cubicBezTo>
                        <a:cubicBezTo>
                          <a:pt x="333" y="299"/>
                          <a:pt x="337" y="296"/>
                          <a:pt x="336" y="295"/>
                        </a:cubicBezTo>
                        <a:cubicBezTo>
                          <a:pt x="338" y="293"/>
                          <a:pt x="339" y="291"/>
                          <a:pt x="341" y="289"/>
                        </a:cubicBezTo>
                        <a:cubicBezTo>
                          <a:pt x="345" y="286"/>
                          <a:pt x="349" y="280"/>
                          <a:pt x="353" y="278"/>
                        </a:cubicBezTo>
                        <a:cubicBezTo>
                          <a:pt x="354" y="276"/>
                          <a:pt x="355" y="273"/>
                          <a:pt x="358" y="269"/>
                        </a:cubicBezTo>
                        <a:cubicBezTo>
                          <a:pt x="362" y="267"/>
                          <a:pt x="359" y="270"/>
                          <a:pt x="363" y="267"/>
                        </a:cubicBezTo>
                        <a:cubicBezTo>
                          <a:pt x="362" y="265"/>
                          <a:pt x="362" y="265"/>
                          <a:pt x="362" y="265"/>
                        </a:cubicBezTo>
                        <a:cubicBezTo>
                          <a:pt x="365" y="262"/>
                          <a:pt x="365" y="263"/>
                          <a:pt x="365" y="264"/>
                        </a:cubicBezTo>
                        <a:cubicBezTo>
                          <a:pt x="369" y="260"/>
                          <a:pt x="367" y="260"/>
                          <a:pt x="371" y="256"/>
                        </a:cubicBezTo>
                        <a:cubicBezTo>
                          <a:pt x="370" y="259"/>
                          <a:pt x="370" y="259"/>
                          <a:pt x="370" y="259"/>
                        </a:cubicBezTo>
                        <a:cubicBezTo>
                          <a:pt x="373" y="256"/>
                          <a:pt x="374" y="255"/>
                          <a:pt x="378" y="251"/>
                        </a:cubicBezTo>
                        <a:cubicBezTo>
                          <a:pt x="378" y="251"/>
                          <a:pt x="377" y="253"/>
                          <a:pt x="375" y="254"/>
                        </a:cubicBezTo>
                        <a:cubicBezTo>
                          <a:pt x="379" y="253"/>
                          <a:pt x="379" y="250"/>
                          <a:pt x="380" y="248"/>
                        </a:cubicBezTo>
                        <a:cubicBezTo>
                          <a:pt x="379" y="249"/>
                          <a:pt x="376" y="251"/>
                          <a:pt x="377" y="249"/>
                        </a:cubicBezTo>
                        <a:cubicBezTo>
                          <a:pt x="379" y="247"/>
                          <a:pt x="381" y="244"/>
                          <a:pt x="383" y="243"/>
                        </a:cubicBezTo>
                        <a:cubicBezTo>
                          <a:pt x="381" y="246"/>
                          <a:pt x="381" y="246"/>
                          <a:pt x="381" y="246"/>
                        </a:cubicBezTo>
                        <a:cubicBezTo>
                          <a:pt x="385" y="241"/>
                          <a:pt x="383" y="243"/>
                          <a:pt x="388" y="238"/>
                        </a:cubicBezTo>
                        <a:cubicBezTo>
                          <a:pt x="388" y="239"/>
                          <a:pt x="388" y="239"/>
                          <a:pt x="388" y="239"/>
                        </a:cubicBezTo>
                        <a:cubicBezTo>
                          <a:pt x="390" y="235"/>
                          <a:pt x="395" y="232"/>
                          <a:pt x="400" y="227"/>
                        </a:cubicBezTo>
                        <a:cubicBezTo>
                          <a:pt x="399" y="228"/>
                          <a:pt x="399" y="228"/>
                          <a:pt x="399" y="228"/>
                        </a:cubicBezTo>
                        <a:cubicBezTo>
                          <a:pt x="401" y="226"/>
                          <a:pt x="402" y="225"/>
                          <a:pt x="403" y="224"/>
                        </a:cubicBezTo>
                        <a:cubicBezTo>
                          <a:pt x="399" y="226"/>
                          <a:pt x="400" y="225"/>
                          <a:pt x="399" y="224"/>
                        </a:cubicBezTo>
                        <a:cubicBezTo>
                          <a:pt x="404" y="222"/>
                          <a:pt x="403" y="218"/>
                          <a:pt x="410" y="213"/>
                        </a:cubicBezTo>
                        <a:cubicBezTo>
                          <a:pt x="410" y="214"/>
                          <a:pt x="409" y="216"/>
                          <a:pt x="407" y="217"/>
                        </a:cubicBezTo>
                        <a:cubicBezTo>
                          <a:pt x="406" y="220"/>
                          <a:pt x="407" y="221"/>
                          <a:pt x="404" y="225"/>
                        </a:cubicBezTo>
                        <a:cubicBezTo>
                          <a:pt x="406" y="223"/>
                          <a:pt x="408" y="220"/>
                          <a:pt x="408" y="221"/>
                        </a:cubicBezTo>
                        <a:cubicBezTo>
                          <a:pt x="408" y="219"/>
                          <a:pt x="408" y="219"/>
                          <a:pt x="408" y="219"/>
                        </a:cubicBezTo>
                        <a:cubicBezTo>
                          <a:pt x="409" y="218"/>
                          <a:pt x="410" y="217"/>
                          <a:pt x="411" y="216"/>
                        </a:cubicBezTo>
                        <a:cubicBezTo>
                          <a:pt x="411" y="215"/>
                          <a:pt x="408" y="217"/>
                          <a:pt x="410" y="214"/>
                        </a:cubicBezTo>
                        <a:cubicBezTo>
                          <a:pt x="414" y="210"/>
                          <a:pt x="413" y="213"/>
                          <a:pt x="413" y="212"/>
                        </a:cubicBezTo>
                        <a:cubicBezTo>
                          <a:pt x="418" y="208"/>
                          <a:pt x="414" y="209"/>
                          <a:pt x="419" y="205"/>
                        </a:cubicBezTo>
                        <a:cubicBezTo>
                          <a:pt x="419" y="206"/>
                          <a:pt x="418" y="207"/>
                          <a:pt x="418" y="207"/>
                        </a:cubicBezTo>
                        <a:cubicBezTo>
                          <a:pt x="422" y="205"/>
                          <a:pt x="426" y="200"/>
                          <a:pt x="428" y="200"/>
                        </a:cubicBezTo>
                        <a:cubicBezTo>
                          <a:pt x="428" y="201"/>
                          <a:pt x="428" y="201"/>
                          <a:pt x="427" y="202"/>
                        </a:cubicBezTo>
                        <a:cubicBezTo>
                          <a:pt x="427" y="202"/>
                          <a:pt x="427" y="202"/>
                          <a:pt x="427" y="202"/>
                        </a:cubicBezTo>
                        <a:cubicBezTo>
                          <a:pt x="424" y="207"/>
                          <a:pt x="430" y="199"/>
                          <a:pt x="430" y="201"/>
                        </a:cubicBezTo>
                        <a:cubicBezTo>
                          <a:pt x="429" y="201"/>
                          <a:pt x="434" y="197"/>
                          <a:pt x="436" y="195"/>
                        </a:cubicBezTo>
                        <a:cubicBezTo>
                          <a:pt x="435" y="195"/>
                          <a:pt x="435" y="195"/>
                          <a:pt x="435" y="195"/>
                        </a:cubicBezTo>
                        <a:cubicBezTo>
                          <a:pt x="440" y="186"/>
                          <a:pt x="436" y="197"/>
                          <a:pt x="443" y="190"/>
                        </a:cubicBezTo>
                        <a:cubicBezTo>
                          <a:pt x="447" y="186"/>
                          <a:pt x="441" y="192"/>
                          <a:pt x="443" y="189"/>
                        </a:cubicBezTo>
                        <a:cubicBezTo>
                          <a:pt x="446" y="186"/>
                          <a:pt x="448" y="186"/>
                          <a:pt x="452" y="182"/>
                        </a:cubicBezTo>
                        <a:cubicBezTo>
                          <a:pt x="454" y="181"/>
                          <a:pt x="457" y="180"/>
                          <a:pt x="458" y="180"/>
                        </a:cubicBezTo>
                        <a:cubicBezTo>
                          <a:pt x="461" y="178"/>
                          <a:pt x="467" y="174"/>
                          <a:pt x="468" y="172"/>
                        </a:cubicBezTo>
                        <a:cubicBezTo>
                          <a:pt x="462" y="175"/>
                          <a:pt x="464" y="177"/>
                          <a:pt x="457" y="180"/>
                        </a:cubicBezTo>
                        <a:cubicBezTo>
                          <a:pt x="458" y="178"/>
                          <a:pt x="458" y="178"/>
                          <a:pt x="458" y="178"/>
                        </a:cubicBezTo>
                        <a:cubicBezTo>
                          <a:pt x="462" y="174"/>
                          <a:pt x="467" y="170"/>
                          <a:pt x="470" y="168"/>
                        </a:cubicBezTo>
                        <a:cubicBezTo>
                          <a:pt x="469" y="168"/>
                          <a:pt x="469" y="168"/>
                          <a:pt x="469" y="168"/>
                        </a:cubicBezTo>
                        <a:cubicBezTo>
                          <a:pt x="474" y="163"/>
                          <a:pt x="475" y="161"/>
                          <a:pt x="481" y="157"/>
                        </a:cubicBezTo>
                        <a:cubicBezTo>
                          <a:pt x="482" y="157"/>
                          <a:pt x="479" y="160"/>
                          <a:pt x="477" y="162"/>
                        </a:cubicBezTo>
                        <a:cubicBezTo>
                          <a:pt x="481" y="160"/>
                          <a:pt x="480" y="159"/>
                          <a:pt x="486" y="155"/>
                        </a:cubicBezTo>
                        <a:cubicBezTo>
                          <a:pt x="487" y="156"/>
                          <a:pt x="482" y="158"/>
                          <a:pt x="482" y="159"/>
                        </a:cubicBezTo>
                        <a:cubicBezTo>
                          <a:pt x="488" y="154"/>
                          <a:pt x="488" y="154"/>
                          <a:pt x="488" y="154"/>
                        </a:cubicBezTo>
                        <a:cubicBezTo>
                          <a:pt x="488" y="154"/>
                          <a:pt x="488" y="154"/>
                          <a:pt x="488" y="154"/>
                        </a:cubicBezTo>
                        <a:cubicBezTo>
                          <a:pt x="488" y="152"/>
                          <a:pt x="493" y="151"/>
                          <a:pt x="497" y="148"/>
                        </a:cubicBezTo>
                        <a:cubicBezTo>
                          <a:pt x="506" y="141"/>
                          <a:pt x="506" y="139"/>
                          <a:pt x="510" y="134"/>
                        </a:cubicBezTo>
                        <a:cubicBezTo>
                          <a:pt x="512" y="133"/>
                          <a:pt x="513" y="134"/>
                          <a:pt x="512" y="134"/>
                        </a:cubicBezTo>
                        <a:cubicBezTo>
                          <a:pt x="510" y="135"/>
                          <a:pt x="510" y="135"/>
                          <a:pt x="510" y="136"/>
                        </a:cubicBezTo>
                        <a:cubicBezTo>
                          <a:pt x="513" y="134"/>
                          <a:pt x="518" y="133"/>
                          <a:pt x="516" y="135"/>
                        </a:cubicBezTo>
                        <a:cubicBezTo>
                          <a:pt x="521" y="131"/>
                          <a:pt x="514" y="135"/>
                          <a:pt x="517" y="133"/>
                        </a:cubicBezTo>
                        <a:cubicBezTo>
                          <a:pt x="524" y="128"/>
                          <a:pt x="524" y="128"/>
                          <a:pt x="524" y="128"/>
                        </a:cubicBezTo>
                        <a:cubicBezTo>
                          <a:pt x="522" y="128"/>
                          <a:pt x="520" y="130"/>
                          <a:pt x="523" y="127"/>
                        </a:cubicBezTo>
                        <a:cubicBezTo>
                          <a:pt x="526" y="125"/>
                          <a:pt x="527" y="124"/>
                          <a:pt x="531" y="121"/>
                        </a:cubicBezTo>
                        <a:cubicBezTo>
                          <a:pt x="531" y="122"/>
                          <a:pt x="533" y="122"/>
                          <a:pt x="530" y="124"/>
                        </a:cubicBezTo>
                        <a:cubicBezTo>
                          <a:pt x="533" y="123"/>
                          <a:pt x="536" y="121"/>
                          <a:pt x="536" y="119"/>
                        </a:cubicBezTo>
                        <a:cubicBezTo>
                          <a:pt x="531" y="121"/>
                          <a:pt x="543" y="114"/>
                          <a:pt x="539" y="115"/>
                        </a:cubicBezTo>
                        <a:cubicBezTo>
                          <a:pt x="544" y="113"/>
                          <a:pt x="544" y="113"/>
                          <a:pt x="544" y="113"/>
                        </a:cubicBezTo>
                        <a:cubicBezTo>
                          <a:pt x="543" y="114"/>
                          <a:pt x="543" y="114"/>
                          <a:pt x="541" y="115"/>
                        </a:cubicBezTo>
                        <a:cubicBezTo>
                          <a:pt x="543" y="115"/>
                          <a:pt x="545" y="112"/>
                          <a:pt x="546" y="111"/>
                        </a:cubicBezTo>
                        <a:cubicBezTo>
                          <a:pt x="548" y="111"/>
                          <a:pt x="552" y="108"/>
                          <a:pt x="553" y="109"/>
                        </a:cubicBezTo>
                        <a:cubicBezTo>
                          <a:pt x="554" y="108"/>
                          <a:pt x="557" y="106"/>
                          <a:pt x="558" y="106"/>
                        </a:cubicBezTo>
                        <a:cubicBezTo>
                          <a:pt x="560" y="105"/>
                          <a:pt x="558" y="105"/>
                          <a:pt x="559" y="104"/>
                        </a:cubicBezTo>
                        <a:cubicBezTo>
                          <a:pt x="566" y="100"/>
                          <a:pt x="566" y="100"/>
                          <a:pt x="566" y="100"/>
                        </a:cubicBezTo>
                        <a:cubicBezTo>
                          <a:pt x="567" y="101"/>
                          <a:pt x="568" y="102"/>
                          <a:pt x="567" y="103"/>
                        </a:cubicBezTo>
                        <a:cubicBezTo>
                          <a:pt x="570" y="101"/>
                          <a:pt x="567" y="101"/>
                          <a:pt x="571" y="98"/>
                        </a:cubicBezTo>
                        <a:cubicBezTo>
                          <a:pt x="570" y="101"/>
                          <a:pt x="577" y="96"/>
                          <a:pt x="575" y="100"/>
                        </a:cubicBezTo>
                        <a:cubicBezTo>
                          <a:pt x="577" y="99"/>
                          <a:pt x="584" y="96"/>
                          <a:pt x="588" y="93"/>
                        </a:cubicBezTo>
                        <a:cubicBezTo>
                          <a:pt x="589" y="91"/>
                          <a:pt x="583" y="95"/>
                          <a:pt x="583" y="94"/>
                        </a:cubicBezTo>
                        <a:cubicBezTo>
                          <a:pt x="593" y="88"/>
                          <a:pt x="592" y="85"/>
                          <a:pt x="601" y="81"/>
                        </a:cubicBezTo>
                        <a:cubicBezTo>
                          <a:pt x="598" y="82"/>
                          <a:pt x="598" y="82"/>
                          <a:pt x="598" y="82"/>
                        </a:cubicBezTo>
                        <a:cubicBezTo>
                          <a:pt x="603" y="79"/>
                          <a:pt x="602" y="80"/>
                          <a:pt x="605" y="77"/>
                        </a:cubicBezTo>
                        <a:cubicBezTo>
                          <a:pt x="604" y="79"/>
                          <a:pt x="612" y="78"/>
                          <a:pt x="620" y="74"/>
                        </a:cubicBezTo>
                        <a:cubicBezTo>
                          <a:pt x="620" y="73"/>
                          <a:pt x="615" y="75"/>
                          <a:pt x="616" y="73"/>
                        </a:cubicBezTo>
                        <a:cubicBezTo>
                          <a:pt x="621" y="70"/>
                          <a:pt x="621" y="70"/>
                          <a:pt x="621" y="70"/>
                        </a:cubicBezTo>
                        <a:cubicBezTo>
                          <a:pt x="622" y="70"/>
                          <a:pt x="621" y="71"/>
                          <a:pt x="620" y="71"/>
                        </a:cubicBezTo>
                        <a:cubicBezTo>
                          <a:pt x="625" y="69"/>
                          <a:pt x="630" y="69"/>
                          <a:pt x="631" y="67"/>
                        </a:cubicBezTo>
                        <a:cubicBezTo>
                          <a:pt x="637" y="67"/>
                          <a:pt x="637" y="67"/>
                          <a:pt x="637" y="67"/>
                        </a:cubicBezTo>
                        <a:cubicBezTo>
                          <a:pt x="634" y="67"/>
                          <a:pt x="634" y="67"/>
                          <a:pt x="634" y="67"/>
                        </a:cubicBezTo>
                        <a:cubicBezTo>
                          <a:pt x="635" y="66"/>
                          <a:pt x="640" y="63"/>
                          <a:pt x="641" y="62"/>
                        </a:cubicBezTo>
                        <a:cubicBezTo>
                          <a:pt x="646" y="59"/>
                          <a:pt x="649" y="59"/>
                          <a:pt x="652" y="59"/>
                        </a:cubicBezTo>
                        <a:cubicBezTo>
                          <a:pt x="651" y="58"/>
                          <a:pt x="648" y="58"/>
                          <a:pt x="652" y="56"/>
                        </a:cubicBezTo>
                        <a:cubicBezTo>
                          <a:pt x="653" y="58"/>
                          <a:pt x="662" y="53"/>
                          <a:pt x="662" y="54"/>
                        </a:cubicBezTo>
                        <a:cubicBezTo>
                          <a:pt x="664" y="54"/>
                          <a:pt x="668" y="53"/>
                          <a:pt x="667" y="52"/>
                        </a:cubicBezTo>
                        <a:cubicBezTo>
                          <a:pt x="668" y="54"/>
                          <a:pt x="668" y="54"/>
                          <a:pt x="668" y="54"/>
                        </a:cubicBezTo>
                        <a:cubicBezTo>
                          <a:pt x="667" y="52"/>
                          <a:pt x="674" y="49"/>
                          <a:pt x="679" y="47"/>
                        </a:cubicBezTo>
                        <a:cubicBezTo>
                          <a:pt x="679" y="50"/>
                          <a:pt x="684" y="45"/>
                          <a:pt x="688" y="46"/>
                        </a:cubicBezTo>
                        <a:cubicBezTo>
                          <a:pt x="688" y="44"/>
                          <a:pt x="696" y="43"/>
                          <a:pt x="697" y="41"/>
                        </a:cubicBezTo>
                        <a:cubicBezTo>
                          <a:pt x="701" y="39"/>
                          <a:pt x="701" y="41"/>
                          <a:pt x="702" y="41"/>
                        </a:cubicBezTo>
                        <a:cubicBezTo>
                          <a:pt x="704" y="40"/>
                          <a:pt x="704" y="40"/>
                          <a:pt x="704" y="40"/>
                        </a:cubicBezTo>
                        <a:cubicBezTo>
                          <a:pt x="706" y="40"/>
                          <a:pt x="713" y="38"/>
                          <a:pt x="718" y="37"/>
                        </a:cubicBezTo>
                        <a:cubicBezTo>
                          <a:pt x="722" y="35"/>
                          <a:pt x="722" y="35"/>
                          <a:pt x="722" y="35"/>
                        </a:cubicBezTo>
                        <a:cubicBezTo>
                          <a:pt x="723" y="35"/>
                          <a:pt x="723" y="35"/>
                          <a:pt x="723" y="35"/>
                        </a:cubicBezTo>
                        <a:cubicBezTo>
                          <a:pt x="724" y="34"/>
                          <a:pt x="727" y="33"/>
                          <a:pt x="725" y="33"/>
                        </a:cubicBezTo>
                        <a:cubicBezTo>
                          <a:pt x="727" y="33"/>
                          <a:pt x="727" y="33"/>
                          <a:pt x="727" y="33"/>
                        </a:cubicBezTo>
                        <a:cubicBezTo>
                          <a:pt x="727" y="31"/>
                          <a:pt x="730" y="31"/>
                          <a:pt x="735" y="29"/>
                        </a:cubicBezTo>
                        <a:cubicBezTo>
                          <a:pt x="736" y="29"/>
                          <a:pt x="736" y="30"/>
                          <a:pt x="735" y="30"/>
                        </a:cubicBezTo>
                        <a:cubicBezTo>
                          <a:pt x="737" y="30"/>
                          <a:pt x="736" y="31"/>
                          <a:pt x="738" y="31"/>
                        </a:cubicBezTo>
                        <a:cubicBezTo>
                          <a:pt x="736" y="31"/>
                          <a:pt x="745" y="26"/>
                          <a:pt x="739" y="27"/>
                        </a:cubicBezTo>
                        <a:cubicBezTo>
                          <a:pt x="738" y="26"/>
                          <a:pt x="741" y="25"/>
                          <a:pt x="744" y="24"/>
                        </a:cubicBezTo>
                        <a:cubicBezTo>
                          <a:pt x="745" y="26"/>
                          <a:pt x="745" y="26"/>
                          <a:pt x="745" y="26"/>
                        </a:cubicBezTo>
                        <a:cubicBezTo>
                          <a:pt x="748" y="23"/>
                          <a:pt x="748" y="23"/>
                          <a:pt x="748" y="23"/>
                        </a:cubicBezTo>
                        <a:cubicBezTo>
                          <a:pt x="751" y="22"/>
                          <a:pt x="753" y="23"/>
                          <a:pt x="756" y="22"/>
                        </a:cubicBezTo>
                        <a:cubicBezTo>
                          <a:pt x="753" y="23"/>
                          <a:pt x="750" y="27"/>
                          <a:pt x="758" y="25"/>
                        </a:cubicBezTo>
                        <a:cubicBezTo>
                          <a:pt x="754" y="26"/>
                          <a:pt x="752" y="28"/>
                          <a:pt x="750" y="28"/>
                        </a:cubicBezTo>
                        <a:cubicBezTo>
                          <a:pt x="752" y="28"/>
                          <a:pt x="752" y="28"/>
                          <a:pt x="750" y="29"/>
                        </a:cubicBezTo>
                        <a:cubicBezTo>
                          <a:pt x="756" y="27"/>
                          <a:pt x="752" y="28"/>
                          <a:pt x="758" y="26"/>
                        </a:cubicBezTo>
                        <a:cubicBezTo>
                          <a:pt x="758" y="28"/>
                          <a:pt x="759" y="28"/>
                          <a:pt x="764" y="27"/>
                        </a:cubicBezTo>
                        <a:cubicBezTo>
                          <a:pt x="760" y="27"/>
                          <a:pt x="760" y="27"/>
                          <a:pt x="760" y="27"/>
                        </a:cubicBezTo>
                        <a:cubicBezTo>
                          <a:pt x="761" y="27"/>
                          <a:pt x="761" y="27"/>
                          <a:pt x="761" y="26"/>
                        </a:cubicBezTo>
                        <a:cubicBezTo>
                          <a:pt x="760" y="27"/>
                          <a:pt x="759" y="26"/>
                          <a:pt x="759" y="26"/>
                        </a:cubicBezTo>
                        <a:cubicBezTo>
                          <a:pt x="760" y="26"/>
                          <a:pt x="765" y="23"/>
                          <a:pt x="766" y="23"/>
                        </a:cubicBezTo>
                        <a:cubicBezTo>
                          <a:pt x="760" y="22"/>
                          <a:pt x="776" y="19"/>
                          <a:pt x="772" y="19"/>
                        </a:cubicBezTo>
                        <a:cubicBezTo>
                          <a:pt x="773" y="18"/>
                          <a:pt x="777" y="17"/>
                          <a:pt x="777" y="18"/>
                        </a:cubicBezTo>
                        <a:cubicBezTo>
                          <a:pt x="772" y="20"/>
                          <a:pt x="781" y="19"/>
                          <a:pt x="781" y="20"/>
                        </a:cubicBezTo>
                        <a:cubicBezTo>
                          <a:pt x="782" y="19"/>
                          <a:pt x="777" y="20"/>
                          <a:pt x="779" y="19"/>
                        </a:cubicBezTo>
                        <a:cubicBezTo>
                          <a:pt x="782" y="18"/>
                          <a:pt x="784" y="19"/>
                          <a:pt x="786" y="19"/>
                        </a:cubicBezTo>
                        <a:cubicBezTo>
                          <a:pt x="785" y="19"/>
                          <a:pt x="785" y="19"/>
                          <a:pt x="785" y="19"/>
                        </a:cubicBezTo>
                        <a:cubicBezTo>
                          <a:pt x="789" y="19"/>
                          <a:pt x="789" y="19"/>
                          <a:pt x="789" y="19"/>
                        </a:cubicBezTo>
                        <a:cubicBezTo>
                          <a:pt x="790" y="18"/>
                          <a:pt x="785" y="19"/>
                          <a:pt x="789" y="17"/>
                        </a:cubicBezTo>
                        <a:cubicBezTo>
                          <a:pt x="790" y="18"/>
                          <a:pt x="794" y="16"/>
                          <a:pt x="794" y="17"/>
                        </a:cubicBezTo>
                        <a:cubicBezTo>
                          <a:pt x="792" y="18"/>
                          <a:pt x="794" y="19"/>
                          <a:pt x="790" y="20"/>
                        </a:cubicBezTo>
                        <a:cubicBezTo>
                          <a:pt x="793" y="20"/>
                          <a:pt x="802" y="18"/>
                          <a:pt x="798" y="17"/>
                        </a:cubicBezTo>
                        <a:cubicBezTo>
                          <a:pt x="802" y="17"/>
                          <a:pt x="802" y="17"/>
                          <a:pt x="802" y="17"/>
                        </a:cubicBezTo>
                        <a:cubicBezTo>
                          <a:pt x="800" y="16"/>
                          <a:pt x="793" y="16"/>
                          <a:pt x="800" y="15"/>
                        </a:cubicBezTo>
                        <a:cubicBezTo>
                          <a:pt x="800" y="15"/>
                          <a:pt x="800" y="15"/>
                          <a:pt x="800" y="15"/>
                        </a:cubicBezTo>
                        <a:cubicBezTo>
                          <a:pt x="805" y="13"/>
                          <a:pt x="805" y="13"/>
                          <a:pt x="805" y="13"/>
                        </a:cubicBezTo>
                        <a:cubicBezTo>
                          <a:pt x="807" y="14"/>
                          <a:pt x="807" y="14"/>
                          <a:pt x="807" y="14"/>
                        </a:cubicBezTo>
                        <a:cubicBezTo>
                          <a:pt x="807" y="13"/>
                          <a:pt x="808" y="13"/>
                          <a:pt x="810" y="13"/>
                        </a:cubicBezTo>
                        <a:cubicBezTo>
                          <a:pt x="810" y="13"/>
                          <a:pt x="812" y="13"/>
                          <a:pt x="812" y="14"/>
                        </a:cubicBezTo>
                        <a:cubicBezTo>
                          <a:pt x="817" y="13"/>
                          <a:pt x="817" y="12"/>
                          <a:pt x="817" y="12"/>
                        </a:cubicBezTo>
                        <a:cubicBezTo>
                          <a:pt x="820" y="11"/>
                          <a:pt x="821" y="11"/>
                          <a:pt x="820" y="12"/>
                        </a:cubicBezTo>
                        <a:cubicBezTo>
                          <a:pt x="824" y="12"/>
                          <a:pt x="831" y="11"/>
                          <a:pt x="834" y="11"/>
                        </a:cubicBezTo>
                        <a:cubicBezTo>
                          <a:pt x="839" y="10"/>
                          <a:pt x="833" y="11"/>
                          <a:pt x="836" y="10"/>
                        </a:cubicBezTo>
                        <a:cubicBezTo>
                          <a:pt x="841" y="12"/>
                          <a:pt x="854" y="9"/>
                          <a:pt x="863" y="8"/>
                        </a:cubicBezTo>
                        <a:cubicBezTo>
                          <a:pt x="860" y="6"/>
                          <a:pt x="865" y="7"/>
                          <a:pt x="867" y="5"/>
                        </a:cubicBezTo>
                        <a:cubicBezTo>
                          <a:pt x="865" y="6"/>
                          <a:pt x="875" y="7"/>
                          <a:pt x="868" y="8"/>
                        </a:cubicBezTo>
                        <a:cubicBezTo>
                          <a:pt x="872" y="7"/>
                          <a:pt x="872" y="7"/>
                          <a:pt x="872" y="7"/>
                        </a:cubicBezTo>
                        <a:cubicBezTo>
                          <a:pt x="876" y="8"/>
                          <a:pt x="865" y="9"/>
                          <a:pt x="870" y="10"/>
                        </a:cubicBezTo>
                        <a:cubicBezTo>
                          <a:pt x="875" y="9"/>
                          <a:pt x="878" y="7"/>
                          <a:pt x="884" y="7"/>
                        </a:cubicBezTo>
                        <a:cubicBezTo>
                          <a:pt x="882" y="9"/>
                          <a:pt x="889" y="7"/>
                          <a:pt x="888" y="9"/>
                        </a:cubicBezTo>
                        <a:cubicBezTo>
                          <a:pt x="887" y="9"/>
                          <a:pt x="885" y="9"/>
                          <a:pt x="883" y="9"/>
                        </a:cubicBezTo>
                        <a:cubicBezTo>
                          <a:pt x="884" y="9"/>
                          <a:pt x="884" y="9"/>
                          <a:pt x="884" y="9"/>
                        </a:cubicBezTo>
                        <a:cubicBezTo>
                          <a:pt x="896" y="9"/>
                          <a:pt x="887" y="7"/>
                          <a:pt x="894" y="6"/>
                        </a:cubicBezTo>
                        <a:cubicBezTo>
                          <a:pt x="901" y="6"/>
                          <a:pt x="899" y="7"/>
                          <a:pt x="900" y="8"/>
                        </a:cubicBezTo>
                        <a:cubicBezTo>
                          <a:pt x="901" y="8"/>
                          <a:pt x="904" y="8"/>
                          <a:pt x="906" y="8"/>
                        </a:cubicBezTo>
                        <a:cubicBezTo>
                          <a:pt x="902" y="9"/>
                          <a:pt x="898" y="7"/>
                          <a:pt x="900" y="6"/>
                        </a:cubicBezTo>
                        <a:cubicBezTo>
                          <a:pt x="903" y="7"/>
                          <a:pt x="911" y="6"/>
                          <a:pt x="913" y="5"/>
                        </a:cubicBezTo>
                        <a:cubicBezTo>
                          <a:pt x="902" y="3"/>
                          <a:pt x="906" y="5"/>
                          <a:pt x="896" y="3"/>
                        </a:cubicBezTo>
                        <a:cubicBezTo>
                          <a:pt x="895" y="4"/>
                          <a:pt x="895" y="5"/>
                          <a:pt x="889" y="5"/>
                        </a:cubicBezTo>
                        <a:cubicBezTo>
                          <a:pt x="893" y="4"/>
                          <a:pt x="889" y="4"/>
                          <a:pt x="888" y="4"/>
                        </a:cubicBezTo>
                        <a:cubicBezTo>
                          <a:pt x="889" y="5"/>
                          <a:pt x="884" y="4"/>
                          <a:pt x="882" y="5"/>
                        </a:cubicBezTo>
                        <a:cubicBezTo>
                          <a:pt x="880" y="4"/>
                          <a:pt x="885" y="2"/>
                          <a:pt x="880" y="2"/>
                        </a:cubicBezTo>
                        <a:cubicBezTo>
                          <a:pt x="879" y="5"/>
                          <a:pt x="879" y="5"/>
                          <a:pt x="879" y="5"/>
                        </a:cubicBezTo>
                        <a:cubicBezTo>
                          <a:pt x="876" y="4"/>
                          <a:pt x="879" y="3"/>
                          <a:pt x="875" y="4"/>
                        </a:cubicBezTo>
                        <a:cubicBezTo>
                          <a:pt x="877" y="2"/>
                          <a:pt x="874" y="2"/>
                          <a:pt x="880" y="1"/>
                        </a:cubicBezTo>
                        <a:cubicBezTo>
                          <a:pt x="872" y="0"/>
                          <a:pt x="868" y="3"/>
                          <a:pt x="862" y="4"/>
                        </a:cubicBezTo>
                        <a:cubicBezTo>
                          <a:pt x="863" y="4"/>
                          <a:pt x="863" y="4"/>
                          <a:pt x="864" y="4"/>
                        </a:cubicBezTo>
                        <a:cubicBezTo>
                          <a:pt x="862" y="4"/>
                          <a:pt x="860" y="4"/>
                          <a:pt x="858" y="5"/>
                        </a:cubicBezTo>
                        <a:cubicBezTo>
                          <a:pt x="854" y="4"/>
                          <a:pt x="861" y="3"/>
                          <a:pt x="860" y="3"/>
                        </a:cubicBezTo>
                        <a:cubicBezTo>
                          <a:pt x="854" y="3"/>
                          <a:pt x="854" y="3"/>
                          <a:pt x="854" y="3"/>
                        </a:cubicBezTo>
                        <a:cubicBezTo>
                          <a:pt x="853" y="3"/>
                          <a:pt x="853" y="3"/>
                          <a:pt x="853" y="3"/>
                        </a:cubicBezTo>
                        <a:cubicBezTo>
                          <a:pt x="852" y="4"/>
                          <a:pt x="850" y="4"/>
                          <a:pt x="850" y="4"/>
                        </a:cubicBezTo>
                        <a:cubicBezTo>
                          <a:pt x="851" y="3"/>
                          <a:pt x="852" y="2"/>
                          <a:pt x="853" y="1"/>
                        </a:cubicBezTo>
                        <a:cubicBezTo>
                          <a:pt x="847" y="3"/>
                          <a:pt x="847" y="3"/>
                          <a:pt x="847" y="3"/>
                        </a:cubicBezTo>
                        <a:cubicBezTo>
                          <a:pt x="847" y="3"/>
                          <a:pt x="841" y="3"/>
                          <a:pt x="846" y="2"/>
                        </a:cubicBezTo>
                        <a:cubicBezTo>
                          <a:pt x="836" y="3"/>
                          <a:pt x="836" y="3"/>
                          <a:pt x="836" y="3"/>
                        </a:cubicBezTo>
                        <a:cubicBezTo>
                          <a:pt x="835" y="2"/>
                          <a:pt x="835" y="2"/>
                          <a:pt x="835" y="2"/>
                        </a:cubicBezTo>
                        <a:cubicBezTo>
                          <a:pt x="832" y="2"/>
                          <a:pt x="832" y="3"/>
                          <a:pt x="835" y="2"/>
                        </a:cubicBezTo>
                        <a:cubicBezTo>
                          <a:pt x="832" y="2"/>
                          <a:pt x="820" y="7"/>
                          <a:pt x="821" y="4"/>
                        </a:cubicBezTo>
                        <a:cubicBezTo>
                          <a:pt x="814" y="6"/>
                          <a:pt x="811" y="6"/>
                          <a:pt x="801" y="8"/>
                        </a:cubicBezTo>
                        <a:cubicBezTo>
                          <a:pt x="808" y="6"/>
                          <a:pt x="793" y="8"/>
                          <a:pt x="800" y="6"/>
                        </a:cubicBezTo>
                        <a:cubicBezTo>
                          <a:pt x="796" y="6"/>
                          <a:pt x="795" y="8"/>
                          <a:pt x="791" y="9"/>
                        </a:cubicBezTo>
                        <a:cubicBezTo>
                          <a:pt x="788" y="9"/>
                          <a:pt x="789" y="7"/>
                          <a:pt x="793" y="6"/>
                        </a:cubicBezTo>
                        <a:cubicBezTo>
                          <a:pt x="789" y="7"/>
                          <a:pt x="789" y="7"/>
                          <a:pt x="789" y="7"/>
                        </a:cubicBezTo>
                        <a:cubicBezTo>
                          <a:pt x="789" y="7"/>
                          <a:pt x="789" y="7"/>
                          <a:pt x="789" y="7"/>
                        </a:cubicBezTo>
                        <a:cubicBezTo>
                          <a:pt x="785" y="9"/>
                          <a:pt x="785" y="9"/>
                          <a:pt x="785" y="9"/>
                        </a:cubicBezTo>
                        <a:cubicBezTo>
                          <a:pt x="781" y="9"/>
                          <a:pt x="784" y="7"/>
                          <a:pt x="780" y="8"/>
                        </a:cubicBezTo>
                        <a:cubicBezTo>
                          <a:pt x="779" y="9"/>
                          <a:pt x="779" y="9"/>
                          <a:pt x="779" y="9"/>
                        </a:cubicBezTo>
                        <a:cubicBezTo>
                          <a:pt x="776" y="9"/>
                          <a:pt x="776" y="9"/>
                          <a:pt x="776" y="9"/>
                        </a:cubicBezTo>
                        <a:cubicBezTo>
                          <a:pt x="777" y="9"/>
                          <a:pt x="775" y="10"/>
                          <a:pt x="772" y="11"/>
                        </a:cubicBezTo>
                        <a:cubicBezTo>
                          <a:pt x="772" y="11"/>
                          <a:pt x="772" y="11"/>
                          <a:pt x="772" y="11"/>
                        </a:cubicBezTo>
                        <a:cubicBezTo>
                          <a:pt x="769" y="12"/>
                          <a:pt x="769" y="12"/>
                          <a:pt x="769" y="12"/>
                        </a:cubicBezTo>
                        <a:cubicBezTo>
                          <a:pt x="772" y="10"/>
                          <a:pt x="765" y="12"/>
                          <a:pt x="767" y="11"/>
                        </a:cubicBezTo>
                        <a:cubicBezTo>
                          <a:pt x="764" y="11"/>
                          <a:pt x="764" y="11"/>
                          <a:pt x="758" y="13"/>
                        </a:cubicBezTo>
                        <a:cubicBezTo>
                          <a:pt x="759" y="14"/>
                          <a:pt x="759" y="14"/>
                          <a:pt x="759" y="14"/>
                        </a:cubicBezTo>
                        <a:cubicBezTo>
                          <a:pt x="752" y="16"/>
                          <a:pt x="759" y="12"/>
                          <a:pt x="753" y="14"/>
                        </a:cubicBezTo>
                        <a:cubicBezTo>
                          <a:pt x="753" y="14"/>
                          <a:pt x="753" y="14"/>
                          <a:pt x="753" y="14"/>
                        </a:cubicBezTo>
                        <a:cubicBezTo>
                          <a:pt x="745" y="15"/>
                          <a:pt x="740" y="19"/>
                          <a:pt x="733" y="19"/>
                        </a:cubicBezTo>
                        <a:cubicBezTo>
                          <a:pt x="737" y="18"/>
                          <a:pt x="735" y="17"/>
                          <a:pt x="735" y="18"/>
                        </a:cubicBezTo>
                        <a:cubicBezTo>
                          <a:pt x="730" y="19"/>
                          <a:pt x="722" y="22"/>
                          <a:pt x="716" y="24"/>
                        </a:cubicBezTo>
                        <a:cubicBezTo>
                          <a:pt x="714" y="24"/>
                          <a:pt x="713" y="23"/>
                          <a:pt x="708" y="24"/>
                        </a:cubicBezTo>
                        <a:cubicBezTo>
                          <a:pt x="704" y="26"/>
                          <a:pt x="703" y="26"/>
                          <a:pt x="702" y="27"/>
                        </a:cubicBezTo>
                        <a:cubicBezTo>
                          <a:pt x="698" y="28"/>
                          <a:pt x="691" y="31"/>
                          <a:pt x="690" y="30"/>
                        </a:cubicBezTo>
                        <a:cubicBezTo>
                          <a:pt x="690" y="31"/>
                          <a:pt x="687" y="31"/>
                          <a:pt x="685" y="33"/>
                        </a:cubicBezTo>
                        <a:cubicBezTo>
                          <a:pt x="684" y="32"/>
                          <a:pt x="684" y="32"/>
                          <a:pt x="684" y="32"/>
                        </a:cubicBezTo>
                        <a:cubicBezTo>
                          <a:pt x="685" y="33"/>
                          <a:pt x="685" y="33"/>
                          <a:pt x="685" y="33"/>
                        </a:cubicBezTo>
                        <a:cubicBezTo>
                          <a:pt x="677" y="33"/>
                          <a:pt x="674" y="38"/>
                          <a:pt x="666" y="39"/>
                        </a:cubicBezTo>
                        <a:cubicBezTo>
                          <a:pt x="667" y="39"/>
                          <a:pt x="667" y="39"/>
                          <a:pt x="667" y="39"/>
                        </a:cubicBezTo>
                        <a:cubicBezTo>
                          <a:pt x="665" y="40"/>
                          <a:pt x="665" y="40"/>
                          <a:pt x="665" y="40"/>
                        </a:cubicBezTo>
                        <a:cubicBezTo>
                          <a:pt x="664" y="40"/>
                          <a:pt x="665" y="39"/>
                          <a:pt x="665" y="38"/>
                        </a:cubicBezTo>
                        <a:cubicBezTo>
                          <a:pt x="661" y="40"/>
                          <a:pt x="656" y="42"/>
                          <a:pt x="652" y="43"/>
                        </a:cubicBezTo>
                        <a:cubicBezTo>
                          <a:pt x="654" y="43"/>
                          <a:pt x="654" y="43"/>
                          <a:pt x="654" y="43"/>
                        </a:cubicBezTo>
                        <a:cubicBezTo>
                          <a:pt x="652" y="44"/>
                          <a:pt x="650" y="46"/>
                          <a:pt x="647" y="47"/>
                        </a:cubicBezTo>
                        <a:cubicBezTo>
                          <a:pt x="651" y="43"/>
                          <a:pt x="642" y="48"/>
                          <a:pt x="641" y="48"/>
                        </a:cubicBezTo>
                        <a:cubicBezTo>
                          <a:pt x="644" y="46"/>
                          <a:pt x="644" y="46"/>
                          <a:pt x="644" y="46"/>
                        </a:cubicBezTo>
                        <a:cubicBezTo>
                          <a:pt x="640" y="48"/>
                          <a:pt x="640" y="48"/>
                          <a:pt x="641" y="49"/>
                        </a:cubicBezTo>
                        <a:cubicBezTo>
                          <a:pt x="636" y="51"/>
                          <a:pt x="636" y="48"/>
                          <a:pt x="632" y="51"/>
                        </a:cubicBezTo>
                        <a:cubicBezTo>
                          <a:pt x="635" y="50"/>
                          <a:pt x="635" y="50"/>
                          <a:pt x="635" y="50"/>
                        </a:cubicBezTo>
                        <a:cubicBezTo>
                          <a:pt x="637" y="50"/>
                          <a:pt x="635" y="52"/>
                          <a:pt x="632" y="53"/>
                        </a:cubicBezTo>
                        <a:cubicBezTo>
                          <a:pt x="632" y="53"/>
                          <a:pt x="630" y="53"/>
                          <a:pt x="632" y="52"/>
                        </a:cubicBezTo>
                        <a:cubicBezTo>
                          <a:pt x="628" y="54"/>
                          <a:pt x="622" y="57"/>
                          <a:pt x="620" y="58"/>
                        </a:cubicBezTo>
                        <a:cubicBezTo>
                          <a:pt x="618" y="58"/>
                          <a:pt x="618" y="57"/>
                          <a:pt x="619" y="57"/>
                        </a:cubicBezTo>
                        <a:cubicBezTo>
                          <a:pt x="611" y="61"/>
                          <a:pt x="616" y="58"/>
                          <a:pt x="608" y="63"/>
                        </a:cubicBezTo>
                        <a:cubicBezTo>
                          <a:pt x="607" y="62"/>
                          <a:pt x="607" y="62"/>
                          <a:pt x="607" y="62"/>
                        </a:cubicBezTo>
                        <a:cubicBezTo>
                          <a:pt x="605" y="64"/>
                          <a:pt x="605" y="64"/>
                          <a:pt x="605" y="64"/>
                        </a:cubicBezTo>
                        <a:cubicBezTo>
                          <a:pt x="600" y="65"/>
                          <a:pt x="600" y="65"/>
                          <a:pt x="600" y="65"/>
                        </a:cubicBezTo>
                        <a:cubicBezTo>
                          <a:pt x="602" y="65"/>
                          <a:pt x="602" y="65"/>
                          <a:pt x="602" y="65"/>
                        </a:cubicBezTo>
                        <a:cubicBezTo>
                          <a:pt x="599" y="67"/>
                          <a:pt x="598" y="68"/>
                          <a:pt x="595" y="69"/>
                        </a:cubicBezTo>
                        <a:cubicBezTo>
                          <a:pt x="595" y="68"/>
                          <a:pt x="595" y="68"/>
                          <a:pt x="595" y="68"/>
                        </a:cubicBezTo>
                        <a:cubicBezTo>
                          <a:pt x="588" y="72"/>
                          <a:pt x="586" y="71"/>
                          <a:pt x="579" y="76"/>
                        </a:cubicBezTo>
                        <a:cubicBezTo>
                          <a:pt x="579" y="76"/>
                          <a:pt x="580" y="75"/>
                          <a:pt x="580" y="74"/>
                        </a:cubicBezTo>
                        <a:cubicBezTo>
                          <a:pt x="574" y="79"/>
                          <a:pt x="575" y="76"/>
                          <a:pt x="569" y="81"/>
                        </a:cubicBezTo>
                        <a:cubicBezTo>
                          <a:pt x="569" y="80"/>
                          <a:pt x="568" y="80"/>
                          <a:pt x="568" y="80"/>
                        </a:cubicBezTo>
                        <a:cubicBezTo>
                          <a:pt x="565" y="82"/>
                          <a:pt x="565" y="82"/>
                          <a:pt x="565" y="82"/>
                        </a:cubicBezTo>
                        <a:cubicBezTo>
                          <a:pt x="565" y="81"/>
                          <a:pt x="565" y="81"/>
                          <a:pt x="565" y="81"/>
                        </a:cubicBezTo>
                        <a:cubicBezTo>
                          <a:pt x="563" y="84"/>
                          <a:pt x="563" y="84"/>
                          <a:pt x="563" y="84"/>
                        </a:cubicBezTo>
                        <a:cubicBezTo>
                          <a:pt x="561" y="84"/>
                          <a:pt x="561" y="84"/>
                          <a:pt x="561" y="84"/>
                        </a:cubicBezTo>
                        <a:cubicBezTo>
                          <a:pt x="560" y="85"/>
                          <a:pt x="560" y="85"/>
                          <a:pt x="560" y="85"/>
                        </a:cubicBezTo>
                        <a:cubicBezTo>
                          <a:pt x="556" y="85"/>
                          <a:pt x="552" y="89"/>
                          <a:pt x="547" y="90"/>
                        </a:cubicBezTo>
                        <a:cubicBezTo>
                          <a:pt x="548" y="91"/>
                          <a:pt x="548" y="91"/>
                          <a:pt x="548" y="91"/>
                        </a:cubicBezTo>
                        <a:cubicBezTo>
                          <a:pt x="539" y="100"/>
                          <a:pt x="522" y="104"/>
                          <a:pt x="510" y="114"/>
                        </a:cubicBezTo>
                        <a:cubicBezTo>
                          <a:pt x="510" y="113"/>
                          <a:pt x="510" y="113"/>
                          <a:pt x="510" y="113"/>
                        </a:cubicBezTo>
                        <a:cubicBezTo>
                          <a:pt x="505" y="118"/>
                          <a:pt x="505" y="118"/>
                          <a:pt x="505" y="118"/>
                        </a:cubicBezTo>
                        <a:cubicBezTo>
                          <a:pt x="502" y="119"/>
                          <a:pt x="507" y="116"/>
                          <a:pt x="505" y="116"/>
                        </a:cubicBezTo>
                        <a:cubicBezTo>
                          <a:pt x="500" y="120"/>
                          <a:pt x="504" y="119"/>
                          <a:pt x="498" y="123"/>
                        </a:cubicBezTo>
                        <a:cubicBezTo>
                          <a:pt x="494" y="125"/>
                          <a:pt x="498" y="122"/>
                          <a:pt x="500" y="120"/>
                        </a:cubicBezTo>
                        <a:cubicBezTo>
                          <a:pt x="494" y="125"/>
                          <a:pt x="485" y="132"/>
                          <a:pt x="481" y="134"/>
                        </a:cubicBezTo>
                        <a:cubicBezTo>
                          <a:pt x="481" y="135"/>
                          <a:pt x="480" y="135"/>
                          <a:pt x="481" y="135"/>
                        </a:cubicBezTo>
                        <a:cubicBezTo>
                          <a:pt x="477" y="138"/>
                          <a:pt x="472" y="142"/>
                          <a:pt x="467" y="145"/>
                        </a:cubicBezTo>
                        <a:cubicBezTo>
                          <a:pt x="467" y="144"/>
                          <a:pt x="468" y="143"/>
                          <a:pt x="469" y="143"/>
                        </a:cubicBezTo>
                        <a:cubicBezTo>
                          <a:pt x="467" y="144"/>
                          <a:pt x="465" y="145"/>
                          <a:pt x="464" y="146"/>
                        </a:cubicBezTo>
                        <a:cubicBezTo>
                          <a:pt x="465" y="144"/>
                          <a:pt x="465" y="144"/>
                          <a:pt x="465" y="144"/>
                        </a:cubicBezTo>
                        <a:cubicBezTo>
                          <a:pt x="462" y="147"/>
                          <a:pt x="456" y="152"/>
                          <a:pt x="454" y="152"/>
                        </a:cubicBezTo>
                        <a:cubicBezTo>
                          <a:pt x="455" y="152"/>
                          <a:pt x="455" y="153"/>
                          <a:pt x="453" y="155"/>
                        </a:cubicBezTo>
                        <a:cubicBezTo>
                          <a:pt x="450" y="155"/>
                          <a:pt x="445" y="162"/>
                          <a:pt x="440" y="165"/>
                        </a:cubicBezTo>
                        <a:cubicBezTo>
                          <a:pt x="440" y="164"/>
                          <a:pt x="444" y="161"/>
                          <a:pt x="443" y="162"/>
                        </a:cubicBezTo>
                        <a:cubicBezTo>
                          <a:pt x="440" y="163"/>
                          <a:pt x="439" y="166"/>
                          <a:pt x="437" y="168"/>
                        </a:cubicBezTo>
                        <a:cubicBezTo>
                          <a:pt x="437" y="167"/>
                          <a:pt x="437" y="167"/>
                          <a:pt x="437" y="167"/>
                        </a:cubicBezTo>
                        <a:cubicBezTo>
                          <a:pt x="427" y="176"/>
                          <a:pt x="427" y="176"/>
                          <a:pt x="427" y="176"/>
                        </a:cubicBezTo>
                        <a:cubicBezTo>
                          <a:pt x="425" y="176"/>
                          <a:pt x="418" y="184"/>
                          <a:pt x="418" y="183"/>
                        </a:cubicBezTo>
                        <a:cubicBezTo>
                          <a:pt x="414" y="186"/>
                          <a:pt x="421" y="181"/>
                          <a:pt x="417" y="185"/>
                        </a:cubicBezTo>
                        <a:cubicBezTo>
                          <a:pt x="415" y="185"/>
                          <a:pt x="413" y="189"/>
                          <a:pt x="412" y="188"/>
                        </a:cubicBezTo>
                        <a:cubicBezTo>
                          <a:pt x="413" y="187"/>
                          <a:pt x="413" y="187"/>
                          <a:pt x="413" y="187"/>
                        </a:cubicBezTo>
                        <a:cubicBezTo>
                          <a:pt x="410" y="190"/>
                          <a:pt x="410" y="190"/>
                          <a:pt x="410" y="190"/>
                        </a:cubicBezTo>
                        <a:cubicBezTo>
                          <a:pt x="411" y="187"/>
                          <a:pt x="411" y="187"/>
                          <a:pt x="411" y="187"/>
                        </a:cubicBezTo>
                        <a:cubicBezTo>
                          <a:pt x="408" y="190"/>
                          <a:pt x="407" y="193"/>
                          <a:pt x="408" y="193"/>
                        </a:cubicBezTo>
                        <a:cubicBezTo>
                          <a:pt x="405" y="195"/>
                          <a:pt x="401" y="199"/>
                          <a:pt x="399" y="199"/>
                        </a:cubicBezTo>
                        <a:cubicBezTo>
                          <a:pt x="400" y="198"/>
                          <a:pt x="400" y="198"/>
                          <a:pt x="400" y="198"/>
                        </a:cubicBezTo>
                        <a:cubicBezTo>
                          <a:pt x="393" y="205"/>
                          <a:pt x="386" y="207"/>
                          <a:pt x="382" y="214"/>
                        </a:cubicBezTo>
                        <a:cubicBezTo>
                          <a:pt x="381" y="214"/>
                          <a:pt x="381" y="214"/>
                          <a:pt x="382" y="213"/>
                        </a:cubicBezTo>
                        <a:cubicBezTo>
                          <a:pt x="378" y="217"/>
                          <a:pt x="378" y="217"/>
                          <a:pt x="378" y="217"/>
                        </a:cubicBezTo>
                        <a:cubicBezTo>
                          <a:pt x="378" y="215"/>
                          <a:pt x="378" y="215"/>
                          <a:pt x="378" y="215"/>
                        </a:cubicBezTo>
                        <a:cubicBezTo>
                          <a:pt x="372" y="223"/>
                          <a:pt x="372" y="223"/>
                          <a:pt x="372" y="223"/>
                        </a:cubicBezTo>
                        <a:cubicBezTo>
                          <a:pt x="372" y="223"/>
                          <a:pt x="372" y="223"/>
                          <a:pt x="372" y="223"/>
                        </a:cubicBezTo>
                        <a:cubicBezTo>
                          <a:pt x="367" y="227"/>
                          <a:pt x="360" y="235"/>
                          <a:pt x="354" y="241"/>
                        </a:cubicBezTo>
                        <a:cubicBezTo>
                          <a:pt x="355" y="240"/>
                          <a:pt x="355" y="240"/>
                          <a:pt x="355" y="240"/>
                        </a:cubicBezTo>
                        <a:cubicBezTo>
                          <a:pt x="349" y="247"/>
                          <a:pt x="348" y="246"/>
                          <a:pt x="344" y="251"/>
                        </a:cubicBezTo>
                        <a:cubicBezTo>
                          <a:pt x="344" y="251"/>
                          <a:pt x="344" y="251"/>
                          <a:pt x="344" y="250"/>
                        </a:cubicBezTo>
                        <a:cubicBezTo>
                          <a:pt x="340" y="255"/>
                          <a:pt x="340" y="255"/>
                          <a:pt x="340" y="255"/>
                        </a:cubicBezTo>
                        <a:cubicBezTo>
                          <a:pt x="340" y="253"/>
                          <a:pt x="340" y="253"/>
                          <a:pt x="340" y="253"/>
                        </a:cubicBezTo>
                        <a:cubicBezTo>
                          <a:pt x="338" y="258"/>
                          <a:pt x="331" y="262"/>
                          <a:pt x="333" y="260"/>
                        </a:cubicBezTo>
                        <a:cubicBezTo>
                          <a:pt x="332" y="263"/>
                          <a:pt x="329" y="266"/>
                          <a:pt x="329" y="267"/>
                        </a:cubicBezTo>
                        <a:cubicBezTo>
                          <a:pt x="325" y="272"/>
                          <a:pt x="328" y="268"/>
                          <a:pt x="325" y="271"/>
                        </a:cubicBezTo>
                        <a:cubicBezTo>
                          <a:pt x="321" y="274"/>
                          <a:pt x="322" y="276"/>
                          <a:pt x="317" y="280"/>
                        </a:cubicBezTo>
                        <a:cubicBezTo>
                          <a:pt x="317" y="280"/>
                          <a:pt x="317" y="280"/>
                          <a:pt x="317" y="280"/>
                        </a:cubicBezTo>
                        <a:cubicBezTo>
                          <a:pt x="315" y="282"/>
                          <a:pt x="314" y="284"/>
                          <a:pt x="311" y="287"/>
                        </a:cubicBezTo>
                        <a:cubicBezTo>
                          <a:pt x="312" y="286"/>
                          <a:pt x="312" y="286"/>
                          <a:pt x="312" y="286"/>
                        </a:cubicBezTo>
                        <a:cubicBezTo>
                          <a:pt x="308" y="292"/>
                          <a:pt x="305" y="291"/>
                          <a:pt x="303" y="297"/>
                        </a:cubicBezTo>
                        <a:cubicBezTo>
                          <a:pt x="301" y="299"/>
                          <a:pt x="298" y="304"/>
                          <a:pt x="297" y="303"/>
                        </a:cubicBezTo>
                        <a:cubicBezTo>
                          <a:pt x="283" y="322"/>
                          <a:pt x="283" y="322"/>
                          <a:pt x="283" y="322"/>
                        </a:cubicBezTo>
                        <a:cubicBezTo>
                          <a:pt x="281" y="322"/>
                          <a:pt x="282" y="324"/>
                          <a:pt x="278" y="327"/>
                        </a:cubicBezTo>
                        <a:cubicBezTo>
                          <a:pt x="279" y="328"/>
                          <a:pt x="279" y="328"/>
                          <a:pt x="279" y="328"/>
                        </a:cubicBezTo>
                        <a:cubicBezTo>
                          <a:pt x="272" y="337"/>
                          <a:pt x="262" y="347"/>
                          <a:pt x="254" y="358"/>
                        </a:cubicBezTo>
                        <a:cubicBezTo>
                          <a:pt x="253" y="357"/>
                          <a:pt x="253" y="357"/>
                          <a:pt x="253" y="357"/>
                        </a:cubicBezTo>
                        <a:cubicBezTo>
                          <a:pt x="252" y="360"/>
                          <a:pt x="252" y="360"/>
                          <a:pt x="252" y="360"/>
                        </a:cubicBezTo>
                        <a:cubicBezTo>
                          <a:pt x="244" y="372"/>
                          <a:pt x="233" y="387"/>
                          <a:pt x="226" y="396"/>
                        </a:cubicBezTo>
                        <a:cubicBezTo>
                          <a:pt x="225" y="400"/>
                          <a:pt x="223" y="405"/>
                          <a:pt x="219" y="410"/>
                        </a:cubicBezTo>
                        <a:cubicBezTo>
                          <a:pt x="219" y="409"/>
                          <a:pt x="219" y="409"/>
                          <a:pt x="219" y="409"/>
                        </a:cubicBezTo>
                        <a:cubicBezTo>
                          <a:pt x="214" y="418"/>
                          <a:pt x="209" y="428"/>
                          <a:pt x="202" y="437"/>
                        </a:cubicBezTo>
                        <a:cubicBezTo>
                          <a:pt x="202" y="436"/>
                          <a:pt x="202" y="437"/>
                          <a:pt x="202" y="436"/>
                        </a:cubicBezTo>
                        <a:cubicBezTo>
                          <a:pt x="202" y="439"/>
                          <a:pt x="199" y="442"/>
                          <a:pt x="197" y="444"/>
                        </a:cubicBezTo>
                        <a:cubicBezTo>
                          <a:pt x="200" y="442"/>
                          <a:pt x="200" y="442"/>
                          <a:pt x="200" y="442"/>
                        </a:cubicBezTo>
                        <a:cubicBezTo>
                          <a:pt x="199" y="445"/>
                          <a:pt x="196" y="448"/>
                          <a:pt x="194" y="449"/>
                        </a:cubicBezTo>
                        <a:cubicBezTo>
                          <a:pt x="192" y="454"/>
                          <a:pt x="192" y="454"/>
                          <a:pt x="192" y="454"/>
                        </a:cubicBezTo>
                        <a:cubicBezTo>
                          <a:pt x="192" y="455"/>
                          <a:pt x="192" y="455"/>
                          <a:pt x="192" y="455"/>
                        </a:cubicBezTo>
                        <a:cubicBezTo>
                          <a:pt x="192" y="456"/>
                          <a:pt x="192" y="456"/>
                          <a:pt x="192" y="456"/>
                        </a:cubicBezTo>
                        <a:cubicBezTo>
                          <a:pt x="189" y="458"/>
                          <a:pt x="189" y="458"/>
                          <a:pt x="189" y="458"/>
                        </a:cubicBezTo>
                        <a:cubicBezTo>
                          <a:pt x="189" y="459"/>
                          <a:pt x="186" y="465"/>
                          <a:pt x="186" y="467"/>
                        </a:cubicBezTo>
                        <a:cubicBezTo>
                          <a:pt x="185" y="467"/>
                          <a:pt x="182" y="471"/>
                          <a:pt x="184" y="468"/>
                        </a:cubicBezTo>
                        <a:cubicBezTo>
                          <a:pt x="175" y="484"/>
                          <a:pt x="175" y="484"/>
                          <a:pt x="175" y="484"/>
                        </a:cubicBezTo>
                        <a:cubicBezTo>
                          <a:pt x="176" y="482"/>
                          <a:pt x="176" y="482"/>
                          <a:pt x="176" y="482"/>
                        </a:cubicBezTo>
                        <a:cubicBezTo>
                          <a:pt x="178" y="482"/>
                          <a:pt x="175" y="487"/>
                          <a:pt x="174" y="489"/>
                        </a:cubicBezTo>
                        <a:cubicBezTo>
                          <a:pt x="175" y="486"/>
                          <a:pt x="172" y="488"/>
                          <a:pt x="171" y="490"/>
                        </a:cubicBezTo>
                        <a:cubicBezTo>
                          <a:pt x="170" y="492"/>
                          <a:pt x="173" y="488"/>
                          <a:pt x="173" y="489"/>
                        </a:cubicBezTo>
                        <a:cubicBezTo>
                          <a:pt x="172" y="493"/>
                          <a:pt x="169" y="499"/>
                          <a:pt x="168" y="500"/>
                        </a:cubicBezTo>
                        <a:cubicBezTo>
                          <a:pt x="168" y="498"/>
                          <a:pt x="168" y="498"/>
                          <a:pt x="168" y="498"/>
                        </a:cubicBezTo>
                        <a:cubicBezTo>
                          <a:pt x="167" y="502"/>
                          <a:pt x="164" y="503"/>
                          <a:pt x="162" y="507"/>
                        </a:cubicBezTo>
                        <a:cubicBezTo>
                          <a:pt x="161" y="511"/>
                          <a:pt x="159" y="513"/>
                          <a:pt x="161" y="513"/>
                        </a:cubicBezTo>
                        <a:cubicBezTo>
                          <a:pt x="159" y="518"/>
                          <a:pt x="159" y="514"/>
                          <a:pt x="158" y="516"/>
                        </a:cubicBezTo>
                        <a:cubicBezTo>
                          <a:pt x="158" y="518"/>
                          <a:pt x="154" y="525"/>
                          <a:pt x="153" y="525"/>
                        </a:cubicBezTo>
                        <a:cubicBezTo>
                          <a:pt x="153" y="529"/>
                          <a:pt x="145" y="538"/>
                          <a:pt x="147" y="540"/>
                        </a:cubicBezTo>
                        <a:cubicBezTo>
                          <a:pt x="143" y="544"/>
                          <a:pt x="143" y="544"/>
                          <a:pt x="143" y="544"/>
                        </a:cubicBezTo>
                        <a:cubicBezTo>
                          <a:pt x="144" y="544"/>
                          <a:pt x="145" y="545"/>
                          <a:pt x="143" y="549"/>
                        </a:cubicBezTo>
                        <a:cubicBezTo>
                          <a:pt x="141" y="552"/>
                          <a:pt x="141" y="551"/>
                          <a:pt x="140" y="551"/>
                        </a:cubicBezTo>
                        <a:cubicBezTo>
                          <a:pt x="141" y="554"/>
                          <a:pt x="141" y="554"/>
                          <a:pt x="141" y="554"/>
                        </a:cubicBezTo>
                        <a:cubicBezTo>
                          <a:pt x="130" y="571"/>
                          <a:pt x="121" y="596"/>
                          <a:pt x="111" y="615"/>
                        </a:cubicBezTo>
                        <a:cubicBezTo>
                          <a:pt x="107" y="624"/>
                          <a:pt x="104" y="636"/>
                          <a:pt x="99" y="647"/>
                        </a:cubicBezTo>
                        <a:cubicBezTo>
                          <a:pt x="100" y="645"/>
                          <a:pt x="100" y="645"/>
                          <a:pt x="100" y="645"/>
                        </a:cubicBezTo>
                        <a:cubicBezTo>
                          <a:pt x="95" y="656"/>
                          <a:pt x="95" y="656"/>
                          <a:pt x="95" y="656"/>
                        </a:cubicBezTo>
                        <a:cubicBezTo>
                          <a:pt x="99" y="648"/>
                          <a:pt x="99" y="648"/>
                          <a:pt x="99" y="648"/>
                        </a:cubicBezTo>
                        <a:cubicBezTo>
                          <a:pt x="98" y="651"/>
                          <a:pt x="98" y="653"/>
                          <a:pt x="97" y="655"/>
                        </a:cubicBezTo>
                        <a:cubicBezTo>
                          <a:pt x="92" y="666"/>
                          <a:pt x="85" y="681"/>
                          <a:pt x="81" y="696"/>
                        </a:cubicBezTo>
                        <a:cubicBezTo>
                          <a:pt x="80" y="706"/>
                          <a:pt x="77" y="702"/>
                          <a:pt x="76" y="711"/>
                        </a:cubicBezTo>
                        <a:cubicBezTo>
                          <a:pt x="76" y="710"/>
                          <a:pt x="76" y="710"/>
                          <a:pt x="76" y="709"/>
                        </a:cubicBezTo>
                        <a:cubicBezTo>
                          <a:pt x="73" y="719"/>
                          <a:pt x="72" y="725"/>
                          <a:pt x="70" y="735"/>
                        </a:cubicBezTo>
                        <a:cubicBezTo>
                          <a:pt x="68" y="733"/>
                          <a:pt x="68" y="741"/>
                          <a:pt x="67" y="740"/>
                        </a:cubicBezTo>
                        <a:cubicBezTo>
                          <a:pt x="68" y="741"/>
                          <a:pt x="68" y="741"/>
                          <a:pt x="68" y="741"/>
                        </a:cubicBezTo>
                        <a:cubicBezTo>
                          <a:pt x="67" y="743"/>
                          <a:pt x="65" y="748"/>
                          <a:pt x="65" y="747"/>
                        </a:cubicBezTo>
                        <a:cubicBezTo>
                          <a:pt x="64" y="752"/>
                          <a:pt x="64" y="752"/>
                          <a:pt x="64" y="752"/>
                        </a:cubicBezTo>
                        <a:cubicBezTo>
                          <a:pt x="63" y="752"/>
                          <a:pt x="63" y="752"/>
                          <a:pt x="63" y="752"/>
                        </a:cubicBezTo>
                        <a:cubicBezTo>
                          <a:pt x="62" y="757"/>
                          <a:pt x="59" y="770"/>
                          <a:pt x="56" y="772"/>
                        </a:cubicBezTo>
                        <a:cubicBezTo>
                          <a:pt x="53" y="787"/>
                          <a:pt x="47" y="809"/>
                          <a:pt x="42" y="827"/>
                        </a:cubicBezTo>
                        <a:cubicBezTo>
                          <a:pt x="43" y="830"/>
                          <a:pt x="41" y="835"/>
                          <a:pt x="40" y="839"/>
                        </a:cubicBezTo>
                        <a:cubicBezTo>
                          <a:pt x="38" y="844"/>
                          <a:pt x="38" y="844"/>
                          <a:pt x="38" y="844"/>
                        </a:cubicBezTo>
                        <a:cubicBezTo>
                          <a:pt x="38" y="848"/>
                          <a:pt x="38" y="853"/>
                          <a:pt x="36" y="856"/>
                        </a:cubicBezTo>
                        <a:cubicBezTo>
                          <a:pt x="36" y="856"/>
                          <a:pt x="36" y="856"/>
                          <a:pt x="36" y="856"/>
                        </a:cubicBezTo>
                        <a:cubicBezTo>
                          <a:pt x="36" y="860"/>
                          <a:pt x="34" y="864"/>
                          <a:pt x="34" y="868"/>
                        </a:cubicBezTo>
                        <a:cubicBezTo>
                          <a:pt x="33" y="873"/>
                          <a:pt x="32" y="877"/>
                          <a:pt x="31" y="876"/>
                        </a:cubicBezTo>
                        <a:cubicBezTo>
                          <a:pt x="33" y="877"/>
                          <a:pt x="29" y="886"/>
                          <a:pt x="29" y="886"/>
                        </a:cubicBezTo>
                        <a:cubicBezTo>
                          <a:pt x="29" y="886"/>
                          <a:pt x="15" y="946"/>
                          <a:pt x="7" y="1014"/>
                        </a:cubicBezTo>
                        <a:cubicBezTo>
                          <a:pt x="3" y="1049"/>
                          <a:pt x="1" y="1085"/>
                          <a:pt x="0" y="1116"/>
                        </a:cubicBezTo>
                        <a:cubicBezTo>
                          <a:pt x="0" y="1148"/>
                          <a:pt x="1" y="1175"/>
                          <a:pt x="4" y="1189"/>
                        </a:cubicBezTo>
                        <a:cubicBezTo>
                          <a:pt x="5" y="1191"/>
                          <a:pt x="5" y="1197"/>
                          <a:pt x="6" y="1195"/>
                        </a:cubicBezTo>
                        <a:cubicBezTo>
                          <a:pt x="7" y="1199"/>
                          <a:pt x="5" y="1201"/>
                          <a:pt x="6" y="1202"/>
                        </a:cubicBezTo>
                        <a:cubicBezTo>
                          <a:pt x="7" y="1196"/>
                          <a:pt x="9" y="1204"/>
                          <a:pt x="10" y="1198"/>
                        </a:cubicBezTo>
                        <a:cubicBezTo>
                          <a:pt x="10" y="1202"/>
                          <a:pt x="10" y="1202"/>
                          <a:pt x="10" y="1202"/>
                        </a:cubicBezTo>
                        <a:cubicBezTo>
                          <a:pt x="11" y="1203"/>
                          <a:pt x="9" y="1197"/>
                          <a:pt x="11" y="1198"/>
                        </a:cubicBezTo>
                        <a:cubicBezTo>
                          <a:pt x="9" y="1197"/>
                          <a:pt x="9" y="1197"/>
                          <a:pt x="9" y="1197"/>
                        </a:cubicBezTo>
                        <a:cubicBezTo>
                          <a:pt x="9" y="1194"/>
                          <a:pt x="9" y="1192"/>
                          <a:pt x="10" y="1191"/>
                        </a:cubicBezTo>
                        <a:cubicBezTo>
                          <a:pt x="9" y="1188"/>
                          <a:pt x="7" y="1186"/>
                          <a:pt x="8" y="1180"/>
                        </a:cubicBezTo>
                        <a:cubicBezTo>
                          <a:pt x="8" y="1182"/>
                          <a:pt x="8" y="1182"/>
                          <a:pt x="8" y="1182"/>
                        </a:cubicBezTo>
                        <a:cubicBezTo>
                          <a:pt x="8" y="1176"/>
                          <a:pt x="9" y="1178"/>
                          <a:pt x="10" y="1177"/>
                        </a:cubicBezTo>
                        <a:cubicBezTo>
                          <a:pt x="10" y="1178"/>
                          <a:pt x="10" y="1178"/>
                          <a:pt x="10" y="1178"/>
                        </a:cubicBezTo>
                        <a:cubicBezTo>
                          <a:pt x="11" y="1174"/>
                          <a:pt x="11" y="1174"/>
                          <a:pt x="11" y="1174"/>
                        </a:cubicBezTo>
                        <a:cubicBezTo>
                          <a:pt x="10" y="1177"/>
                          <a:pt x="11" y="1183"/>
                          <a:pt x="11" y="1180"/>
                        </a:cubicBezTo>
                        <a:cubicBezTo>
                          <a:pt x="12" y="1174"/>
                          <a:pt x="11" y="1182"/>
                          <a:pt x="11" y="1177"/>
                        </a:cubicBezTo>
                        <a:cubicBezTo>
                          <a:pt x="11" y="1174"/>
                          <a:pt x="12" y="1175"/>
                          <a:pt x="12" y="1175"/>
                        </a:cubicBezTo>
                        <a:cubicBezTo>
                          <a:pt x="12" y="1170"/>
                          <a:pt x="12" y="1170"/>
                          <a:pt x="12" y="1170"/>
                        </a:cubicBezTo>
                        <a:cubicBezTo>
                          <a:pt x="13" y="1170"/>
                          <a:pt x="12" y="1173"/>
                          <a:pt x="13" y="1171"/>
                        </a:cubicBezTo>
                        <a:cubicBezTo>
                          <a:pt x="12" y="1164"/>
                          <a:pt x="12" y="1164"/>
                          <a:pt x="12" y="1164"/>
                        </a:cubicBezTo>
                        <a:cubicBezTo>
                          <a:pt x="14" y="1163"/>
                          <a:pt x="11" y="1157"/>
                          <a:pt x="13" y="1154"/>
                        </a:cubicBezTo>
                        <a:cubicBezTo>
                          <a:pt x="14" y="1159"/>
                          <a:pt x="14" y="1153"/>
                          <a:pt x="15" y="1154"/>
                        </a:cubicBezTo>
                        <a:cubicBezTo>
                          <a:pt x="15" y="1142"/>
                          <a:pt x="15" y="1142"/>
                          <a:pt x="15" y="1142"/>
                        </a:cubicBezTo>
                        <a:cubicBezTo>
                          <a:pt x="16" y="1141"/>
                          <a:pt x="16" y="1145"/>
                          <a:pt x="16" y="1144"/>
                        </a:cubicBezTo>
                        <a:cubicBezTo>
                          <a:pt x="16" y="1141"/>
                          <a:pt x="15" y="1140"/>
                          <a:pt x="15" y="1139"/>
                        </a:cubicBezTo>
                        <a:cubicBezTo>
                          <a:pt x="16" y="1138"/>
                          <a:pt x="16" y="1130"/>
                          <a:pt x="17" y="1130"/>
                        </a:cubicBezTo>
                        <a:cubicBezTo>
                          <a:pt x="19" y="1122"/>
                          <a:pt x="15" y="1127"/>
                          <a:pt x="17" y="1119"/>
                        </a:cubicBezTo>
                        <a:cubicBezTo>
                          <a:pt x="18" y="1118"/>
                          <a:pt x="17" y="1125"/>
                          <a:pt x="18" y="1122"/>
                        </a:cubicBezTo>
                        <a:cubicBezTo>
                          <a:pt x="18" y="1114"/>
                          <a:pt x="18" y="1114"/>
                          <a:pt x="18" y="1114"/>
                        </a:cubicBezTo>
                        <a:cubicBezTo>
                          <a:pt x="18" y="1115"/>
                          <a:pt x="19" y="1116"/>
                          <a:pt x="19" y="1119"/>
                        </a:cubicBezTo>
                        <a:cubicBezTo>
                          <a:pt x="21" y="1098"/>
                          <a:pt x="26" y="1087"/>
                          <a:pt x="27" y="1067"/>
                        </a:cubicBezTo>
                        <a:cubicBezTo>
                          <a:pt x="28" y="1065"/>
                          <a:pt x="27" y="1069"/>
                          <a:pt x="28" y="1071"/>
                        </a:cubicBezTo>
                        <a:cubicBezTo>
                          <a:pt x="28" y="1057"/>
                          <a:pt x="32" y="1052"/>
                          <a:pt x="33" y="1040"/>
                        </a:cubicBezTo>
                        <a:cubicBezTo>
                          <a:pt x="32" y="1040"/>
                          <a:pt x="32" y="1040"/>
                          <a:pt x="32" y="1040"/>
                        </a:cubicBezTo>
                        <a:cubicBezTo>
                          <a:pt x="36" y="1024"/>
                          <a:pt x="37" y="1004"/>
                          <a:pt x="41" y="986"/>
                        </a:cubicBezTo>
                        <a:cubicBezTo>
                          <a:pt x="40" y="988"/>
                          <a:pt x="40" y="988"/>
                          <a:pt x="40" y="988"/>
                        </a:cubicBezTo>
                        <a:cubicBezTo>
                          <a:pt x="39" y="985"/>
                          <a:pt x="40" y="981"/>
                          <a:pt x="40" y="978"/>
                        </a:cubicBezTo>
                        <a:cubicBezTo>
                          <a:pt x="40" y="977"/>
                          <a:pt x="41" y="980"/>
                          <a:pt x="42" y="975"/>
                        </a:cubicBezTo>
                        <a:cubicBezTo>
                          <a:pt x="41" y="976"/>
                          <a:pt x="41" y="978"/>
                          <a:pt x="40" y="977"/>
                        </a:cubicBezTo>
                        <a:cubicBezTo>
                          <a:pt x="45" y="962"/>
                          <a:pt x="50" y="928"/>
                          <a:pt x="56" y="903"/>
                        </a:cubicBezTo>
                        <a:cubicBezTo>
                          <a:pt x="62" y="868"/>
                          <a:pt x="72" y="831"/>
                          <a:pt x="81" y="797"/>
                        </a:cubicBezTo>
                        <a:cubicBezTo>
                          <a:pt x="79" y="802"/>
                          <a:pt x="78" y="799"/>
                          <a:pt x="79" y="796"/>
                        </a:cubicBezTo>
                        <a:cubicBezTo>
                          <a:pt x="86" y="786"/>
                          <a:pt x="84" y="777"/>
                          <a:pt x="89" y="767"/>
                        </a:cubicBezTo>
                        <a:cubicBezTo>
                          <a:pt x="94" y="747"/>
                          <a:pt x="103" y="731"/>
                          <a:pt x="106" y="712"/>
                        </a:cubicBezTo>
                        <a:cubicBezTo>
                          <a:pt x="107" y="712"/>
                          <a:pt x="107" y="712"/>
                          <a:pt x="107" y="712"/>
                        </a:cubicBezTo>
                        <a:cubicBezTo>
                          <a:pt x="108" y="710"/>
                          <a:pt x="108" y="709"/>
                          <a:pt x="109" y="706"/>
                        </a:cubicBezTo>
                        <a:cubicBezTo>
                          <a:pt x="109" y="706"/>
                          <a:pt x="109" y="706"/>
                          <a:pt x="109" y="706"/>
                        </a:cubicBezTo>
                        <a:cubicBezTo>
                          <a:pt x="112" y="700"/>
                          <a:pt x="113" y="691"/>
                          <a:pt x="115" y="688"/>
                        </a:cubicBezTo>
                        <a:cubicBezTo>
                          <a:pt x="114" y="687"/>
                          <a:pt x="114" y="687"/>
                          <a:pt x="114" y="687"/>
                        </a:cubicBezTo>
                        <a:cubicBezTo>
                          <a:pt x="116" y="683"/>
                          <a:pt x="116" y="685"/>
                          <a:pt x="117" y="681"/>
                        </a:cubicBezTo>
                        <a:cubicBezTo>
                          <a:pt x="117" y="681"/>
                          <a:pt x="117" y="681"/>
                          <a:pt x="117" y="681"/>
                        </a:cubicBezTo>
                        <a:cubicBezTo>
                          <a:pt x="118" y="676"/>
                          <a:pt x="118" y="676"/>
                          <a:pt x="118" y="676"/>
                        </a:cubicBezTo>
                        <a:cubicBezTo>
                          <a:pt x="120" y="677"/>
                          <a:pt x="122" y="665"/>
                          <a:pt x="124" y="663"/>
                        </a:cubicBezTo>
                        <a:cubicBezTo>
                          <a:pt x="126" y="657"/>
                          <a:pt x="129" y="648"/>
                          <a:pt x="132" y="640"/>
                        </a:cubicBezTo>
                        <a:cubicBezTo>
                          <a:pt x="134" y="639"/>
                          <a:pt x="137" y="630"/>
                          <a:pt x="140" y="624"/>
                        </a:cubicBezTo>
                        <a:cubicBezTo>
                          <a:pt x="145" y="613"/>
                          <a:pt x="151" y="596"/>
                          <a:pt x="158" y="582"/>
                        </a:cubicBezTo>
                        <a:cubicBezTo>
                          <a:pt x="157" y="582"/>
                          <a:pt x="157" y="582"/>
                          <a:pt x="157" y="582"/>
                        </a:cubicBezTo>
                        <a:cubicBezTo>
                          <a:pt x="159" y="578"/>
                          <a:pt x="159" y="578"/>
                          <a:pt x="159" y="578"/>
                        </a:cubicBezTo>
                        <a:cubicBezTo>
                          <a:pt x="159" y="578"/>
                          <a:pt x="159" y="578"/>
                          <a:pt x="159" y="578"/>
                        </a:cubicBezTo>
                        <a:cubicBezTo>
                          <a:pt x="162" y="576"/>
                          <a:pt x="163" y="569"/>
                          <a:pt x="165" y="567"/>
                        </a:cubicBezTo>
                        <a:cubicBezTo>
                          <a:pt x="163" y="568"/>
                          <a:pt x="164" y="569"/>
                          <a:pt x="163" y="572"/>
                        </a:cubicBezTo>
                        <a:cubicBezTo>
                          <a:pt x="161" y="574"/>
                          <a:pt x="161" y="571"/>
                          <a:pt x="163" y="567"/>
                        </a:cubicBezTo>
                        <a:cubicBezTo>
                          <a:pt x="164" y="567"/>
                          <a:pt x="164" y="567"/>
                          <a:pt x="164" y="567"/>
                        </a:cubicBezTo>
                        <a:cubicBezTo>
                          <a:pt x="164" y="564"/>
                          <a:pt x="164" y="564"/>
                          <a:pt x="164" y="564"/>
                        </a:cubicBezTo>
                        <a:cubicBezTo>
                          <a:pt x="165" y="564"/>
                          <a:pt x="167" y="562"/>
                          <a:pt x="168" y="562"/>
                        </a:cubicBezTo>
                        <a:cubicBezTo>
                          <a:pt x="174" y="550"/>
                          <a:pt x="176" y="541"/>
                          <a:pt x="183" y="528"/>
                        </a:cubicBezTo>
                        <a:cubicBezTo>
                          <a:pt x="183" y="530"/>
                          <a:pt x="187" y="519"/>
                          <a:pt x="188" y="523"/>
                        </a:cubicBezTo>
                        <a:cubicBezTo>
                          <a:pt x="191" y="515"/>
                          <a:pt x="186" y="523"/>
                          <a:pt x="186" y="519"/>
                        </a:cubicBezTo>
                        <a:cubicBezTo>
                          <a:pt x="188" y="517"/>
                          <a:pt x="188" y="515"/>
                          <a:pt x="189" y="515"/>
                        </a:cubicBezTo>
                        <a:cubicBezTo>
                          <a:pt x="189" y="516"/>
                          <a:pt x="191" y="513"/>
                          <a:pt x="190" y="515"/>
                        </a:cubicBezTo>
                        <a:cubicBezTo>
                          <a:pt x="193" y="510"/>
                          <a:pt x="193" y="510"/>
                          <a:pt x="193" y="510"/>
                        </a:cubicBezTo>
                        <a:cubicBezTo>
                          <a:pt x="193" y="510"/>
                          <a:pt x="193" y="511"/>
                          <a:pt x="193" y="512"/>
                        </a:cubicBezTo>
                        <a:cubicBezTo>
                          <a:pt x="197" y="501"/>
                          <a:pt x="203" y="494"/>
                          <a:pt x="207" y="485"/>
                        </a:cubicBezTo>
                        <a:cubicBezTo>
                          <a:pt x="207" y="484"/>
                          <a:pt x="205" y="488"/>
                          <a:pt x="205" y="487"/>
                        </a:cubicBezTo>
                        <a:cubicBezTo>
                          <a:pt x="209" y="478"/>
                          <a:pt x="211" y="480"/>
                          <a:pt x="215" y="471"/>
                        </a:cubicBezTo>
                        <a:cubicBezTo>
                          <a:pt x="214" y="473"/>
                          <a:pt x="214" y="473"/>
                          <a:pt x="214" y="473"/>
                        </a:cubicBezTo>
                        <a:cubicBezTo>
                          <a:pt x="215" y="470"/>
                          <a:pt x="215" y="469"/>
                          <a:pt x="219" y="465"/>
                        </a:cubicBezTo>
                        <a:cubicBezTo>
                          <a:pt x="220" y="465"/>
                          <a:pt x="217" y="469"/>
                          <a:pt x="216" y="471"/>
                        </a:cubicBezTo>
                        <a:cubicBezTo>
                          <a:pt x="218" y="468"/>
                          <a:pt x="223" y="461"/>
                          <a:pt x="220" y="462"/>
                        </a:cubicBezTo>
                        <a:cubicBezTo>
                          <a:pt x="222" y="459"/>
                          <a:pt x="224" y="458"/>
                          <a:pt x="225" y="456"/>
                        </a:cubicBezTo>
                        <a:cubicBezTo>
                          <a:pt x="225" y="456"/>
                          <a:pt x="223" y="459"/>
                          <a:pt x="223" y="457"/>
                        </a:cubicBezTo>
                        <a:cubicBezTo>
                          <a:pt x="227" y="452"/>
                          <a:pt x="231" y="444"/>
                          <a:pt x="235" y="439"/>
                        </a:cubicBezTo>
                        <a:cubicBezTo>
                          <a:pt x="235" y="439"/>
                          <a:pt x="236" y="439"/>
                          <a:pt x="236" y="439"/>
                        </a:cubicBezTo>
                        <a:cubicBezTo>
                          <a:pt x="238" y="434"/>
                          <a:pt x="239" y="436"/>
                          <a:pt x="243" y="429"/>
                        </a:cubicBezTo>
                        <a:close/>
                      </a:path>
                    </a:pathLst>
                  </a:custGeom>
                  <a:solidFill>
                    <a:schemeClr val="lt1">
                      <a:lumMod val="8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70" name="Freeform 156"/>
                  <p:cNvSpPr/>
                  <p:nvPr>
                    <p:custDataLst>
                      <p:tags r:id="rId396"/>
                    </p:custDataLst>
                  </p:nvPr>
                </p:nvSpPr>
                <p:spPr bwMode="auto">
                  <a:xfrm>
                    <a:off x="7526338" y="2025650"/>
                    <a:ext cx="7937" cy="7938"/>
                  </a:xfrm>
                  <a:custGeom>
                    <a:avLst/>
                    <a:gdLst/>
                    <a:ahLst/>
                    <a:cxnLst>
                      <a:cxn ang="0">
                        <a:pos x="3" y="0"/>
                      </a:cxn>
                      <a:cxn ang="0">
                        <a:pos x="0" y="1"/>
                      </a:cxn>
                      <a:cxn ang="0">
                        <a:pos x="0" y="3"/>
                      </a:cxn>
                      <a:cxn ang="0">
                        <a:pos x="3" y="0"/>
                      </a:cxn>
                    </a:cxnLst>
                    <a:rect l="0" t="0" r="r" b="b"/>
                    <a:pathLst>
                      <a:path w="3" h="3">
                        <a:moveTo>
                          <a:pt x="3" y="0"/>
                        </a:moveTo>
                        <a:cubicBezTo>
                          <a:pt x="0" y="1"/>
                          <a:pt x="0" y="1"/>
                          <a:pt x="0" y="1"/>
                        </a:cubicBezTo>
                        <a:cubicBezTo>
                          <a:pt x="1" y="2"/>
                          <a:pt x="1" y="2"/>
                          <a:pt x="0" y="3"/>
                        </a:cubicBezTo>
                        <a:lnTo>
                          <a:pt x="3"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71" name="Freeform 157"/>
                  <p:cNvSpPr/>
                  <p:nvPr>
                    <p:custDataLst>
                      <p:tags r:id="rId397"/>
                    </p:custDataLst>
                  </p:nvPr>
                </p:nvSpPr>
                <p:spPr bwMode="auto">
                  <a:xfrm>
                    <a:off x="7278688" y="2239963"/>
                    <a:ext cx="1587" cy="1588"/>
                  </a:xfrm>
                  <a:custGeom>
                    <a:avLst/>
                    <a:gdLst/>
                    <a:ahLst/>
                    <a:cxnLst>
                      <a:cxn ang="0">
                        <a:pos x="0" y="0"/>
                      </a:cxn>
                      <a:cxn ang="0">
                        <a:pos x="0" y="1"/>
                      </a:cxn>
                      <a:cxn ang="0">
                        <a:pos x="0" y="0"/>
                      </a:cxn>
                    </a:cxnLst>
                    <a:rect l="0" t="0" r="r" b="b"/>
                    <a:pathLst>
                      <a:path h="1">
                        <a:moveTo>
                          <a:pt x="0" y="0"/>
                        </a:moveTo>
                        <a:cubicBezTo>
                          <a:pt x="0" y="0"/>
                          <a:pt x="0" y="1"/>
                          <a:pt x="0" y="1"/>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72" name="Freeform 158"/>
                  <p:cNvSpPr/>
                  <p:nvPr>
                    <p:custDataLst>
                      <p:tags r:id="rId398"/>
                    </p:custDataLst>
                  </p:nvPr>
                </p:nvSpPr>
                <p:spPr bwMode="auto">
                  <a:xfrm>
                    <a:off x="7221538" y="2297113"/>
                    <a:ext cx="7937" cy="4763"/>
                  </a:xfrm>
                  <a:custGeom>
                    <a:avLst/>
                    <a:gdLst/>
                    <a:ahLst/>
                    <a:cxnLst>
                      <a:cxn ang="0">
                        <a:pos x="2" y="2"/>
                      </a:cxn>
                      <a:cxn ang="0">
                        <a:pos x="0" y="2"/>
                      </a:cxn>
                      <a:cxn ang="0">
                        <a:pos x="2" y="2"/>
                      </a:cxn>
                    </a:cxnLst>
                    <a:rect l="0" t="0" r="r" b="b"/>
                    <a:pathLst>
                      <a:path w="3" h="2">
                        <a:moveTo>
                          <a:pt x="2" y="2"/>
                        </a:moveTo>
                        <a:cubicBezTo>
                          <a:pt x="3" y="0"/>
                          <a:pt x="1" y="1"/>
                          <a:pt x="0" y="2"/>
                        </a:cubicBezTo>
                        <a:cubicBezTo>
                          <a:pt x="1" y="2"/>
                          <a:pt x="1" y="2"/>
                          <a:pt x="2"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73" name="Freeform 159"/>
                  <p:cNvSpPr/>
                  <p:nvPr>
                    <p:custDataLst>
                      <p:tags r:id="rId399"/>
                    </p:custDataLst>
                  </p:nvPr>
                </p:nvSpPr>
                <p:spPr bwMode="auto">
                  <a:xfrm>
                    <a:off x="7685088" y="1916113"/>
                    <a:ext cx="3175" cy="1588"/>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74" name="Freeform 160"/>
                  <p:cNvSpPr/>
                  <p:nvPr>
                    <p:custDataLst>
                      <p:tags r:id="rId400"/>
                    </p:custDataLst>
                  </p:nvPr>
                </p:nvSpPr>
                <p:spPr bwMode="auto">
                  <a:xfrm>
                    <a:off x="8167688" y="17176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75" name="Freeform 161"/>
                  <p:cNvSpPr/>
                  <p:nvPr>
                    <p:custDataLst>
                      <p:tags r:id="rId401"/>
                    </p:custDataLst>
                  </p:nvPr>
                </p:nvSpPr>
                <p:spPr bwMode="auto">
                  <a:xfrm>
                    <a:off x="8132763" y="1720850"/>
                    <a:ext cx="6350" cy="1588"/>
                  </a:xfrm>
                  <a:custGeom>
                    <a:avLst/>
                    <a:gdLst/>
                    <a:ahLst/>
                    <a:cxnLst>
                      <a:cxn ang="0">
                        <a:pos x="3" y="0"/>
                      </a:cxn>
                      <a:cxn ang="0">
                        <a:pos x="0" y="1"/>
                      </a:cxn>
                      <a:cxn ang="0">
                        <a:pos x="3" y="0"/>
                      </a:cxn>
                    </a:cxnLst>
                    <a:rect l="0" t="0" r="r" b="b"/>
                    <a:pathLst>
                      <a:path w="3" h="1">
                        <a:moveTo>
                          <a:pt x="3" y="0"/>
                        </a:moveTo>
                        <a:cubicBezTo>
                          <a:pt x="2" y="0"/>
                          <a:pt x="1" y="1"/>
                          <a:pt x="0" y="1"/>
                        </a:cubicBezTo>
                        <a:cubicBezTo>
                          <a:pt x="1" y="1"/>
                          <a:pt x="2" y="1"/>
                          <a:pt x="3"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76" name="Freeform 162"/>
                  <p:cNvSpPr/>
                  <p:nvPr>
                    <p:custDataLst>
                      <p:tags r:id="rId402"/>
                    </p:custDataLst>
                  </p:nvPr>
                </p:nvSpPr>
                <p:spPr bwMode="auto">
                  <a:xfrm>
                    <a:off x="7577138" y="1984375"/>
                    <a:ext cx="4762" cy="4763"/>
                  </a:xfrm>
                  <a:custGeom>
                    <a:avLst/>
                    <a:gdLst/>
                    <a:ahLst/>
                    <a:cxnLst>
                      <a:cxn ang="0">
                        <a:pos x="2" y="0"/>
                      </a:cxn>
                      <a:cxn ang="0">
                        <a:pos x="0" y="2"/>
                      </a:cxn>
                      <a:cxn ang="0">
                        <a:pos x="2" y="0"/>
                      </a:cxn>
                    </a:cxnLst>
                    <a:rect l="0" t="0" r="r" b="b"/>
                    <a:pathLst>
                      <a:path w="2" h="2">
                        <a:moveTo>
                          <a:pt x="2" y="0"/>
                        </a:moveTo>
                        <a:cubicBezTo>
                          <a:pt x="1" y="1"/>
                          <a:pt x="1" y="1"/>
                          <a:pt x="0" y="2"/>
                        </a:cubicBezTo>
                        <a:cubicBezTo>
                          <a:pt x="1" y="1"/>
                          <a:pt x="2" y="1"/>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77" name="Freeform 163"/>
                  <p:cNvSpPr/>
                  <p:nvPr>
                    <p:custDataLst>
                      <p:tags r:id="rId403"/>
                    </p:custDataLst>
                  </p:nvPr>
                </p:nvSpPr>
                <p:spPr bwMode="auto">
                  <a:xfrm>
                    <a:off x="8120063" y="1725613"/>
                    <a:ext cx="7937" cy="3175"/>
                  </a:xfrm>
                  <a:custGeom>
                    <a:avLst/>
                    <a:gdLst/>
                    <a:ahLst/>
                    <a:cxnLst>
                      <a:cxn ang="0">
                        <a:pos x="3" y="0"/>
                      </a:cxn>
                      <a:cxn ang="0">
                        <a:pos x="0" y="1"/>
                      </a:cxn>
                      <a:cxn ang="0">
                        <a:pos x="0" y="1"/>
                      </a:cxn>
                      <a:cxn ang="0">
                        <a:pos x="3" y="0"/>
                      </a:cxn>
                    </a:cxnLst>
                    <a:rect l="0" t="0" r="r" b="b"/>
                    <a:pathLst>
                      <a:path w="3" h="1">
                        <a:moveTo>
                          <a:pt x="3" y="0"/>
                        </a:moveTo>
                        <a:cubicBezTo>
                          <a:pt x="0" y="1"/>
                          <a:pt x="0" y="1"/>
                          <a:pt x="0" y="1"/>
                        </a:cubicBezTo>
                        <a:cubicBezTo>
                          <a:pt x="0" y="1"/>
                          <a:pt x="0" y="1"/>
                          <a:pt x="0" y="1"/>
                        </a:cubicBezTo>
                        <a:lnTo>
                          <a:pt x="3"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78" name="Freeform 164"/>
                  <p:cNvSpPr/>
                  <p:nvPr>
                    <p:custDataLst>
                      <p:tags r:id="rId404"/>
                    </p:custDataLst>
                  </p:nvPr>
                </p:nvSpPr>
                <p:spPr bwMode="auto">
                  <a:xfrm>
                    <a:off x="8167688" y="1716088"/>
                    <a:ext cx="9525" cy="1588"/>
                  </a:xfrm>
                  <a:custGeom>
                    <a:avLst/>
                    <a:gdLst/>
                    <a:ahLst/>
                    <a:cxnLst>
                      <a:cxn ang="0">
                        <a:pos x="4" y="0"/>
                      </a:cxn>
                      <a:cxn ang="0">
                        <a:pos x="0" y="1"/>
                      </a:cxn>
                      <a:cxn ang="0">
                        <a:pos x="4" y="0"/>
                      </a:cxn>
                    </a:cxnLst>
                    <a:rect l="0" t="0" r="r" b="b"/>
                    <a:pathLst>
                      <a:path w="4" h="1">
                        <a:moveTo>
                          <a:pt x="4" y="0"/>
                        </a:moveTo>
                        <a:cubicBezTo>
                          <a:pt x="3" y="1"/>
                          <a:pt x="1" y="1"/>
                          <a:pt x="0" y="1"/>
                        </a:cubicBezTo>
                        <a:cubicBezTo>
                          <a:pt x="2" y="1"/>
                          <a:pt x="3" y="1"/>
                          <a:pt x="4"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79" name="Freeform 165"/>
                  <p:cNvSpPr/>
                  <p:nvPr>
                    <p:custDataLst>
                      <p:tags r:id="rId405"/>
                    </p:custDataLst>
                  </p:nvPr>
                </p:nvSpPr>
                <p:spPr bwMode="auto">
                  <a:xfrm>
                    <a:off x="7850188" y="1822450"/>
                    <a:ext cx="4762" cy="4763"/>
                  </a:xfrm>
                  <a:custGeom>
                    <a:avLst/>
                    <a:gdLst/>
                    <a:ahLst/>
                    <a:cxnLst>
                      <a:cxn ang="0">
                        <a:pos x="2" y="0"/>
                      </a:cxn>
                      <a:cxn ang="0">
                        <a:pos x="2" y="1"/>
                      </a:cxn>
                      <a:cxn ang="0">
                        <a:pos x="2" y="0"/>
                      </a:cxn>
                    </a:cxnLst>
                    <a:rect l="0" t="0" r="r" b="b"/>
                    <a:pathLst>
                      <a:path w="2" h="2">
                        <a:moveTo>
                          <a:pt x="2" y="0"/>
                        </a:moveTo>
                        <a:cubicBezTo>
                          <a:pt x="2" y="1"/>
                          <a:pt x="2" y="1"/>
                          <a:pt x="2" y="1"/>
                        </a:cubicBezTo>
                        <a:cubicBezTo>
                          <a:pt x="0" y="2"/>
                          <a:pt x="1" y="1"/>
                          <a:pt x="2" y="0"/>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80" name="Freeform 166"/>
                  <p:cNvSpPr/>
                  <p:nvPr>
                    <p:custDataLst>
                      <p:tags r:id="rId406"/>
                    </p:custDataLst>
                  </p:nvPr>
                </p:nvSpPr>
                <p:spPr bwMode="auto">
                  <a:xfrm>
                    <a:off x="8094663" y="1738313"/>
                    <a:ext cx="3175" cy="1588"/>
                  </a:xfrm>
                  <a:custGeom>
                    <a:avLst/>
                    <a:gdLst/>
                    <a:ahLst/>
                    <a:cxnLst>
                      <a:cxn ang="0">
                        <a:pos x="2" y="0"/>
                      </a:cxn>
                      <a:cxn ang="0">
                        <a:pos x="2" y="0"/>
                      </a:cxn>
                      <a:cxn ang="0">
                        <a:pos x="0" y="1"/>
                      </a:cxn>
                      <a:cxn ang="0">
                        <a:pos x="2" y="0"/>
                      </a:cxn>
                    </a:cxnLst>
                    <a:rect l="0" t="0" r="r" b="b"/>
                    <a:pathLst>
                      <a:path w="2" h="1">
                        <a:moveTo>
                          <a:pt x="2" y="0"/>
                        </a:moveTo>
                        <a:lnTo>
                          <a:pt x="2" y="0"/>
                        </a:lnTo>
                        <a:lnTo>
                          <a:pt x="0" y="1"/>
                        </a:lnTo>
                        <a:lnTo>
                          <a:pt x="2" y="0"/>
                        </a:ln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81" name="Freeform 167"/>
                  <p:cNvSpPr/>
                  <p:nvPr>
                    <p:custDataLst>
                      <p:tags r:id="rId407"/>
                    </p:custDataLst>
                  </p:nvPr>
                </p:nvSpPr>
                <p:spPr bwMode="auto">
                  <a:xfrm>
                    <a:off x="8204200" y="1711325"/>
                    <a:ext cx="4762" cy="1588"/>
                  </a:xfrm>
                  <a:custGeom>
                    <a:avLst/>
                    <a:gdLst/>
                    <a:ahLst/>
                    <a:cxnLst>
                      <a:cxn ang="0">
                        <a:pos x="1" y="0"/>
                      </a:cxn>
                      <a:cxn ang="0">
                        <a:pos x="0" y="0"/>
                      </a:cxn>
                      <a:cxn ang="0">
                        <a:pos x="2" y="0"/>
                      </a:cxn>
                      <a:cxn ang="0">
                        <a:pos x="1" y="0"/>
                      </a:cxn>
                    </a:cxnLst>
                    <a:rect l="0" t="0" r="r" b="b"/>
                    <a:pathLst>
                      <a:path w="2">
                        <a:moveTo>
                          <a:pt x="1" y="0"/>
                        </a:moveTo>
                        <a:cubicBezTo>
                          <a:pt x="1" y="0"/>
                          <a:pt x="0" y="0"/>
                          <a:pt x="0" y="0"/>
                        </a:cubicBezTo>
                        <a:cubicBezTo>
                          <a:pt x="2" y="0"/>
                          <a:pt x="2" y="0"/>
                          <a:pt x="2" y="0"/>
                        </a:cubicBezTo>
                        <a:cubicBezTo>
                          <a:pt x="1" y="0"/>
                          <a:pt x="1" y="0"/>
                          <a:pt x="1" y="0"/>
                        </a:cubicBezTo>
                        <a:close/>
                      </a:path>
                    </a:pathLst>
                  </a:custGeom>
                  <a:solidFill>
                    <a:srgbClr val="FFFFFF">
                      <a:lumMod val="75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82" name="Freeform 168"/>
                  <p:cNvSpPr/>
                  <p:nvPr>
                    <p:custDataLst>
                      <p:tags r:id="rId408"/>
                    </p:custDataLst>
                  </p:nvPr>
                </p:nvSpPr>
                <p:spPr bwMode="auto">
                  <a:xfrm>
                    <a:off x="7956550" y="1779588"/>
                    <a:ext cx="1587" cy="4763"/>
                  </a:xfrm>
                  <a:custGeom>
                    <a:avLst/>
                    <a:gdLst/>
                    <a:ahLst/>
                    <a:cxnLst>
                      <a:cxn ang="0">
                        <a:pos x="1" y="2"/>
                      </a:cxn>
                      <a:cxn ang="0">
                        <a:pos x="1" y="0"/>
                      </a:cxn>
                      <a:cxn ang="0">
                        <a:pos x="1" y="2"/>
                      </a:cxn>
                    </a:cxnLst>
                    <a:rect l="0" t="0" r="r" b="b"/>
                    <a:pathLst>
                      <a:path w="1" h="2">
                        <a:moveTo>
                          <a:pt x="1" y="2"/>
                        </a:moveTo>
                        <a:cubicBezTo>
                          <a:pt x="1" y="1"/>
                          <a:pt x="1" y="1"/>
                          <a:pt x="1" y="0"/>
                        </a:cubicBezTo>
                        <a:cubicBezTo>
                          <a:pt x="0" y="1"/>
                          <a:pt x="0" y="1"/>
                          <a:pt x="1" y="2"/>
                        </a:cubicBezTo>
                        <a:close/>
                      </a:path>
                    </a:pathLst>
                  </a:custGeom>
                  <a:solidFill>
                    <a:schemeClr val="lt2">
                      <a:lumMod val="75000"/>
                    </a:scheme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grpSp>
          </p:grpSp>
          <p:grpSp>
            <p:nvGrpSpPr>
              <p:cNvPr id="20" name="Group 607"/>
              <p:cNvGrpSpPr/>
              <p:nvPr/>
            </p:nvGrpSpPr>
            <p:grpSpPr>
              <a:xfrm rot="806963">
                <a:off x="2008129" y="1047000"/>
                <a:ext cx="1683483" cy="1691701"/>
                <a:chOff x="4391025" y="1189038"/>
                <a:chExt cx="1952625" cy="1962150"/>
              </a:xfrm>
            </p:grpSpPr>
            <p:sp>
              <p:nvSpPr>
                <p:cNvPr id="17" name="Freeform 6"/>
                <p:cNvSpPr/>
                <p:nvPr>
                  <p:custDataLst>
                    <p:tags r:id="rId409"/>
                  </p:custDataLst>
                </p:nvPr>
              </p:nvSpPr>
              <p:spPr bwMode="auto">
                <a:xfrm>
                  <a:off x="4856162" y="2362200"/>
                  <a:ext cx="342900" cy="342900"/>
                </a:xfrm>
                <a:custGeom>
                  <a:avLst/>
                  <a:gdLst/>
                  <a:ahLst/>
                  <a:cxnLst>
                    <a:cxn ang="0">
                      <a:pos x="0" y="54"/>
                    </a:cxn>
                    <a:cxn ang="0">
                      <a:pos x="164" y="216"/>
                    </a:cxn>
                    <a:cxn ang="0">
                      <a:pos x="216" y="163"/>
                    </a:cxn>
                    <a:cxn ang="0">
                      <a:pos x="52" y="0"/>
                    </a:cxn>
                    <a:cxn ang="0">
                      <a:pos x="0" y="54"/>
                    </a:cxn>
                  </a:cxnLst>
                  <a:rect l="0" t="0" r="r" b="b"/>
                  <a:pathLst>
                    <a:path w="216" h="216">
                      <a:moveTo>
                        <a:pt x="0" y="54"/>
                      </a:moveTo>
                      <a:lnTo>
                        <a:pt x="164" y="216"/>
                      </a:lnTo>
                      <a:lnTo>
                        <a:pt x="216" y="163"/>
                      </a:lnTo>
                      <a:lnTo>
                        <a:pt x="52" y="0"/>
                      </a:lnTo>
                      <a:lnTo>
                        <a:pt x="0" y="54"/>
                      </a:lnTo>
                      <a:close/>
                    </a:path>
                  </a:pathLst>
                </a:custGeom>
                <a:solidFill>
                  <a:schemeClr val="accent4"/>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18" name="Freeform 7"/>
                <p:cNvSpPr/>
                <p:nvPr>
                  <p:custDataLst>
                    <p:tags r:id="rId410"/>
                  </p:custDataLst>
                </p:nvPr>
              </p:nvSpPr>
              <p:spPr bwMode="auto">
                <a:xfrm>
                  <a:off x="4856162" y="2362200"/>
                  <a:ext cx="342900" cy="342900"/>
                </a:xfrm>
                <a:custGeom>
                  <a:avLst/>
                  <a:gdLst/>
                  <a:ahLst/>
                  <a:cxnLst>
                    <a:cxn ang="0">
                      <a:pos x="0" y="54"/>
                    </a:cxn>
                    <a:cxn ang="0">
                      <a:pos x="164" y="216"/>
                    </a:cxn>
                    <a:cxn ang="0">
                      <a:pos x="216" y="163"/>
                    </a:cxn>
                    <a:cxn ang="0">
                      <a:pos x="52" y="0"/>
                    </a:cxn>
                    <a:cxn ang="0">
                      <a:pos x="0" y="54"/>
                    </a:cxn>
                  </a:cxnLst>
                  <a:rect l="0" t="0" r="r" b="b"/>
                  <a:pathLst>
                    <a:path w="216" h="216">
                      <a:moveTo>
                        <a:pt x="0" y="54"/>
                      </a:moveTo>
                      <a:lnTo>
                        <a:pt x="164" y="216"/>
                      </a:lnTo>
                      <a:lnTo>
                        <a:pt x="216" y="163"/>
                      </a:lnTo>
                      <a:lnTo>
                        <a:pt x="52" y="0"/>
                      </a:lnTo>
                      <a:lnTo>
                        <a:pt x="0" y="54"/>
                      </a:lnTo>
                    </a:path>
                  </a:pathLst>
                </a:custGeom>
                <a:no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3" name="Freeform 8"/>
                <p:cNvSpPr/>
                <p:nvPr>
                  <p:custDataLst>
                    <p:tags r:id="rId411"/>
                  </p:custDataLst>
                </p:nvPr>
              </p:nvSpPr>
              <p:spPr bwMode="auto">
                <a:xfrm>
                  <a:off x="4391025" y="1874838"/>
                  <a:ext cx="1284288" cy="1276350"/>
                </a:xfrm>
                <a:custGeom>
                  <a:avLst/>
                  <a:gdLst/>
                  <a:ahLst/>
                  <a:cxnLst>
                    <a:cxn ang="0">
                      <a:pos x="1114" y="270"/>
                    </a:cxn>
                    <a:cxn ang="0">
                      <a:pos x="140" y="268"/>
                    </a:cxn>
                    <a:cxn ang="0">
                      <a:pos x="0" y="479"/>
                    </a:cxn>
                    <a:cxn ang="0">
                      <a:pos x="766" y="624"/>
                    </a:cxn>
                    <a:cxn ang="0">
                      <a:pos x="922" y="1388"/>
                    </a:cxn>
                    <a:cxn ang="0">
                      <a:pos x="1130" y="1245"/>
                    </a:cxn>
                    <a:cxn ang="0">
                      <a:pos x="1114" y="270"/>
                    </a:cxn>
                  </a:cxnLst>
                  <a:rect l="0" t="0" r="r" b="b"/>
                  <a:pathLst>
                    <a:path w="1395" h="1388">
                      <a:moveTo>
                        <a:pt x="1114" y="270"/>
                      </a:moveTo>
                      <a:cubicBezTo>
                        <a:pt x="841" y="1"/>
                        <a:pt x="405" y="0"/>
                        <a:pt x="140" y="268"/>
                      </a:cubicBezTo>
                      <a:cubicBezTo>
                        <a:pt x="79" y="331"/>
                        <a:pt x="32" y="402"/>
                        <a:pt x="0" y="479"/>
                      </a:cubicBezTo>
                      <a:cubicBezTo>
                        <a:pt x="251" y="369"/>
                        <a:pt x="556" y="417"/>
                        <a:pt x="766" y="624"/>
                      </a:cubicBezTo>
                      <a:cubicBezTo>
                        <a:pt x="976" y="831"/>
                        <a:pt x="1028" y="1136"/>
                        <a:pt x="922" y="1388"/>
                      </a:cubicBezTo>
                      <a:cubicBezTo>
                        <a:pt x="998" y="1355"/>
                        <a:pt x="1069" y="1307"/>
                        <a:pt x="1130" y="1245"/>
                      </a:cubicBezTo>
                      <a:cubicBezTo>
                        <a:pt x="1395" y="976"/>
                        <a:pt x="1388" y="540"/>
                        <a:pt x="1114" y="270"/>
                      </a:cubicBezTo>
                    </a:path>
                  </a:pathLst>
                </a:custGeom>
                <a:solidFill>
                  <a:srgbClr val="82CEF4"/>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4" name="Freeform 10"/>
                <p:cNvSpPr/>
                <p:nvPr>
                  <p:custDataLst>
                    <p:tags r:id="rId412"/>
                  </p:custDataLst>
                </p:nvPr>
              </p:nvSpPr>
              <p:spPr bwMode="auto">
                <a:xfrm>
                  <a:off x="4854575" y="1189038"/>
                  <a:ext cx="1489075" cy="1501775"/>
                </a:xfrm>
                <a:custGeom>
                  <a:avLst/>
                  <a:gdLst/>
                  <a:ahLst/>
                  <a:cxnLst>
                    <a:cxn ang="0">
                      <a:pos x="462" y="557"/>
                    </a:cxn>
                    <a:cxn ang="0">
                      <a:pos x="0" y="1288"/>
                    </a:cxn>
                    <a:cxn ang="0">
                      <a:pos x="201" y="1433"/>
                    </a:cxn>
                    <a:cxn ang="0">
                      <a:pos x="349" y="1632"/>
                    </a:cxn>
                    <a:cxn ang="0">
                      <a:pos x="1073" y="1160"/>
                    </a:cxn>
                    <a:cxn ang="0">
                      <a:pos x="1589" y="24"/>
                    </a:cxn>
                    <a:cxn ang="0">
                      <a:pos x="462" y="557"/>
                    </a:cxn>
                  </a:cxnLst>
                  <a:rect l="0" t="0" r="r" b="b"/>
                  <a:pathLst>
                    <a:path w="1618" h="1632">
                      <a:moveTo>
                        <a:pt x="462" y="557"/>
                      </a:moveTo>
                      <a:cubicBezTo>
                        <a:pt x="236" y="786"/>
                        <a:pt x="78" y="1044"/>
                        <a:pt x="0" y="1288"/>
                      </a:cubicBezTo>
                      <a:cubicBezTo>
                        <a:pt x="72" y="1325"/>
                        <a:pt x="140" y="1373"/>
                        <a:pt x="201" y="1433"/>
                      </a:cubicBezTo>
                      <a:cubicBezTo>
                        <a:pt x="262" y="1493"/>
                        <a:pt x="311" y="1560"/>
                        <a:pt x="349" y="1632"/>
                      </a:cubicBezTo>
                      <a:cubicBezTo>
                        <a:pt x="591" y="1550"/>
                        <a:pt x="847" y="1389"/>
                        <a:pt x="1073" y="1160"/>
                      </a:cubicBezTo>
                      <a:cubicBezTo>
                        <a:pt x="1432" y="796"/>
                        <a:pt x="1618" y="358"/>
                        <a:pt x="1589" y="24"/>
                      </a:cubicBezTo>
                      <a:cubicBezTo>
                        <a:pt x="1255" y="0"/>
                        <a:pt x="820" y="193"/>
                        <a:pt x="462" y="557"/>
                      </a:cubicBezTo>
                    </a:path>
                  </a:pathLst>
                </a:custGeom>
                <a:solidFill>
                  <a:schemeClr val="lt1"/>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5" name="Freeform 11"/>
                <p:cNvSpPr/>
                <p:nvPr>
                  <p:custDataLst>
                    <p:tags r:id="rId413"/>
                  </p:custDataLst>
                </p:nvPr>
              </p:nvSpPr>
              <p:spPr bwMode="auto">
                <a:xfrm>
                  <a:off x="5029200" y="1208088"/>
                  <a:ext cx="1314450" cy="1482725"/>
                </a:xfrm>
                <a:custGeom>
                  <a:avLst/>
                  <a:gdLst/>
                  <a:ahLst/>
                  <a:cxnLst>
                    <a:cxn ang="0">
                      <a:pos x="1399" y="2"/>
                    </a:cxn>
                    <a:cxn ang="0">
                      <a:pos x="0" y="1401"/>
                    </a:cxn>
                    <a:cxn ang="0">
                      <a:pos x="11" y="1411"/>
                    </a:cxn>
                    <a:cxn ang="0">
                      <a:pos x="159" y="1610"/>
                    </a:cxn>
                    <a:cxn ang="0">
                      <a:pos x="883" y="1138"/>
                    </a:cxn>
                    <a:cxn ang="0">
                      <a:pos x="1399" y="2"/>
                    </a:cxn>
                  </a:cxnLst>
                  <a:rect l="0" t="0" r="r" b="b"/>
                  <a:pathLst>
                    <a:path w="1428" h="1610">
                      <a:moveTo>
                        <a:pt x="1399" y="2"/>
                      </a:moveTo>
                      <a:cubicBezTo>
                        <a:pt x="1361" y="0"/>
                        <a:pt x="0" y="1401"/>
                        <a:pt x="0" y="1401"/>
                      </a:cubicBezTo>
                      <a:cubicBezTo>
                        <a:pt x="4" y="1405"/>
                        <a:pt x="7" y="1408"/>
                        <a:pt x="11" y="1411"/>
                      </a:cubicBezTo>
                      <a:cubicBezTo>
                        <a:pt x="72" y="1471"/>
                        <a:pt x="121" y="1538"/>
                        <a:pt x="159" y="1610"/>
                      </a:cubicBezTo>
                      <a:cubicBezTo>
                        <a:pt x="401" y="1528"/>
                        <a:pt x="657" y="1367"/>
                        <a:pt x="883" y="1138"/>
                      </a:cubicBezTo>
                      <a:cubicBezTo>
                        <a:pt x="1242" y="774"/>
                        <a:pt x="1428" y="336"/>
                        <a:pt x="1399" y="2"/>
                      </a:cubicBezTo>
                    </a:path>
                  </a:pathLst>
                </a:custGeom>
                <a:solidFill>
                  <a:srgbClr val="CFCFCF"/>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6" name="Freeform 12"/>
                <p:cNvSpPr/>
                <p:nvPr>
                  <p:custDataLst>
                    <p:tags r:id="rId414"/>
                  </p:custDataLst>
                </p:nvPr>
              </p:nvSpPr>
              <p:spPr bwMode="auto">
                <a:xfrm>
                  <a:off x="4814887" y="2097088"/>
                  <a:ext cx="630238" cy="638175"/>
                </a:xfrm>
                <a:custGeom>
                  <a:avLst/>
                  <a:gdLst/>
                  <a:ahLst/>
                  <a:cxnLst>
                    <a:cxn ang="0">
                      <a:pos x="276" y="282"/>
                    </a:cxn>
                    <a:cxn ang="0">
                      <a:pos x="0" y="694"/>
                    </a:cxn>
                    <a:cxn ang="0">
                      <a:pos x="407" y="411"/>
                    </a:cxn>
                    <a:cxn ang="0">
                      <a:pos x="684" y="0"/>
                    </a:cxn>
                    <a:cxn ang="0">
                      <a:pos x="276" y="282"/>
                    </a:cxn>
                  </a:cxnLst>
                  <a:rect l="0" t="0" r="r" b="b"/>
                  <a:pathLst>
                    <a:path w="684" h="694">
                      <a:moveTo>
                        <a:pt x="276" y="282"/>
                      </a:moveTo>
                      <a:cubicBezTo>
                        <a:pt x="127" y="433"/>
                        <a:pt x="24" y="591"/>
                        <a:pt x="0" y="694"/>
                      </a:cubicBezTo>
                      <a:cubicBezTo>
                        <a:pt x="102" y="668"/>
                        <a:pt x="258" y="563"/>
                        <a:pt x="407" y="411"/>
                      </a:cubicBezTo>
                      <a:cubicBezTo>
                        <a:pt x="556" y="260"/>
                        <a:pt x="659" y="103"/>
                        <a:pt x="684" y="0"/>
                      </a:cubicBezTo>
                      <a:cubicBezTo>
                        <a:pt x="581" y="26"/>
                        <a:pt x="425" y="131"/>
                        <a:pt x="276" y="282"/>
                      </a:cubicBezTo>
                    </a:path>
                  </a:pathLst>
                </a:custGeom>
                <a:solidFill>
                  <a:srgbClr val="82CEF4"/>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7" name="Freeform 23"/>
                <p:cNvSpPr/>
                <p:nvPr>
                  <p:custDataLst>
                    <p:tags r:id="rId415"/>
                  </p:custDataLst>
                </p:nvPr>
              </p:nvSpPr>
              <p:spPr bwMode="auto">
                <a:xfrm>
                  <a:off x="5737225" y="1328738"/>
                  <a:ext cx="468313" cy="468313"/>
                </a:xfrm>
                <a:custGeom>
                  <a:avLst/>
                  <a:gdLst/>
                  <a:ahLst/>
                  <a:cxnLst>
                    <a:cxn ang="0">
                      <a:pos x="57" y="0"/>
                    </a:cxn>
                    <a:cxn ang="0">
                      <a:pos x="2" y="28"/>
                    </a:cxn>
                    <a:cxn ang="0">
                      <a:pos x="479" y="509"/>
                    </a:cxn>
                    <a:cxn ang="0">
                      <a:pos x="509" y="446"/>
                    </a:cxn>
                    <a:cxn ang="0">
                      <a:pos x="57" y="0"/>
                    </a:cxn>
                  </a:cxnLst>
                  <a:rect l="0" t="0" r="r" b="b"/>
                  <a:pathLst>
                    <a:path w="509" h="509">
                      <a:moveTo>
                        <a:pt x="57" y="0"/>
                      </a:moveTo>
                      <a:cubicBezTo>
                        <a:pt x="24" y="15"/>
                        <a:pt x="2" y="28"/>
                        <a:pt x="2" y="28"/>
                      </a:cubicBezTo>
                      <a:cubicBezTo>
                        <a:pt x="0" y="28"/>
                        <a:pt x="288" y="254"/>
                        <a:pt x="479" y="509"/>
                      </a:cubicBezTo>
                      <a:cubicBezTo>
                        <a:pt x="479" y="509"/>
                        <a:pt x="503" y="462"/>
                        <a:pt x="509" y="446"/>
                      </a:cubicBezTo>
                      <a:cubicBezTo>
                        <a:pt x="505" y="287"/>
                        <a:pt x="274" y="7"/>
                        <a:pt x="57" y="0"/>
                      </a:cubicBezTo>
                    </a:path>
                  </a:pathLst>
                </a:custGeom>
                <a:solidFill>
                  <a:srgbClr val="000000">
                    <a:lumMod val="60000"/>
                    <a:lumOff val="40000"/>
                  </a:srgbClr>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8" name="Freeform 31"/>
                <p:cNvSpPr/>
                <p:nvPr>
                  <p:custDataLst>
                    <p:tags r:id="rId416"/>
                  </p:custDataLst>
                </p:nvPr>
              </p:nvSpPr>
              <p:spPr bwMode="auto">
                <a:xfrm>
                  <a:off x="6318250" y="1219200"/>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C6C6C6"/>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29" name="Oval 32"/>
                <p:cNvSpPr>
                  <a:spLocks noChangeArrowheads="1"/>
                </p:cNvSpPr>
                <p:nvPr>
                  <p:custDataLst>
                    <p:tags r:id="rId417"/>
                  </p:custDataLst>
                </p:nvPr>
              </p:nvSpPr>
              <p:spPr bwMode="auto">
                <a:xfrm>
                  <a:off x="6318250" y="1220788"/>
                  <a:ext cx="1588" cy="1588"/>
                </a:xfrm>
                <a:prstGeom prst="ellipse">
                  <a:avLst/>
                </a:prstGeom>
                <a:solidFill>
                  <a:srgbClr val="C6C6C6"/>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0" name="Freeform 33"/>
                <p:cNvSpPr/>
                <p:nvPr>
                  <p:custDataLst>
                    <p:tags r:id="rId418"/>
                  </p:custDataLst>
                </p:nvPr>
              </p:nvSpPr>
              <p:spPr bwMode="auto">
                <a:xfrm>
                  <a:off x="6318250" y="1220788"/>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2F2F2"/>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1" name="Oval 34"/>
                <p:cNvSpPr>
                  <a:spLocks noChangeArrowheads="1"/>
                </p:cNvSpPr>
                <p:nvPr>
                  <p:custDataLst>
                    <p:tags r:id="rId419"/>
                  </p:custDataLst>
                </p:nvPr>
              </p:nvSpPr>
              <p:spPr bwMode="auto">
                <a:xfrm>
                  <a:off x="6318250" y="1220788"/>
                  <a:ext cx="1588" cy="1588"/>
                </a:xfrm>
                <a:prstGeom prst="ellipse">
                  <a:avLst/>
                </a:prstGeom>
                <a:solidFill>
                  <a:srgbClr val="C6C6C6"/>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2" name="Freeform 35"/>
                <p:cNvSpPr/>
                <p:nvPr>
                  <p:custDataLst>
                    <p:tags r:id="rId420"/>
                  </p:custDataLst>
                </p:nvPr>
              </p:nvSpPr>
              <p:spPr bwMode="auto">
                <a:xfrm>
                  <a:off x="6318250" y="1220788"/>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2F2F2"/>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3" name="Freeform 36"/>
                <p:cNvSpPr/>
                <p:nvPr>
                  <p:custDataLst>
                    <p:tags r:id="rId421"/>
                  </p:custDataLst>
                </p:nvPr>
              </p:nvSpPr>
              <p:spPr bwMode="auto">
                <a:xfrm>
                  <a:off x="6318250" y="1222375"/>
                  <a:ext cx="1588" cy="1588"/>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C6C6C6"/>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4" name="Freeform 37"/>
                <p:cNvSpPr>
                  <a:spLocks noEditPoints="1"/>
                </p:cNvSpPr>
                <p:nvPr>
                  <p:custDataLst>
                    <p:tags r:id="rId422"/>
                  </p:custDataLst>
                </p:nvPr>
              </p:nvSpPr>
              <p:spPr bwMode="auto">
                <a:xfrm>
                  <a:off x="6316662" y="1222375"/>
                  <a:ext cx="4763" cy="115888"/>
                </a:xfrm>
                <a:custGeom>
                  <a:avLst/>
                  <a:gdLst/>
                  <a:ahLst/>
                  <a:cxnLst>
                    <a:cxn ang="0">
                      <a:pos x="1" y="0"/>
                    </a:cxn>
                    <a:cxn ang="0">
                      <a:pos x="3" y="62"/>
                    </a:cxn>
                    <a:cxn ang="0">
                      <a:pos x="0" y="126"/>
                    </a:cxn>
                    <a:cxn ang="0">
                      <a:pos x="1" y="0"/>
                    </a:cxn>
                    <a:cxn ang="0">
                      <a:pos x="1" y="0"/>
                    </a:cxn>
                    <a:cxn ang="0">
                      <a:pos x="1" y="0"/>
                    </a:cxn>
                    <a:cxn ang="0">
                      <a:pos x="1" y="0"/>
                    </a:cxn>
                    <a:cxn ang="0">
                      <a:pos x="1" y="0"/>
                    </a:cxn>
                    <a:cxn ang="0">
                      <a:pos x="1" y="0"/>
                    </a:cxn>
                  </a:cxnLst>
                  <a:rect l="0" t="0" r="r" b="b"/>
                  <a:pathLst>
                    <a:path w="4" h="126">
                      <a:moveTo>
                        <a:pt x="1" y="0"/>
                      </a:moveTo>
                      <a:cubicBezTo>
                        <a:pt x="2" y="20"/>
                        <a:pt x="3" y="41"/>
                        <a:pt x="3" y="62"/>
                      </a:cubicBezTo>
                      <a:cubicBezTo>
                        <a:pt x="3" y="83"/>
                        <a:pt x="2" y="104"/>
                        <a:pt x="0" y="126"/>
                      </a:cubicBezTo>
                      <a:cubicBezTo>
                        <a:pt x="4" y="83"/>
                        <a:pt x="4" y="41"/>
                        <a:pt x="1" y="0"/>
                      </a:cubicBezTo>
                      <a:moveTo>
                        <a:pt x="1" y="0"/>
                      </a:moveTo>
                      <a:cubicBezTo>
                        <a:pt x="1" y="0"/>
                        <a:pt x="1" y="0"/>
                        <a:pt x="1" y="0"/>
                      </a:cubicBezTo>
                      <a:cubicBezTo>
                        <a:pt x="1" y="0"/>
                        <a:pt x="1" y="0"/>
                        <a:pt x="1" y="0"/>
                      </a:cubicBezTo>
                      <a:cubicBezTo>
                        <a:pt x="1" y="0"/>
                        <a:pt x="1" y="0"/>
                        <a:pt x="1" y="0"/>
                      </a:cubicBezTo>
                      <a:cubicBezTo>
                        <a:pt x="1" y="0"/>
                        <a:pt x="1" y="0"/>
                        <a:pt x="1" y="0"/>
                      </a:cubicBezTo>
                    </a:path>
                  </a:pathLst>
                </a:custGeom>
                <a:solidFill>
                  <a:srgbClr val="F2F2F2"/>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5" name="Freeform 38"/>
                <p:cNvSpPr/>
                <p:nvPr>
                  <p:custDataLst>
                    <p:tags r:id="rId423"/>
                  </p:custDataLst>
                </p:nvPr>
              </p:nvSpPr>
              <p:spPr bwMode="auto">
                <a:xfrm>
                  <a:off x="6316662" y="1211263"/>
                  <a:ext cx="3175" cy="68263"/>
                </a:xfrm>
                <a:custGeom>
                  <a:avLst/>
                  <a:gdLst/>
                  <a:ahLst/>
                  <a:cxnLst>
                    <a:cxn ang="0">
                      <a:pos x="1" y="0"/>
                    </a:cxn>
                    <a:cxn ang="0">
                      <a:pos x="0" y="0"/>
                    </a:cxn>
                    <a:cxn ang="0">
                      <a:pos x="1" y="1"/>
                    </a:cxn>
                    <a:cxn ang="0">
                      <a:pos x="4" y="74"/>
                    </a:cxn>
                    <a:cxn ang="0">
                      <a:pos x="2" y="12"/>
                    </a:cxn>
                    <a:cxn ang="0">
                      <a:pos x="2" y="12"/>
                    </a:cxn>
                    <a:cxn ang="0">
                      <a:pos x="2" y="12"/>
                    </a:cxn>
                    <a:cxn ang="0">
                      <a:pos x="2" y="12"/>
                    </a:cxn>
                    <a:cxn ang="0">
                      <a:pos x="2" y="12"/>
                    </a:cxn>
                    <a:cxn ang="0">
                      <a:pos x="2" y="11"/>
                    </a:cxn>
                    <a:cxn ang="0">
                      <a:pos x="2" y="11"/>
                    </a:cxn>
                    <a:cxn ang="0">
                      <a:pos x="2" y="11"/>
                    </a:cxn>
                    <a:cxn ang="0">
                      <a:pos x="2" y="11"/>
                    </a:cxn>
                    <a:cxn ang="0">
                      <a:pos x="2" y="11"/>
                    </a:cxn>
                    <a:cxn ang="0">
                      <a:pos x="2" y="11"/>
                    </a:cxn>
                    <a:cxn ang="0">
                      <a:pos x="2" y="11"/>
                    </a:cxn>
                    <a:cxn ang="0">
                      <a:pos x="2" y="11"/>
                    </a:cxn>
                    <a:cxn ang="0">
                      <a:pos x="2" y="11"/>
                    </a:cxn>
                    <a:cxn ang="0">
                      <a:pos x="2" y="11"/>
                    </a:cxn>
                    <a:cxn ang="0">
                      <a:pos x="2" y="11"/>
                    </a:cxn>
                    <a:cxn ang="0">
                      <a:pos x="2" y="11"/>
                    </a:cxn>
                    <a:cxn ang="0">
                      <a:pos x="2" y="10"/>
                    </a:cxn>
                    <a:cxn ang="0">
                      <a:pos x="2" y="10"/>
                    </a:cxn>
                    <a:cxn ang="0">
                      <a:pos x="2" y="10"/>
                    </a:cxn>
                    <a:cxn ang="0">
                      <a:pos x="2" y="10"/>
                    </a:cxn>
                    <a:cxn ang="0">
                      <a:pos x="1" y="0"/>
                    </a:cxn>
                    <a:cxn ang="0">
                      <a:pos x="1" y="0"/>
                    </a:cxn>
                  </a:cxnLst>
                  <a:rect l="0" t="0" r="r" b="b"/>
                  <a:pathLst>
                    <a:path w="4" h="74">
                      <a:moveTo>
                        <a:pt x="1" y="0"/>
                      </a:moveTo>
                      <a:cubicBezTo>
                        <a:pt x="1" y="0"/>
                        <a:pt x="0" y="0"/>
                        <a:pt x="0" y="0"/>
                      </a:cubicBezTo>
                      <a:cubicBezTo>
                        <a:pt x="0" y="0"/>
                        <a:pt x="1" y="1"/>
                        <a:pt x="1" y="1"/>
                      </a:cubicBezTo>
                      <a:cubicBezTo>
                        <a:pt x="3" y="25"/>
                        <a:pt x="4" y="49"/>
                        <a:pt x="4" y="74"/>
                      </a:cubicBezTo>
                      <a:cubicBezTo>
                        <a:pt x="4" y="53"/>
                        <a:pt x="3" y="32"/>
                        <a:pt x="2" y="12"/>
                      </a:cubicBezTo>
                      <a:cubicBezTo>
                        <a:pt x="2" y="12"/>
                        <a:pt x="2" y="12"/>
                        <a:pt x="2" y="12"/>
                      </a:cubicBezTo>
                      <a:cubicBezTo>
                        <a:pt x="2" y="12"/>
                        <a:pt x="2" y="12"/>
                        <a:pt x="2" y="12"/>
                      </a:cubicBezTo>
                      <a:cubicBezTo>
                        <a:pt x="2" y="12"/>
                        <a:pt x="2" y="12"/>
                        <a:pt x="2" y="12"/>
                      </a:cubicBezTo>
                      <a:cubicBezTo>
                        <a:pt x="2" y="12"/>
                        <a:pt x="2" y="12"/>
                        <a:pt x="2" y="12"/>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0"/>
                        <a:pt x="2" y="10"/>
                        <a:pt x="2" y="10"/>
                      </a:cubicBezTo>
                      <a:cubicBezTo>
                        <a:pt x="2" y="10"/>
                        <a:pt x="2" y="10"/>
                        <a:pt x="2" y="10"/>
                      </a:cubicBezTo>
                      <a:cubicBezTo>
                        <a:pt x="2" y="10"/>
                        <a:pt x="2" y="10"/>
                        <a:pt x="2" y="10"/>
                      </a:cubicBezTo>
                      <a:cubicBezTo>
                        <a:pt x="2" y="10"/>
                        <a:pt x="2" y="10"/>
                        <a:pt x="2" y="10"/>
                      </a:cubicBezTo>
                      <a:cubicBezTo>
                        <a:pt x="2" y="7"/>
                        <a:pt x="1" y="4"/>
                        <a:pt x="1" y="0"/>
                      </a:cubicBezTo>
                      <a:cubicBezTo>
                        <a:pt x="1" y="0"/>
                        <a:pt x="1" y="0"/>
                        <a:pt x="1" y="0"/>
                      </a:cubicBezTo>
                    </a:path>
                  </a:pathLst>
                </a:custGeom>
                <a:solidFill>
                  <a:srgbClr val="B7352B"/>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6" name="Freeform 40"/>
                <p:cNvSpPr/>
                <p:nvPr>
                  <p:custDataLst>
                    <p:tags r:id="rId424"/>
                  </p:custDataLst>
                </p:nvPr>
              </p:nvSpPr>
              <p:spPr bwMode="auto">
                <a:xfrm>
                  <a:off x="6316662" y="1338263"/>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2F2F2"/>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7" name="Freeform 41"/>
                <p:cNvSpPr>
                  <a:spLocks noEditPoints="1"/>
                </p:cNvSpPr>
                <p:nvPr>
                  <p:custDataLst>
                    <p:tags r:id="rId425"/>
                  </p:custDataLst>
                </p:nvPr>
              </p:nvSpPr>
              <p:spPr bwMode="auto">
                <a:xfrm>
                  <a:off x="5175250" y="1797050"/>
                  <a:ext cx="1001713" cy="893763"/>
                </a:xfrm>
                <a:custGeom>
                  <a:avLst/>
                  <a:gdLst/>
                  <a:ahLst/>
                  <a:cxnLst>
                    <a:cxn ang="0">
                      <a:pos x="72" y="943"/>
                    </a:cxn>
                    <a:cxn ang="0">
                      <a:pos x="0" y="970"/>
                    </a:cxn>
                    <a:cxn ang="0">
                      <a:pos x="0" y="970"/>
                    </a:cxn>
                    <a:cxn ang="0">
                      <a:pos x="72" y="943"/>
                    </a:cxn>
                    <a:cxn ang="0">
                      <a:pos x="72" y="943"/>
                    </a:cxn>
                    <a:cxn ang="0">
                      <a:pos x="1088" y="0"/>
                    </a:cxn>
                    <a:cxn ang="0">
                      <a:pos x="724" y="498"/>
                    </a:cxn>
                    <a:cxn ang="0">
                      <a:pos x="1088" y="0"/>
                    </a:cxn>
                    <a:cxn ang="0">
                      <a:pos x="1088" y="0"/>
                    </a:cxn>
                  </a:cxnLst>
                  <a:rect l="0" t="0" r="r" b="b"/>
                  <a:pathLst>
                    <a:path w="1088" h="970">
                      <a:moveTo>
                        <a:pt x="72" y="943"/>
                      </a:moveTo>
                      <a:cubicBezTo>
                        <a:pt x="48" y="953"/>
                        <a:pt x="24" y="962"/>
                        <a:pt x="0" y="970"/>
                      </a:cubicBezTo>
                      <a:cubicBezTo>
                        <a:pt x="0" y="970"/>
                        <a:pt x="0" y="970"/>
                        <a:pt x="0" y="970"/>
                      </a:cubicBezTo>
                      <a:cubicBezTo>
                        <a:pt x="24" y="962"/>
                        <a:pt x="48" y="953"/>
                        <a:pt x="72" y="943"/>
                      </a:cubicBezTo>
                      <a:cubicBezTo>
                        <a:pt x="72" y="943"/>
                        <a:pt x="72" y="943"/>
                        <a:pt x="72" y="943"/>
                      </a:cubicBezTo>
                      <a:moveTo>
                        <a:pt x="1088" y="0"/>
                      </a:moveTo>
                      <a:cubicBezTo>
                        <a:pt x="1001" y="170"/>
                        <a:pt x="879" y="341"/>
                        <a:pt x="724" y="498"/>
                      </a:cubicBezTo>
                      <a:cubicBezTo>
                        <a:pt x="879" y="341"/>
                        <a:pt x="1001" y="170"/>
                        <a:pt x="1088" y="0"/>
                      </a:cubicBezTo>
                      <a:cubicBezTo>
                        <a:pt x="1088" y="0"/>
                        <a:pt x="1088" y="0"/>
                        <a:pt x="1088" y="0"/>
                      </a:cubicBezTo>
                    </a:path>
                  </a:pathLst>
                </a:custGeom>
                <a:solidFill>
                  <a:srgbClr val="C6C6C6"/>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8" name="Freeform 42"/>
                <p:cNvSpPr/>
                <p:nvPr>
                  <p:custDataLst>
                    <p:tags r:id="rId426"/>
                  </p:custDataLst>
                </p:nvPr>
              </p:nvSpPr>
              <p:spPr bwMode="auto">
                <a:xfrm>
                  <a:off x="5241925" y="2493963"/>
                  <a:ext cx="317500" cy="171450"/>
                </a:xfrm>
                <a:custGeom>
                  <a:avLst/>
                  <a:gdLst/>
                  <a:ahLst/>
                  <a:cxnLst>
                    <a:cxn ang="0">
                      <a:pos x="344" y="0"/>
                    </a:cxn>
                    <a:cxn ang="0">
                      <a:pos x="0" y="186"/>
                    </a:cxn>
                    <a:cxn ang="0">
                      <a:pos x="0" y="186"/>
                    </a:cxn>
                    <a:cxn ang="0">
                      <a:pos x="344" y="0"/>
                    </a:cxn>
                  </a:cxnLst>
                  <a:rect l="0" t="0" r="r" b="b"/>
                  <a:pathLst>
                    <a:path w="344" h="186">
                      <a:moveTo>
                        <a:pt x="344" y="0"/>
                      </a:moveTo>
                      <a:cubicBezTo>
                        <a:pt x="230" y="79"/>
                        <a:pt x="114" y="141"/>
                        <a:pt x="0" y="186"/>
                      </a:cubicBezTo>
                      <a:cubicBezTo>
                        <a:pt x="0" y="186"/>
                        <a:pt x="0" y="186"/>
                        <a:pt x="0" y="186"/>
                      </a:cubicBezTo>
                      <a:cubicBezTo>
                        <a:pt x="114" y="141"/>
                        <a:pt x="230" y="79"/>
                        <a:pt x="344" y="0"/>
                      </a:cubicBezTo>
                    </a:path>
                  </a:pathLst>
                </a:custGeom>
                <a:solidFill>
                  <a:srgbClr val="264561"/>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sp>
              <p:nvSpPr>
                <p:cNvPr id="39" name="Freeform 14"/>
                <p:cNvSpPr/>
                <p:nvPr>
                  <p:custDataLst>
                    <p:tags r:id="rId427"/>
                  </p:custDataLst>
                </p:nvPr>
              </p:nvSpPr>
              <p:spPr bwMode="auto">
                <a:xfrm>
                  <a:off x="5788023" y="1203327"/>
                  <a:ext cx="541338" cy="539750"/>
                </a:xfrm>
                <a:custGeom>
                  <a:avLst/>
                  <a:gdLst/>
                  <a:ahLst/>
                  <a:cxnLst>
                    <a:cxn ang="0">
                      <a:pos x="0" y="142"/>
                    </a:cxn>
                    <a:cxn ang="0">
                      <a:pos x="233" y="357"/>
                    </a:cxn>
                    <a:cxn ang="0">
                      <a:pos x="452" y="587"/>
                    </a:cxn>
                    <a:cxn ang="0">
                      <a:pos x="573" y="12"/>
                    </a:cxn>
                    <a:cxn ang="0">
                      <a:pos x="0" y="142"/>
                    </a:cxn>
                  </a:cxnLst>
                  <a:rect l="0" t="0" r="r" b="b"/>
                  <a:pathLst>
                    <a:path w="588" h="587">
                      <a:moveTo>
                        <a:pt x="0" y="142"/>
                      </a:moveTo>
                      <a:cubicBezTo>
                        <a:pt x="79" y="210"/>
                        <a:pt x="157" y="281"/>
                        <a:pt x="233" y="357"/>
                      </a:cubicBezTo>
                      <a:cubicBezTo>
                        <a:pt x="310" y="433"/>
                        <a:pt x="383" y="510"/>
                        <a:pt x="452" y="587"/>
                      </a:cubicBezTo>
                      <a:cubicBezTo>
                        <a:pt x="546" y="384"/>
                        <a:pt x="588" y="184"/>
                        <a:pt x="573" y="12"/>
                      </a:cubicBezTo>
                      <a:cubicBezTo>
                        <a:pt x="401" y="0"/>
                        <a:pt x="202" y="45"/>
                        <a:pt x="0" y="142"/>
                      </a:cubicBezTo>
                    </a:path>
                  </a:pathLst>
                </a:custGeom>
                <a:solidFill>
                  <a:srgbClr val="82CEF4"/>
                </a:solidFill>
                <a:ln w="9525">
                  <a:noFill/>
                  <a:round/>
                </a:ln>
              </p:spPr>
              <p:txBody>
                <a:bodyPr vert="horz" wrap="square" lIns="91440" tIns="45720" rIns="91440" bIns="45720" numCol="1" anchor="t" anchorCtr="0" compatLnSpc="1"/>
                <a:lstStyle/>
                <a:p>
                  <a:pPr>
                    <a:lnSpc>
                      <a:spcPct val="120000"/>
                    </a:lnSpc>
                  </a:pPr>
                  <a:endParaRPr lang="en-US">
                    <a:solidFill>
                      <a:schemeClr val="dk1"/>
                    </a:solidFill>
                    <a:cs typeface="+mn-ea"/>
                    <a:sym typeface="+mn-lt"/>
                  </a:endParaRPr>
                </a:p>
              </p:txBody>
            </p:sp>
          </p:grpSp>
        </p:grpSp>
      </p:grpSp>
      <p:sp>
        <p:nvSpPr>
          <p:cNvPr id="458" name="文本框 16"/>
          <p:cNvSpPr txBox="1"/>
          <p:nvPr>
            <p:custDataLst>
              <p:tags r:id="rId428"/>
            </p:custDataLst>
          </p:nvPr>
        </p:nvSpPr>
        <p:spPr>
          <a:xfrm>
            <a:off x="3602990" y="5064125"/>
            <a:ext cx="4985385" cy="1386205"/>
          </a:xfrm>
          <a:prstGeom prst="rect">
            <a:avLst/>
          </a:prstGeom>
          <a:noFill/>
        </p:spPr>
        <p:txBody>
          <a:bodyPr wrap="square" rtlCol="0" anchor="t" anchorCtr="1">
            <a:noAutofit/>
          </a:bodyPr>
          <a:lstStyle/>
          <a:p>
            <a:pPr algn="l">
              <a:lnSpc>
                <a:spcPct val="125000"/>
              </a:lnSpc>
              <a:spcBef>
                <a:spcPts val="0"/>
              </a:spcBef>
              <a:spcAft>
                <a:spcPts val="0"/>
              </a:spcAft>
            </a:pPr>
            <a:r>
              <a:rPr lang="zh-CN" altLang="en-US" sz="1400" dirty="0">
                <a:solidFill>
                  <a:schemeClr val="dk1"/>
                </a:solidFill>
                <a:latin typeface="Arial" panose="020B0604020202090204" pitchFamily="34" charset="0"/>
                <a:ea typeface="汉仪旗黑-55简" panose="00020600040101010101" charset="-122"/>
                <a:cs typeface="+mn-ea"/>
                <a:sym typeface="+mn-lt"/>
              </a:rPr>
              <a:t>从感知到思维，每一种认识过程都是从注意开始的。俄国教育家乌申斯基曾这样谈到注意的作用，他说：“注意是一扇门，一切来自外部世界的刚刚进入人的心灵的东西都要从它那里通过。”注意没有发生时，人的意识处于混沌状态，想进行任何心理活动都是不可能的。没有人可以做到：我没注意看，我能看清一切细节；我没注意听，我能听清最微弱的声音。</a:t>
            </a:r>
            <a:endParaRPr lang="zh-CN" altLang="en-US" sz="1400" dirty="0">
              <a:solidFill>
                <a:schemeClr val="dk1"/>
              </a:solidFill>
              <a:latin typeface="Arial" panose="020B0604020202090204" pitchFamily="34" charset="0"/>
              <a:ea typeface="汉仪旗黑-55简" panose="00020600040101010101" charset="-122"/>
              <a:cs typeface="+mn-ea"/>
              <a:sym typeface="+mn-lt"/>
            </a:endParaRPr>
          </a:p>
        </p:txBody>
      </p:sp>
      <p:sp>
        <p:nvSpPr>
          <p:cNvPr id="3" name="文本框 2"/>
          <p:cNvSpPr txBox="1"/>
          <p:nvPr/>
        </p:nvSpPr>
        <p:spPr>
          <a:xfrm>
            <a:off x="4308158" y="4665345"/>
            <a:ext cx="3575685" cy="398780"/>
          </a:xfrm>
          <a:prstGeom prst="rect">
            <a:avLst/>
          </a:prstGeom>
          <a:noFill/>
        </p:spPr>
        <p:txBody>
          <a:bodyPr wrap="none" rtlCol="0" anchor="t">
            <a:spAutoFit/>
          </a:bodyPr>
          <a:p>
            <a:pPr algn="ctr"/>
            <a:r>
              <a:rPr lang="zh-CN" altLang="en-US" sz="2000" dirty="0">
                <a:solidFill>
                  <a:schemeClr val="dk1"/>
                </a:solidFill>
                <a:latin typeface="+mj-lt"/>
                <a:ea typeface="+mj-lt"/>
                <a:cs typeface="+mj-lt"/>
                <a:sym typeface="+mn-lt"/>
              </a:rPr>
              <a:t>2. 注意是一切认识过程的开端</a:t>
            </a:r>
            <a:endParaRPr lang="zh-CN" altLang="en-US" sz="2000" dirty="0">
              <a:solidFill>
                <a:schemeClr val="dk1"/>
              </a:solidFill>
              <a:latin typeface="+mj-lt"/>
              <a:ea typeface="+mj-lt"/>
              <a:cs typeface="+mj-lt"/>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fltVal val="0"/>
                                          </p:val>
                                        </p:tav>
                                        <p:tav tm="100000">
                                          <p:val>
                                            <p:strVal val="#ppt_w"/>
                                          </p:val>
                                        </p:tav>
                                      </p:tavLst>
                                    </p:anim>
                                    <p:anim calcmode="lin" valueType="num">
                                      <p:cBhvr>
                                        <p:cTn id="15" dur="500" fill="hold"/>
                                        <p:tgtEl>
                                          <p:spTgt spid="12"/>
                                        </p:tgtEl>
                                        <p:attrNameLst>
                                          <p:attrName>ppt_h</p:attrName>
                                        </p:attrNameLst>
                                      </p:cBhvr>
                                      <p:tavLst>
                                        <p:tav tm="0">
                                          <p:val>
                                            <p:fltVal val="0"/>
                                          </p:val>
                                        </p:tav>
                                        <p:tav tm="100000">
                                          <p:val>
                                            <p:strVal val="#ppt_h"/>
                                          </p:val>
                                        </p:tav>
                                      </p:tavLst>
                                    </p:anim>
                                    <p:animEffect transition="in" filter="fade">
                                      <p:cBhvr>
                                        <p:cTn id="16" dur="500"/>
                                        <p:tgtEl>
                                          <p:spTgt spid="12"/>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458"/>
                                        </p:tgtEl>
                                        <p:attrNameLst>
                                          <p:attrName>style.visibility</p:attrName>
                                        </p:attrNameLst>
                                      </p:cBhvr>
                                      <p:to>
                                        <p:strVal val="visible"/>
                                      </p:to>
                                    </p:set>
                                    <p:anim calcmode="lin" valueType="num">
                                      <p:cBhvr>
                                        <p:cTn id="24" dur="500" fill="hold"/>
                                        <p:tgtEl>
                                          <p:spTgt spid="458"/>
                                        </p:tgtEl>
                                        <p:attrNameLst>
                                          <p:attrName>ppt_w</p:attrName>
                                        </p:attrNameLst>
                                      </p:cBhvr>
                                      <p:tavLst>
                                        <p:tav tm="0">
                                          <p:val>
                                            <p:fltVal val="0"/>
                                          </p:val>
                                        </p:tav>
                                        <p:tav tm="100000">
                                          <p:val>
                                            <p:strVal val="#ppt_w"/>
                                          </p:val>
                                        </p:tav>
                                      </p:tavLst>
                                    </p:anim>
                                    <p:anim calcmode="lin" valueType="num">
                                      <p:cBhvr>
                                        <p:cTn id="25" dur="500" fill="hold"/>
                                        <p:tgtEl>
                                          <p:spTgt spid="458"/>
                                        </p:tgtEl>
                                        <p:attrNameLst>
                                          <p:attrName>ppt_h</p:attrName>
                                        </p:attrNameLst>
                                      </p:cBhvr>
                                      <p:tavLst>
                                        <p:tav tm="0">
                                          <p:val>
                                            <p:fltVal val="0"/>
                                          </p:val>
                                        </p:tav>
                                        <p:tav tm="100000">
                                          <p:val>
                                            <p:strVal val="#ppt_h"/>
                                          </p:val>
                                        </p:tav>
                                      </p:tavLst>
                                    </p:anim>
                                    <p:animEffect transition="in" filter="fade">
                                      <p:cBhvr>
                                        <p:cTn id="26" dur="500"/>
                                        <p:tgtEl>
                                          <p:spTgt spid="458"/>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Effect transition="in" filter="fade">
                                      <p:cBhvr>
                                        <p:cTn id="31" dur="500"/>
                                        <p:tgtEl>
                                          <p:spTgt spid="13"/>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p:cTn id="34" dur="500" fill="hold"/>
                                        <p:tgtEl>
                                          <p:spTgt spid="14"/>
                                        </p:tgtEl>
                                        <p:attrNameLst>
                                          <p:attrName>ppt_w</p:attrName>
                                        </p:attrNameLst>
                                      </p:cBhvr>
                                      <p:tavLst>
                                        <p:tav tm="0">
                                          <p:val>
                                            <p:fltVal val="0"/>
                                          </p:val>
                                        </p:tav>
                                        <p:tav tm="100000">
                                          <p:val>
                                            <p:strVal val="#ppt_w"/>
                                          </p:val>
                                        </p:tav>
                                      </p:tavLst>
                                    </p:anim>
                                    <p:anim calcmode="lin" valueType="num">
                                      <p:cBhvr>
                                        <p:cTn id="35" dur="500" fill="hold"/>
                                        <p:tgtEl>
                                          <p:spTgt spid="14"/>
                                        </p:tgtEl>
                                        <p:attrNameLst>
                                          <p:attrName>ppt_h</p:attrName>
                                        </p:attrNameLst>
                                      </p:cBhvr>
                                      <p:tavLst>
                                        <p:tav tm="0">
                                          <p:val>
                                            <p:fltVal val="0"/>
                                          </p:val>
                                        </p:tav>
                                        <p:tav tm="100000">
                                          <p:val>
                                            <p:strVal val="#ppt_h"/>
                                          </p:val>
                                        </p:tav>
                                      </p:tavLst>
                                    </p:anim>
                                    <p:animEffect transition="in" filter="fade">
                                      <p:cBhvr>
                                        <p:cTn id="3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458"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椭圆 7"/>
          <p:cNvSpPr/>
          <p:nvPr>
            <p:custDataLst>
              <p:tags r:id="rId1"/>
            </p:custDataLst>
          </p:nvPr>
        </p:nvSpPr>
        <p:spPr>
          <a:xfrm>
            <a:off x="7315200" y="2260600"/>
            <a:ext cx="3556000" cy="3556000"/>
          </a:xfrm>
          <a:prstGeom prst="ellipse">
            <a:avLst/>
          </a:prstGeom>
          <a:noFill/>
          <a:ln w="317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4" name="椭圆 13"/>
          <p:cNvSpPr/>
          <p:nvPr>
            <p:custDataLst>
              <p:tags r:id="rId2"/>
            </p:custDataLst>
          </p:nvPr>
        </p:nvSpPr>
        <p:spPr>
          <a:xfrm>
            <a:off x="1371600" y="2260600"/>
            <a:ext cx="3556000" cy="3556000"/>
          </a:xfrm>
          <a:prstGeom prst="ellipse">
            <a:avLst/>
          </a:prstGeom>
          <a:noFill/>
          <a:ln w="317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1" name="Title 6"/>
          <p:cNvSpPr txBox="1"/>
          <p:nvPr>
            <p:custDataLst>
              <p:tags r:id="rId3"/>
            </p:custDataLst>
          </p:nvPr>
        </p:nvSpPr>
        <p:spPr>
          <a:xfrm>
            <a:off x="1981200" y="3505200"/>
            <a:ext cx="1981200" cy="106680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0"/>
              </a:spcBef>
              <a:spcAft>
                <a:spcPts val="800"/>
              </a:spcAft>
              <a:buSzPct val="100000"/>
              <a:buNone/>
            </a:pPr>
            <a:r>
              <a:rPr lang="zh-CN" altLang="en-US" sz="3400" spc="18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有意注意</a:t>
            </a:r>
            <a:endParaRPr lang="zh-CN" altLang="en-US" sz="3400" spc="18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custDataLst>
              <p:tags r:id="rId4"/>
            </p:custDataLst>
          </p:nvPr>
        </p:nvPicPr>
        <p:blipFill rotWithShape="1">
          <a:blip r:embed="rId5"/>
          <a:srcRect l="14800" r="14800"/>
          <a:stretch>
            <a:fillRect/>
          </a:stretch>
        </p:blipFill>
        <p:spPr>
          <a:xfrm>
            <a:off x="4114800" y="2057400"/>
            <a:ext cx="3962400" cy="3962400"/>
          </a:xfrm>
          <a:custGeom>
            <a:avLst/>
            <a:gdLst/>
            <a:ahLst/>
            <a:cxnLst>
              <a:cxn ang="3">
                <a:pos x="hc" y="t"/>
              </a:cxn>
              <a:cxn ang="cd2">
                <a:pos x="l" y="vc"/>
              </a:cxn>
              <a:cxn ang="cd4">
                <a:pos x="hc" y="b"/>
              </a:cxn>
              <a:cxn ang="0">
                <a:pos x="r" y="vc"/>
              </a:cxn>
            </a:cxnLst>
            <a:rect l="l" t="t" r="r" b="b"/>
            <a:pathLst>
              <a:path w="6240" h="6240">
                <a:moveTo>
                  <a:pt x="3120" y="0"/>
                </a:moveTo>
                <a:cubicBezTo>
                  <a:pt x="4843" y="0"/>
                  <a:pt x="6240" y="1397"/>
                  <a:pt x="6240" y="3120"/>
                </a:cubicBezTo>
                <a:cubicBezTo>
                  <a:pt x="6240" y="4843"/>
                  <a:pt x="4843" y="6240"/>
                  <a:pt x="3120" y="6240"/>
                </a:cubicBezTo>
                <a:cubicBezTo>
                  <a:pt x="1397" y="6240"/>
                  <a:pt x="0" y="4843"/>
                  <a:pt x="0" y="3120"/>
                </a:cubicBezTo>
                <a:cubicBezTo>
                  <a:pt x="0" y="1397"/>
                  <a:pt x="1397" y="0"/>
                  <a:pt x="3120" y="0"/>
                </a:cubicBezTo>
                <a:close/>
              </a:path>
            </a:pathLst>
          </a:custGeom>
        </p:spPr>
      </p:pic>
      <p:sp>
        <p:nvSpPr>
          <p:cNvPr id="4" name="Title 6"/>
          <p:cNvSpPr txBox="1"/>
          <p:nvPr>
            <p:custDataLst>
              <p:tags r:id="rId6"/>
            </p:custDataLst>
          </p:nvPr>
        </p:nvSpPr>
        <p:spPr>
          <a:xfrm>
            <a:off x="8229600" y="3505200"/>
            <a:ext cx="1981200" cy="106680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0"/>
              </a:spcBef>
              <a:spcAft>
                <a:spcPts val="800"/>
              </a:spcAft>
              <a:buSzPct val="100000"/>
              <a:buNone/>
            </a:pPr>
            <a:r>
              <a:rPr lang="zh-CN" altLang="en-US" sz="3400" spc="18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无意注意</a:t>
            </a:r>
            <a:endParaRPr lang="zh-CN" altLang="en-US" sz="3400" spc="18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
        <p:nvSpPr>
          <p:cNvPr id="15" name="文本框 14"/>
          <p:cNvSpPr txBox="1"/>
          <p:nvPr/>
        </p:nvSpPr>
        <p:spPr>
          <a:xfrm>
            <a:off x="1981200" y="654825"/>
            <a:ext cx="5224145" cy="755650"/>
          </a:xfrm>
          <a:prstGeom prst="rect">
            <a:avLst/>
          </a:prstGeom>
          <a:noFill/>
          <a:effectLst/>
        </p:spPr>
        <p:txBody>
          <a:bodyPr wrap="square" rtlCol="0">
            <a:spAutoFit/>
          </a:bodyPr>
          <a:p>
            <a:pPr>
              <a:lnSpc>
                <a:spcPct val="120000"/>
              </a:lnSpc>
            </a:pPr>
            <a:r>
              <a:rPr lang="zh-CN" altLang="en-US" sz="3600" dirty="0">
                <a:solidFill>
                  <a:schemeClr val="accent1">
                    <a:lumMod val="2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rPr>
              <a:t>（三）注意的种类</a:t>
            </a:r>
            <a:endParaRPr lang="zh-CN" altLang="en-US" sz="3600" dirty="0">
              <a:solidFill>
                <a:schemeClr val="accent1">
                  <a:lumMod val="2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endParaRPr>
          </a:p>
        </p:txBody>
      </p:sp>
      <p:pic>
        <p:nvPicPr>
          <p:cNvPr id="16" name="图形 15"/>
          <p:cNvPicPr>
            <a:picLocks noChangeAspect="1"/>
          </p:cNvPicPr>
          <p:nvPr/>
        </p:nvPicPr>
        <p:blipFill>
          <a:blip r:embed="rId7"/>
          <a:stretch>
            <a:fillRect/>
          </a:stretch>
        </p:blipFill>
        <p:spPr>
          <a:xfrm>
            <a:off x="1120084" y="659989"/>
            <a:ext cx="861262" cy="745322"/>
          </a:xfrm>
          <a:prstGeom prst="rect">
            <a:avLst/>
          </a:prstGeom>
          <a:effectLst>
            <a:outerShdw blurRad="25400" dist="25400" dir="8100000" algn="tr" rotWithShape="0">
              <a:prstClr val="black">
                <a:alpha val="40000"/>
              </a:prstClr>
            </a:outerShdw>
          </a:effectLst>
        </p:spPr>
      </p:pic>
    </p:spTree>
    <p:custDataLst>
      <p:tags r:id="rId8"/>
    </p:custDataLst>
  </p:cSld>
  <p:clrMapOvr>
    <a:masterClrMapping/>
  </p:clrMapOvr>
  <p:transition>
    <p:push dir="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itle 6"/>
          <p:cNvSpPr txBox="1"/>
          <p:nvPr>
            <p:custDataLst>
              <p:tags r:id="rId1"/>
            </p:custDataLst>
          </p:nvPr>
        </p:nvSpPr>
        <p:spPr>
          <a:xfrm>
            <a:off x="6637655" y="4216400"/>
            <a:ext cx="4387850" cy="1187450"/>
          </a:xfrm>
          <a:prstGeom prst="rect">
            <a:avLst/>
          </a:prstGeom>
          <a:noFill/>
          <a:ln w="3175">
            <a:noFill/>
            <a:prstDash val="dash"/>
          </a:ln>
        </p:spPr>
        <p:txBody>
          <a:bodyPr wrap="square" lIns="72000" tIns="72000" rIns="72000" bIns="72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20000"/>
              </a:lnSpc>
              <a:spcBef>
                <a:spcPts val="0"/>
              </a:spcBef>
              <a:spcAft>
                <a:spcPts val="800"/>
              </a:spcAft>
              <a:buSzPct val="100000"/>
              <a:buFontTx/>
              <a:buNone/>
            </a:pPr>
            <a:r>
              <a:rPr kumimoji="0" lang="zh-CN" altLang="en-US" sz="2000" b="0" i="0" u="none" strike="noStrike" kern="1200" cap="none" spc="120" normalizeH="0" baseline="0" noProof="0">
                <a:ln w="3175">
                  <a:noFill/>
                  <a:prstDash val="dash"/>
                </a:ln>
                <a:solidFill>
                  <a:schemeClr val="tx1">
                    <a:lumMod val="65000"/>
                    <a:lumOff val="35000"/>
                  </a:schemeClr>
                </a:solidFill>
                <a:effectLst/>
                <a:uLnTx/>
                <a:uFillTx/>
                <a:latin typeface="Arial" panose="020B0604020202090204" pitchFamily="34" charset="0"/>
                <a:ea typeface="微软雅黑 Light" panose="020B0502040204020203" pitchFamily="34" charset="-122"/>
                <a:cs typeface="微软雅黑" panose="020B0503020204020204" charset="-122"/>
              </a:rPr>
              <a:t>无意注意是事先没有预定的目的，也不需要付出意志努力的注意。</a:t>
            </a:r>
            <a:endParaRPr kumimoji="0" lang="zh-CN" altLang="en-US" sz="2000" b="0" i="0" u="none" strike="noStrike" kern="1200" cap="none" spc="120" normalizeH="0" baseline="0" noProof="0">
              <a:ln w="3175">
                <a:noFill/>
                <a:prstDash val="dash"/>
              </a:ln>
              <a:solidFill>
                <a:schemeClr val="tx1">
                  <a:lumMod val="65000"/>
                  <a:lumOff val="35000"/>
                </a:schemeClr>
              </a:solidFill>
              <a:effectLst/>
              <a:uLnTx/>
              <a:uFillTx/>
              <a:latin typeface="Arial" panose="020B0604020202090204" pitchFamily="34" charset="0"/>
              <a:ea typeface="微软雅黑 Light" panose="020B0502040204020203" pitchFamily="34" charset="-122"/>
              <a:cs typeface="微软雅黑" panose="020B0503020204020204" charset="-122"/>
            </a:endParaRPr>
          </a:p>
        </p:txBody>
      </p:sp>
      <p:sp>
        <p:nvSpPr>
          <p:cNvPr id="5" name="Title 6"/>
          <p:cNvSpPr txBox="1"/>
          <p:nvPr>
            <p:custDataLst>
              <p:tags r:id="rId2"/>
            </p:custDataLst>
          </p:nvPr>
        </p:nvSpPr>
        <p:spPr>
          <a:xfrm>
            <a:off x="6637655" y="3449955"/>
            <a:ext cx="4387850" cy="690880"/>
          </a:xfrm>
          <a:prstGeom prst="rect">
            <a:avLst/>
          </a:prstGeom>
          <a:noFill/>
          <a:ln w="3175">
            <a:noFill/>
            <a:prstDash val="dash"/>
          </a:ln>
        </p:spPr>
        <p:txBody>
          <a:bodyPr wrap="square" lIns="72000" tIns="36000" rIns="72000" bIns="36000" anchor="b"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0"/>
              </a:spcBef>
              <a:spcAft>
                <a:spcPts val="0"/>
              </a:spcAft>
              <a:buSzPct val="100000"/>
              <a:buFontTx/>
              <a:buNone/>
            </a:pPr>
            <a:r>
              <a:rPr kumimoji="0" lang="en-US" altLang="zh-CN" sz="3800" b="1" i="0" kern="1200" cap="none" spc="220" normalizeH="0" noProof="0" dirty="0">
                <a:ln w="3175">
                  <a:noFill/>
                  <a:prstDash val="dash"/>
                </a:ln>
                <a:solidFill>
                  <a:schemeClr val="accent1">
                    <a:lumMod val="50000"/>
                  </a:schemeClr>
                </a:solidFill>
                <a:effectLst/>
                <a:latin typeface="Arial" panose="020B0604020202090204" pitchFamily="34" charset="0"/>
                <a:ea typeface="微软雅黑" panose="020B0503020204020204" charset="-122"/>
                <a:cs typeface="微软雅黑" panose="020B0503020204020204" charset="-122"/>
              </a:rPr>
              <a:t>1.无意注意</a:t>
            </a:r>
            <a:endParaRPr kumimoji="0" lang="en-US" altLang="zh-CN" sz="3800" b="1" i="0" kern="1200" cap="none" spc="220" normalizeH="0" noProof="0" dirty="0">
              <a:ln w="3175">
                <a:noFill/>
                <a:prstDash val="dash"/>
              </a:ln>
              <a:solidFill>
                <a:schemeClr val="accent1">
                  <a:lumMod val="50000"/>
                </a:schemeClr>
              </a:solidFill>
              <a:effectLst/>
              <a:latin typeface="Arial" panose="020B0604020202090204" pitchFamily="34" charset="0"/>
              <a:ea typeface="微软雅黑" panose="020B0503020204020204" charset="-122"/>
              <a:cs typeface="微软雅黑" panose="020B0503020204020204" charset="-122"/>
            </a:endParaRPr>
          </a:p>
        </p:txBody>
      </p:sp>
      <p:grpSp>
        <p:nvGrpSpPr>
          <p:cNvPr id="6" name="组合 5"/>
          <p:cNvGrpSpPr>
            <a:grpSpLocks noChangeAspect="1"/>
          </p:cNvGrpSpPr>
          <p:nvPr>
            <p:custDataLst>
              <p:tags r:id="rId3"/>
            </p:custDataLst>
          </p:nvPr>
        </p:nvGrpSpPr>
        <p:grpSpPr>
          <a:xfrm>
            <a:off x="10091800" y="932602"/>
            <a:ext cx="1610977" cy="930381"/>
            <a:chOff x="7246094" y="594777"/>
            <a:chExt cx="974314" cy="562692"/>
          </a:xfrm>
          <a:solidFill>
            <a:srgbClr val="FFC000"/>
          </a:solidFill>
        </p:grpSpPr>
        <p:sp>
          <p:nvSpPr>
            <p:cNvPr id="7" name="任意多边形: 形状 6"/>
            <p:cNvSpPr/>
            <p:nvPr>
              <p:custDataLst>
                <p:tags r:id="rId4"/>
              </p:custDataLst>
            </p:nvPr>
          </p:nvSpPr>
          <p:spPr>
            <a:xfrm rot="10800000">
              <a:off x="7759995" y="594777"/>
              <a:ext cx="460413" cy="562692"/>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w="12700" cap="flat" cmpd="sng" algn="ctr">
              <a:noFill/>
              <a:prstDash val="solid"/>
              <a:miter lim="800000"/>
            </a:ln>
            <a:effectLst/>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Arial" panose="020B0604020202090204"/>
                <a:ea typeface="微软雅黑" panose="020B0503020204020204" charset="-122"/>
                <a:cs typeface="+mn-cs"/>
              </a:endParaRPr>
            </a:p>
          </p:txBody>
        </p:sp>
        <p:sp>
          <p:nvSpPr>
            <p:cNvPr id="8" name="任意多边形: 形状 7"/>
            <p:cNvSpPr/>
            <p:nvPr>
              <p:custDataLst>
                <p:tags r:id="rId5"/>
              </p:custDataLst>
            </p:nvPr>
          </p:nvSpPr>
          <p:spPr>
            <a:xfrm rot="10800000">
              <a:off x="7246094" y="594777"/>
              <a:ext cx="460413" cy="562692"/>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grpFill/>
            <a:ln w="12700" cap="flat" cmpd="sng" algn="ctr">
              <a:noFill/>
              <a:prstDash val="solid"/>
              <a:miter lim="800000"/>
            </a:ln>
            <a:effectLst/>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Arial" panose="020B0604020202090204"/>
                <a:ea typeface="微软雅黑" panose="020B0503020204020204" charset="-122"/>
                <a:cs typeface="+mn-cs"/>
              </a:endParaRPr>
            </a:p>
          </p:txBody>
        </p:sp>
      </p:grpSp>
      <p:pic>
        <p:nvPicPr>
          <p:cNvPr id="3" name="图片 2" descr="C:\Users\kingsoft\Pictures\风景\black-and-white-clouds-cold-994883.jpgblack-and-white-clouds-cold-994883"/>
          <p:cNvPicPr/>
          <p:nvPr>
            <p:custDataLst>
              <p:tags r:id="rId6"/>
            </p:custDataLst>
          </p:nvPr>
        </p:nvPicPr>
        <p:blipFill rotWithShape="1">
          <a:blip r:embed="rId7"/>
          <a:srcRect l="724" r="724"/>
          <a:stretch>
            <a:fillRect/>
          </a:stretch>
        </p:blipFill>
        <p:spPr>
          <a:xfrm>
            <a:off x="0" y="1454150"/>
            <a:ext cx="6024880" cy="3949700"/>
          </a:xfrm>
          <a:prstGeom prst="rect">
            <a:avLst/>
          </a:prstGeom>
          <a:effectLst>
            <a:outerShdw blurRad="50800" dist="38100" dir="2700000" algn="tl" rotWithShape="0">
              <a:prstClr val="black">
                <a:alpha val="40000"/>
              </a:prstClr>
            </a:outerShdw>
          </a:effectLst>
        </p:spPr>
      </p:pic>
      <p:sp>
        <p:nvSpPr>
          <p:cNvPr id="2" name="Rectangle 2"/>
          <p:cNvSpPr>
            <a:spLocks noGrp="1"/>
          </p:cNvSpPr>
          <p:nvPr>
            <p:custDataLst>
              <p:tags r:id="rId8"/>
            </p:custDataLst>
          </p:nvPr>
        </p:nvSpPr>
        <p:spPr>
          <a:xfrm>
            <a:off x="838200" y="365125"/>
            <a:ext cx="10515600" cy="1325563"/>
          </a:xfrm>
          <a:prstGeom prst="rect">
            <a:avLst/>
          </a:prstGeom>
        </p:spPr>
        <p:txBody>
          <a:bodyPr vert="horz" wrap="square"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a:lstStyle>
          <a:p>
            <a:pPr eaLnBrk="1" hangingPunct="1"/>
            <a:r>
              <a:rPr lang="en-US" altLang="zh-CN" dirty="0">
                <a:solidFill>
                  <a:schemeClr val="tx1"/>
                </a:solidFill>
              </a:rPr>
              <a:t> </a:t>
            </a:r>
            <a:endParaRPr lang="en-US" altLang="zh-CN" dirty="0">
              <a:solidFill>
                <a:schemeClr val="tx1"/>
              </a:solidFill>
            </a:endParaRPr>
          </a:p>
        </p:txBody>
      </p:sp>
    </p:spTree>
    <p:custDataLst>
      <p:tags r:id="rId9"/>
    </p:custDataLst>
  </p:cSld>
  <p:clrMapOvr>
    <a:masterClrMapping/>
  </p:clrMapOvr>
  <p:transition>
    <p:push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custDataLst>
              <p:tags r:id="rId1"/>
            </p:custDataLst>
          </p:nvPr>
        </p:nvSpPr>
        <p:spPr>
          <a:xfrm>
            <a:off x="688975" y="716915"/>
            <a:ext cx="10821035" cy="5424805"/>
          </a:xfrm>
          <a:prstGeom prst="rect">
            <a:avLst/>
          </a:prstGeom>
          <a:solidFill>
            <a:schemeClr val="lt1"/>
          </a:solidFill>
          <a:ln>
            <a:noFill/>
          </a:ln>
          <a:effectLst>
            <a:outerShdw blurRad="2032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黑体" panose="02010609060101010101" charset="-122"/>
              <a:ea typeface="黑体" panose="02010609060101010101" charset="-122"/>
              <a:cs typeface="黑体" panose="02010609060101010101" charset="-122"/>
            </a:endParaRPr>
          </a:p>
        </p:txBody>
      </p:sp>
      <p:grpSp>
        <p:nvGrpSpPr>
          <p:cNvPr id="9" name="组合 8"/>
          <p:cNvGrpSpPr/>
          <p:nvPr/>
        </p:nvGrpSpPr>
        <p:grpSpPr>
          <a:xfrm>
            <a:off x="124460" y="830580"/>
            <a:ext cx="1751965" cy="5097780"/>
            <a:chOff x="14795" y="-27"/>
            <a:chExt cx="2759" cy="8028"/>
          </a:xfrm>
        </p:grpSpPr>
        <p:sp>
          <p:nvSpPr>
            <p:cNvPr id="14" name="矩形 13"/>
            <p:cNvSpPr/>
            <p:nvPr>
              <p:custDataLst>
                <p:tags r:id="rId2"/>
              </p:custDataLst>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黑体" panose="02010609060101010101" charset="-122"/>
                <a:ea typeface="黑体" panose="02010609060101010101" charset="-122"/>
                <a:cs typeface="黑体" panose="02010609060101010101" charset="-122"/>
              </a:endParaRPr>
            </a:p>
          </p:txBody>
        </p:sp>
        <p:pic>
          <p:nvPicPr>
            <p:cNvPr id="27" name="图片 26" descr="商用美食甜点 (50)"/>
            <p:cNvPicPr>
              <a:picLocks noChangeAspect="1"/>
            </p:cNvPicPr>
            <p:nvPr/>
          </p:nvPicPr>
          <p:blipFill>
            <a:blip r:embed="rId3"/>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28" name="文本框 27"/>
            <p:cNvSpPr txBox="1"/>
            <p:nvPr>
              <p:custDataLst>
                <p:tags r:id="rId4"/>
              </p:custDataLst>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ctr">
                <a:lnSpc>
                  <a:spcPct val="140000"/>
                </a:lnSpc>
              </a:pPr>
              <a:r>
                <a:rPr kumimoji="1" lang="zh-CN" altLang="en-US" sz="3000" dirty="0">
                  <a:solidFill>
                    <a:schemeClr val="lt1"/>
                  </a:solidFill>
                  <a:latin typeface="Arial" panose="020B0604020202090204" pitchFamily="34" charset="0"/>
                  <a:ea typeface="汉仪旗黑-55简" panose="00020600040101010101" charset="-122"/>
                  <a:cs typeface="黑体" panose="02010609060101010101" charset="-122"/>
                </a:rPr>
                <a:t>本任务知识结构</a:t>
              </a:r>
              <a:endParaRPr kumimoji="1" lang="zh-CN" altLang="en-US" sz="3000" dirty="0">
                <a:solidFill>
                  <a:schemeClr val="lt1"/>
                </a:solidFill>
                <a:latin typeface="Arial" panose="020B0604020202090204" pitchFamily="34" charset="0"/>
                <a:ea typeface="汉仪旗黑-55简" panose="00020600040101010101" charset="-122"/>
                <a:cs typeface="黑体" panose="02010609060101010101" charset="-122"/>
              </a:endParaRPr>
            </a:p>
          </p:txBody>
        </p:sp>
      </p:grpSp>
      <p:grpSp>
        <p:nvGrpSpPr>
          <p:cNvPr id="5" name="组合 4"/>
          <p:cNvGrpSpPr/>
          <p:nvPr/>
        </p:nvGrpSpPr>
        <p:grpSpPr>
          <a:xfrm>
            <a:off x="3387725" y="1666240"/>
            <a:ext cx="6116955" cy="688975"/>
            <a:chOff x="2596" y="2230"/>
            <a:chExt cx="9633" cy="1085"/>
          </a:xfrm>
        </p:grpSpPr>
        <p:sp>
          <p:nvSpPr>
            <p:cNvPr id="2" name="圆角矩形 1"/>
            <p:cNvSpPr/>
            <p:nvPr>
              <p:custDataLst>
                <p:tags r:id="rId5"/>
              </p:custDataLst>
            </p:nvPr>
          </p:nvSpPr>
          <p:spPr>
            <a:xfrm>
              <a:off x="2879" y="2230"/>
              <a:ext cx="9350" cy="1085"/>
            </a:xfrm>
            <a:prstGeom prst="roundRect">
              <a:avLst>
                <a:gd name="adj" fmla="val 37158"/>
              </a:avLst>
            </a:prstGeom>
            <a:solidFill>
              <a:schemeClr val="lt1"/>
            </a:solidFill>
            <a:ln w="66675">
              <a:solidFill>
                <a:srgbClr val="E27D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3" name="矩形 2"/>
            <p:cNvSpPr/>
            <p:nvPr>
              <p:custDataLst>
                <p:tags r:id="rId6"/>
              </p:custDataLst>
            </p:nvPr>
          </p:nvSpPr>
          <p:spPr>
            <a:xfrm>
              <a:off x="3383" y="2326"/>
              <a:ext cx="7918" cy="871"/>
            </a:xfrm>
            <a:prstGeom prst="rect">
              <a:avLst/>
            </a:prstGeom>
          </p:spPr>
          <p:txBody>
            <a:bodyPr wrap="square">
              <a:spAutoFit/>
            </a:bodyPr>
            <a:p>
              <a:pPr algn="l">
                <a:defRPr/>
              </a:pPr>
              <a:r>
                <a:rPr lang="en-US" altLang="zh-CN" sz="3000" b="1" kern="100" dirty="0">
                  <a:solidFill>
                    <a:schemeClr val="dk1"/>
                  </a:solidFill>
                  <a:latin typeface="Arial" panose="020B0604020202090204" pitchFamily="34" charset="0"/>
                  <a:ea typeface="汉仪旗黑-55简" panose="00020600040101010101" charset="-122"/>
                  <a:cs typeface="Times New Roman" panose="02020603050405020304" pitchFamily="18" charset="0"/>
                </a:rPr>
                <a:t>一、感觉和知觉的概述</a:t>
              </a:r>
              <a:endParaRPr lang="en-US" altLang="zh-CN" sz="3000" b="1" kern="100" dirty="0">
                <a:solidFill>
                  <a:schemeClr val="dk1"/>
                </a:solidFill>
                <a:latin typeface="Arial" panose="020B0604020202090204" pitchFamily="34" charset="0"/>
                <a:ea typeface="汉仪旗黑-55简" panose="00020600040101010101" charset="-122"/>
                <a:cs typeface="Times New Roman" panose="02020603050405020304" pitchFamily="18" charset="0"/>
              </a:endParaRPr>
            </a:p>
          </p:txBody>
        </p:sp>
        <p:sp>
          <p:nvSpPr>
            <p:cNvPr id="4" name="椭圆 3"/>
            <p:cNvSpPr/>
            <p:nvPr>
              <p:custDataLst>
                <p:tags r:id="rId7"/>
              </p:custDataLst>
            </p:nvPr>
          </p:nvSpPr>
          <p:spPr>
            <a:xfrm>
              <a:off x="2596" y="2478"/>
              <a:ext cx="589" cy="589"/>
            </a:xfrm>
            <a:prstGeom prst="ellipse">
              <a:avLst/>
            </a:prstGeom>
            <a:solidFill>
              <a:srgbClr val="E27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grpSp>
        <p:nvGrpSpPr>
          <p:cNvPr id="6" name="组合 5"/>
          <p:cNvGrpSpPr/>
          <p:nvPr/>
        </p:nvGrpSpPr>
        <p:grpSpPr>
          <a:xfrm>
            <a:off x="3387725" y="2699385"/>
            <a:ext cx="6116955" cy="688975"/>
            <a:chOff x="2596" y="2230"/>
            <a:chExt cx="9633" cy="1085"/>
          </a:xfrm>
        </p:grpSpPr>
        <p:sp>
          <p:nvSpPr>
            <p:cNvPr id="7" name="圆角矩形 6"/>
            <p:cNvSpPr/>
            <p:nvPr>
              <p:custDataLst>
                <p:tags r:id="rId8"/>
              </p:custDataLst>
            </p:nvPr>
          </p:nvSpPr>
          <p:spPr>
            <a:xfrm>
              <a:off x="2879" y="2230"/>
              <a:ext cx="9350" cy="1085"/>
            </a:xfrm>
            <a:prstGeom prst="roundRect">
              <a:avLst>
                <a:gd name="adj" fmla="val 37158"/>
              </a:avLst>
            </a:prstGeom>
            <a:solidFill>
              <a:schemeClr val="lt1"/>
            </a:solidFill>
            <a:ln w="66675">
              <a:solidFill>
                <a:srgbClr val="F8B0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0" name="矩形 9"/>
            <p:cNvSpPr/>
            <p:nvPr>
              <p:custDataLst>
                <p:tags r:id="rId9"/>
              </p:custDataLst>
            </p:nvPr>
          </p:nvSpPr>
          <p:spPr>
            <a:xfrm>
              <a:off x="3383" y="2342"/>
              <a:ext cx="7918" cy="871"/>
            </a:xfrm>
            <a:prstGeom prst="rect">
              <a:avLst/>
            </a:prstGeom>
          </p:spPr>
          <p:txBody>
            <a:bodyPr wrap="square">
              <a:spAutoFit/>
            </a:bodyPr>
            <a:p>
              <a:pPr algn="l">
                <a:defRPr/>
              </a:pPr>
              <a:r>
                <a:rPr lang="en-US" altLang="zh-CN" sz="3000" b="1" kern="100" dirty="0">
                  <a:solidFill>
                    <a:schemeClr val="dk1"/>
                  </a:solidFill>
                  <a:latin typeface="Arial" panose="020B0604020202090204" pitchFamily="34" charset="0"/>
                  <a:ea typeface="汉仪旗黑-55简" panose="00020600040101010101" charset="-122"/>
                  <a:cs typeface="Times New Roman" panose="02020603050405020304" pitchFamily="18" charset="0"/>
                </a:rPr>
                <a:t>二、感觉和知觉的规律</a:t>
              </a:r>
              <a:endParaRPr lang="en-US" altLang="zh-CN" sz="3000" b="1" kern="100" dirty="0">
                <a:solidFill>
                  <a:schemeClr val="dk1"/>
                </a:solidFill>
                <a:latin typeface="Arial" panose="020B0604020202090204" pitchFamily="34" charset="0"/>
                <a:ea typeface="汉仪旗黑-55简" panose="00020600040101010101" charset="-122"/>
                <a:cs typeface="Times New Roman" panose="02020603050405020304" pitchFamily="18" charset="0"/>
              </a:endParaRPr>
            </a:p>
          </p:txBody>
        </p:sp>
        <p:sp>
          <p:nvSpPr>
            <p:cNvPr id="11" name="椭圆 10"/>
            <p:cNvSpPr/>
            <p:nvPr>
              <p:custDataLst>
                <p:tags r:id="rId10"/>
              </p:custDataLst>
            </p:nvPr>
          </p:nvSpPr>
          <p:spPr>
            <a:xfrm>
              <a:off x="2596" y="2478"/>
              <a:ext cx="589" cy="589"/>
            </a:xfrm>
            <a:prstGeom prst="ellipse">
              <a:avLst/>
            </a:prstGeom>
            <a:solidFill>
              <a:srgbClr val="F8B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grpSp>
        <p:nvGrpSpPr>
          <p:cNvPr id="12" name="组合 11"/>
          <p:cNvGrpSpPr/>
          <p:nvPr/>
        </p:nvGrpSpPr>
        <p:grpSpPr>
          <a:xfrm>
            <a:off x="3387725" y="3732530"/>
            <a:ext cx="6116955" cy="688975"/>
            <a:chOff x="2596" y="2230"/>
            <a:chExt cx="9633" cy="1085"/>
          </a:xfrm>
        </p:grpSpPr>
        <p:sp>
          <p:nvSpPr>
            <p:cNvPr id="13" name="圆角矩形 12"/>
            <p:cNvSpPr/>
            <p:nvPr>
              <p:custDataLst>
                <p:tags r:id="rId11"/>
              </p:custDataLst>
            </p:nvPr>
          </p:nvSpPr>
          <p:spPr>
            <a:xfrm>
              <a:off x="2879" y="2230"/>
              <a:ext cx="9350" cy="1085"/>
            </a:xfrm>
            <a:prstGeom prst="roundRect">
              <a:avLst>
                <a:gd name="adj" fmla="val 37158"/>
              </a:avLst>
            </a:prstGeom>
            <a:solidFill>
              <a:schemeClr val="lt1"/>
            </a:solidFill>
            <a:ln w="66675">
              <a:solidFill>
                <a:srgbClr val="E27D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9" name="矩形 18"/>
            <p:cNvSpPr/>
            <p:nvPr>
              <p:custDataLst>
                <p:tags r:id="rId12"/>
              </p:custDataLst>
            </p:nvPr>
          </p:nvSpPr>
          <p:spPr>
            <a:xfrm>
              <a:off x="3383" y="2326"/>
              <a:ext cx="8266" cy="871"/>
            </a:xfrm>
            <a:prstGeom prst="rect">
              <a:avLst/>
            </a:prstGeom>
          </p:spPr>
          <p:txBody>
            <a:bodyPr wrap="square">
              <a:spAutoFit/>
            </a:bodyPr>
            <a:p>
              <a:pPr algn="l">
                <a:defRPr/>
              </a:pPr>
              <a:r>
                <a:rPr lang="en-US" altLang="zh-CN" sz="3000" b="1" kern="100" dirty="0">
                  <a:solidFill>
                    <a:schemeClr val="dk1"/>
                  </a:solidFill>
                  <a:latin typeface="Arial" panose="020B0604020202090204" pitchFamily="34" charset="0"/>
                  <a:ea typeface="汉仪旗黑-55简" panose="00020600040101010101" charset="-122"/>
                  <a:cs typeface="Times New Roman" panose="02020603050405020304" pitchFamily="18" charset="0"/>
                </a:rPr>
                <a:t>三、小学生感觉和知觉的发展</a:t>
              </a:r>
              <a:endParaRPr lang="en-US" altLang="zh-CN" sz="3000" b="1" kern="100" dirty="0">
                <a:solidFill>
                  <a:schemeClr val="dk1"/>
                </a:solidFill>
                <a:latin typeface="Arial" panose="020B0604020202090204" pitchFamily="34" charset="0"/>
                <a:ea typeface="汉仪旗黑-55简" panose="00020600040101010101" charset="-122"/>
                <a:cs typeface="Times New Roman" panose="02020603050405020304" pitchFamily="18" charset="0"/>
              </a:endParaRPr>
            </a:p>
          </p:txBody>
        </p:sp>
        <p:sp>
          <p:nvSpPr>
            <p:cNvPr id="23" name="椭圆 22"/>
            <p:cNvSpPr/>
            <p:nvPr>
              <p:custDataLst>
                <p:tags r:id="rId13"/>
              </p:custDataLst>
            </p:nvPr>
          </p:nvSpPr>
          <p:spPr>
            <a:xfrm>
              <a:off x="2596" y="2478"/>
              <a:ext cx="589" cy="589"/>
            </a:xfrm>
            <a:prstGeom prst="ellipse">
              <a:avLst/>
            </a:prstGeom>
            <a:solidFill>
              <a:srgbClr val="E27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grpSp>
        <p:nvGrpSpPr>
          <p:cNvPr id="15" name="组合 14"/>
          <p:cNvGrpSpPr/>
          <p:nvPr/>
        </p:nvGrpSpPr>
        <p:grpSpPr>
          <a:xfrm>
            <a:off x="3387725" y="4765675"/>
            <a:ext cx="6116955" cy="688975"/>
            <a:chOff x="2596" y="2230"/>
            <a:chExt cx="9633" cy="1085"/>
          </a:xfrm>
        </p:grpSpPr>
        <p:sp>
          <p:nvSpPr>
            <p:cNvPr id="16" name="圆角矩形 15"/>
            <p:cNvSpPr/>
            <p:nvPr>
              <p:custDataLst>
                <p:tags r:id="rId14"/>
              </p:custDataLst>
            </p:nvPr>
          </p:nvSpPr>
          <p:spPr>
            <a:xfrm>
              <a:off x="2879" y="2230"/>
              <a:ext cx="9350" cy="1085"/>
            </a:xfrm>
            <a:prstGeom prst="roundRect">
              <a:avLst>
                <a:gd name="adj" fmla="val 37158"/>
              </a:avLst>
            </a:prstGeom>
            <a:solidFill>
              <a:schemeClr val="lt1"/>
            </a:solidFill>
            <a:ln w="66675">
              <a:solidFill>
                <a:srgbClr val="F8B0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7" name="矩形 16"/>
            <p:cNvSpPr/>
            <p:nvPr>
              <p:custDataLst>
                <p:tags r:id="rId15"/>
              </p:custDataLst>
            </p:nvPr>
          </p:nvSpPr>
          <p:spPr>
            <a:xfrm>
              <a:off x="3383" y="2342"/>
              <a:ext cx="7918" cy="871"/>
            </a:xfrm>
            <a:prstGeom prst="rect">
              <a:avLst/>
            </a:prstGeom>
          </p:spPr>
          <p:txBody>
            <a:bodyPr wrap="square">
              <a:spAutoFit/>
            </a:bodyPr>
            <a:p>
              <a:pPr algn="l">
                <a:defRPr/>
              </a:pPr>
              <a:r>
                <a:rPr lang="en-US" altLang="zh-CN" sz="3000" b="1" kern="100" dirty="0">
                  <a:solidFill>
                    <a:schemeClr val="dk1"/>
                  </a:solidFill>
                  <a:latin typeface="Arial" panose="020B0604020202090204" pitchFamily="34" charset="0"/>
                  <a:ea typeface="汉仪旗黑-55简" panose="00020600040101010101" charset="-122"/>
                  <a:cs typeface="Times New Roman" panose="02020603050405020304" pitchFamily="18" charset="0"/>
                </a:rPr>
                <a:t>四、小学生观察力的培养</a:t>
              </a:r>
              <a:endParaRPr lang="en-US" altLang="zh-CN" sz="3000" b="1" kern="100" dirty="0">
                <a:solidFill>
                  <a:schemeClr val="dk1"/>
                </a:solidFill>
                <a:latin typeface="Arial" panose="020B0604020202090204" pitchFamily="34" charset="0"/>
                <a:ea typeface="汉仪旗黑-55简" panose="00020600040101010101" charset="-122"/>
                <a:cs typeface="Times New Roman" panose="02020603050405020304" pitchFamily="18" charset="0"/>
              </a:endParaRPr>
            </a:p>
          </p:txBody>
        </p:sp>
        <p:sp>
          <p:nvSpPr>
            <p:cNvPr id="18" name="椭圆 17"/>
            <p:cNvSpPr/>
            <p:nvPr>
              <p:custDataLst>
                <p:tags r:id="rId16"/>
              </p:custDataLst>
            </p:nvPr>
          </p:nvSpPr>
          <p:spPr>
            <a:xfrm>
              <a:off x="2596" y="2478"/>
              <a:ext cx="589" cy="589"/>
            </a:xfrm>
            <a:prstGeom prst="ellipse">
              <a:avLst/>
            </a:prstGeom>
            <a:solidFill>
              <a:srgbClr val="F8B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par>
                                <p:cTn id="9" presetID="2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par>
                                <p:cTn id="12" presetID="22" presetClass="entr" presetSubtype="4"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par>
                                <p:cTn id="15" presetID="22" presetClass="entr" presetSubtype="4"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down)">
                                      <p:cBhvr>
                                        <p:cTn id="17" dur="500"/>
                                        <p:tgtEl>
                                          <p:spTgt spid="12"/>
                                        </p:tgtEl>
                                      </p:cBhvr>
                                    </p:animEffect>
                                  </p:childTnLst>
                                </p:cTn>
                              </p:par>
                              <p:par>
                                <p:cTn id="18" presetID="22" presetClass="entr" presetSubtype="4"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down)">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任意多边形: 形状 10"/>
          <p:cNvSpPr/>
          <p:nvPr>
            <p:custDataLst>
              <p:tags r:id="rId1"/>
            </p:custDataLst>
          </p:nvPr>
        </p:nvSpPr>
        <p:spPr>
          <a:xfrm>
            <a:off x="12526" y="381301"/>
            <a:ext cx="7833419" cy="851394"/>
          </a:xfrm>
          <a:custGeom>
            <a:avLst/>
            <a:gdLst>
              <a:gd name="connsiteX0" fmla="*/ 0 w 7833419"/>
              <a:gd name="connsiteY0" fmla="*/ 0 h 855267"/>
              <a:gd name="connsiteX1" fmla="*/ 7833419 w 7833419"/>
              <a:gd name="connsiteY1" fmla="*/ 0 h 855267"/>
              <a:gd name="connsiteX2" fmla="*/ 7321805 w 7833419"/>
              <a:gd name="connsiteY2" fmla="*/ 855267 h 855267"/>
              <a:gd name="connsiteX3" fmla="*/ 0 w 7833419"/>
              <a:gd name="connsiteY3" fmla="*/ 855267 h 855267"/>
            </a:gdLst>
            <a:ahLst/>
            <a:cxnLst>
              <a:cxn ang="0">
                <a:pos x="connsiteX0" y="connsiteY0"/>
              </a:cxn>
              <a:cxn ang="0">
                <a:pos x="connsiteX1" y="connsiteY1"/>
              </a:cxn>
              <a:cxn ang="0">
                <a:pos x="connsiteX2" y="connsiteY2"/>
              </a:cxn>
              <a:cxn ang="0">
                <a:pos x="connsiteX3" y="connsiteY3"/>
              </a:cxn>
            </a:cxnLst>
            <a:rect l="l" t="t" r="r" b="b"/>
            <a:pathLst>
              <a:path w="7833419" h="855267">
                <a:moveTo>
                  <a:pt x="0" y="0"/>
                </a:moveTo>
                <a:lnTo>
                  <a:pt x="7833419" y="0"/>
                </a:lnTo>
                <a:lnTo>
                  <a:pt x="7321805" y="855267"/>
                </a:lnTo>
                <a:lnTo>
                  <a:pt x="0" y="855267"/>
                </a:lnTo>
                <a:close/>
              </a:path>
            </a:pathLst>
          </a:custGeom>
          <a:solidFill>
            <a:schemeClr val="bg1">
              <a:lumMod val="95000"/>
            </a:schemeClr>
          </a:solidFill>
          <a:ln w="28575">
            <a:solidFill>
              <a:srgbClr val="53B9A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1600" b="1" dirty="0">
              <a:solidFill>
                <a:schemeClr val="bg1"/>
              </a:solidFill>
              <a:latin typeface="+mn-ea"/>
            </a:endParaRPr>
          </a:p>
        </p:txBody>
      </p:sp>
      <p:sp>
        <p:nvSpPr>
          <p:cNvPr id="8" name="矩形 7"/>
          <p:cNvSpPr/>
          <p:nvPr>
            <p:custDataLst>
              <p:tags r:id="rId2"/>
            </p:custDataLst>
          </p:nvPr>
        </p:nvSpPr>
        <p:spPr>
          <a:xfrm>
            <a:off x="308959" y="1627151"/>
            <a:ext cx="5636847" cy="4804262"/>
          </a:xfrm>
          <a:prstGeom prst="rect">
            <a:avLst/>
          </a:prstGeom>
          <a:solidFill>
            <a:schemeClr val="bg1">
              <a:lumMod val="95000"/>
            </a:schemeClr>
          </a:solidFill>
          <a:ln w="28575">
            <a:solidFill>
              <a:srgbClr val="53B9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p:cNvSpPr/>
          <p:nvPr>
            <p:custDataLst>
              <p:tags r:id="rId3"/>
            </p:custDataLst>
          </p:nvPr>
        </p:nvSpPr>
        <p:spPr>
          <a:xfrm>
            <a:off x="6246194" y="1627151"/>
            <a:ext cx="5636847" cy="4804262"/>
          </a:xfrm>
          <a:prstGeom prst="rect">
            <a:avLst/>
          </a:prstGeom>
          <a:solidFill>
            <a:schemeClr val="bg1">
              <a:lumMod val="95000"/>
            </a:schemeClr>
          </a:solidFill>
          <a:ln w="28575">
            <a:solidFill>
              <a:srgbClr val="53B9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custDataLst>
              <p:tags r:id="rId4"/>
            </p:custDataLst>
          </p:nvPr>
        </p:nvSpPr>
        <p:spPr>
          <a:xfrm>
            <a:off x="6396388" y="1627151"/>
            <a:ext cx="5336460" cy="4804262"/>
          </a:xfrm>
          <a:prstGeom prst="rect">
            <a:avLst/>
          </a:prstGeom>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indent="0" algn="l" fontAlgn="auto">
              <a:lnSpc>
                <a:spcPct val="120000"/>
              </a:lnSpc>
              <a:spcBef>
                <a:spcPts val="0"/>
              </a:spcBef>
              <a:spcAft>
                <a:spcPts val="1400"/>
              </a:spcAft>
              <a:buClr>
                <a:schemeClr val="accent1">
                  <a:lumMod val="20000"/>
                  <a:lumOff val="80000"/>
                </a:schemeClr>
              </a:buClr>
              <a:buSzPct val="100000"/>
              <a:buFont typeface="Wingdings" panose="05000000000000000000" pitchFamily="2" charset="2"/>
              <a:buNone/>
            </a:pPr>
            <a:r>
              <a:rPr lang="zh-CN" altLang="en-US" sz="2800" spc="120" dirty="0">
                <a:solidFill>
                  <a:schemeClr val="tx1">
                    <a:lumMod val="75000"/>
                    <a:lumOff val="25000"/>
                  </a:schemeClr>
                </a:solidFill>
                <a:latin typeface="Arial" panose="020B0604020202090204" pitchFamily="34" charset="0"/>
                <a:ea typeface="微软雅黑" panose="020B0503020204020204" charset="-122"/>
              </a:rPr>
              <a:t>主观因素——</a:t>
            </a:r>
            <a:r>
              <a:rPr lang="zh-CN" altLang="en-US" sz="2800" spc="120" dirty="0">
                <a:solidFill>
                  <a:srgbClr val="409455"/>
                </a:solidFill>
                <a:latin typeface="+mj-lt"/>
                <a:ea typeface="+mj-lt"/>
              </a:rPr>
              <a:t>人本身的状态</a:t>
            </a:r>
            <a:endParaRPr lang="zh-CN" altLang="en-US" spc="200" dirty="0">
              <a:solidFill>
                <a:schemeClr val="tx1">
                  <a:lumMod val="75000"/>
                  <a:lumOff val="25000"/>
                </a:schemeClr>
              </a:solidFill>
              <a:latin typeface="Arial" panose="020B0604020202090204" pitchFamily="34" charset="0"/>
              <a:ea typeface="微软雅黑" panose="020B0503020204020204" charset="-122"/>
            </a:endParaRPr>
          </a:p>
          <a:p>
            <a:pPr marL="342900" lvl="0" indent="-342900" algn="l">
              <a:lnSpc>
                <a:spcPct val="120000"/>
              </a:lnSpc>
              <a:spcBef>
                <a:spcPts val="0"/>
              </a:spcBef>
              <a:spcAft>
                <a:spcPts val="800"/>
              </a:spcAft>
              <a:buClr>
                <a:srgbClr val="C00000"/>
              </a:buClr>
              <a:buSzPct val="100000"/>
              <a:buFont typeface="Wingdings" panose="05000000000000000000" charset="0"/>
              <a:buChar char=""/>
            </a:pPr>
            <a:r>
              <a:rPr lang="zh-CN" altLang="en-US" sz="2000" spc="120" dirty="0">
                <a:solidFill>
                  <a:schemeClr val="tx1">
                    <a:lumMod val="75000"/>
                    <a:lumOff val="25000"/>
                  </a:schemeClr>
                </a:solidFill>
                <a:latin typeface="Arial" panose="020B0604020202090204" pitchFamily="34" charset="0"/>
                <a:ea typeface="微软雅黑" panose="020B0503020204020204" charset="-122"/>
              </a:rPr>
              <a:t>人对事物的需要、兴趣</a:t>
            </a:r>
            <a:endParaRPr lang="zh-CN" altLang="en-US" sz="2000" spc="120" dirty="0">
              <a:solidFill>
                <a:schemeClr val="tx1">
                  <a:lumMod val="75000"/>
                  <a:lumOff val="25000"/>
                </a:schemeClr>
              </a:solidFill>
              <a:latin typeface="Arial" panose="020B0604020202090204" pitchFamily="34" charset="0"/>
              <a:ea typeface="微软雅黑" panose="020B0503020204020204" charset="-122"/>
            </a:endParaRPr>
          </a:p>
          <a:p>
            <a:pPr marL="342900" lvl="0" indent="-342900" algn="l">
              <a:lnSpc>
                <a:spcPct val="120000"/>
              </a:lnSpc>
              <a:spcBef>
                <a:spcPts val="0"/>
              </a:spcBef>
              <a:spcAft>
                <a:spcPts val="800"/>
              </a:spcAft>
              <a:buClr>
                <a:srgbClr val="C00000"/>
              </a:buClr>
              <a:buSzPct val="100000"/>
              <a:buFont typeface="Wingdings" panose="05000000000000000000" charset="0"/>
              <a:buChar char=""/>
            </a:pPr>
            <a:r>
              <a:rPr lang="zh-CN" altLang="en-US" sz="2000" spc="120" dirty="0">
                <a:solidFill>
                  <a:schemeClr val="tx1">
                    <a:lumMod val="75000"/>
                    <a:lumOff val="25000"/>
                  </a:schemeClr>
                </a:solidFill>
                <a:latin typeface="Arial" panose="020B0604020202090204" pitchFamily="34" charset="0"/>
                <a:ea typeface="微软雅黑" panose="020B0503020204020204" charset="-122"/>
              </a:rPr>
              <a:t>人的情绪和精神状态</a:t>
            </a:r>
            <a:endParaRPr lang="zh-CN" altLang="en-US" sz="2000" spc="120" dirty="0">
              <a:solidFill>
                <a:schemeClr val="tx1">
                  <a:lumMod val="75000"/>
                  <a:lumOff val="25000"/>
                </a:schemeClr>
              </a:solidFill>
              <a:latin typeface="Arial" panose="020B0604020202090204" pitchFamily="34" charset="0"/>
              <a:ea typeface="微软雅黑" panose="020B0503020204020204" charset="-122"/>
            </a:endParaRPr>
          </a:p>
          <a:p>
            <a:pPr marL="342900" lvl="0" indent="-342900" algn="l">
              <a:lnSpc>
                <a:spcPct val="120000"/>
              </a:lnSpc>
              <a:spcBef>
                <a:spcPts val="0"/>
              </a:spcBef>
              <a:spcAft>
                <a:spcPts val="800"/>
              </a:spcAft>
              <a:buClr>
                <a:srgbClr val="C00000"/>
              </a:buClr>
              <a:buSzPct val="100000"/>
              <a:buFont typeface="Wingdings" panose="05000000000000000000" charset="0"/>
              <a:buChar char=""/>
            </a:pPr>
            <a:r>
              <a:rPr lang="zh-CN" altLang="en-US" sz="2000" spc="120" dirty="0">
                <a:solidFill>
                  <a:schemeClr val="tx1">
                    <a:lumMod val="75000"/>
                    <a:lumOff val="25000"/>
                  </a:schemeClr>
                </a:solidFill>
                <a:latin typeface="Arial" panose="020B0604020202090204" pitchFamily="34" charset="0"/>
                <a:ea typeface="微软雅黑" panose="020B0503020204020204" charset="-122"/>
              </a:rPr>
              <a:t>人的知识经验</a:t>
            </a:r>
            <a:endParaRPr lang="zh-CN" altLang="en-US" sz="2000" spc="120" dirty="0">
              <a:solidFill>
                <a:schemeClr val="tx1">
                  <a:lumMod val="75000"/>
                  <a:lumOff val="25000"/>
                </a:schemeClr>
              </a:solidFill>
              <a:latin typeface="Arial" panose="020B0604020202090204" pitchFamily="34" charset="0"/>
              <a:ea typeface="微软雅黑" panose="020B0503020204020204" charset="-122"/>
            </a:endParaRPr>
          </a:p>
          <a:p>
            <a:pPr marL="342900" lvl="0" indent="-342900" algn="l">
              <a:lnSpc>
                <a:spcPct val="120000"/>
              </a:lnSpc>
              <a:spcBef>
                <a:spcPts val="0"/>
              </a:spcBef>
              <a:spcAft>
                <a:spcPts val="800"/>
              </a:spcAft>
              <a:buClr>
                <a:srgbClr val="C00000"/>
              </a:buClr>
              <a:buSzPct val="100000"/>
              <a:buFont typeface="Wingdings" panose="05000000000000000000" charset="0"/>
              <a:buChar char=""/>
            </a:pPr>
            <a:endParaRPr lang="zh-CN" altLang="en-US" spc="200" dirty="0">
              <a:solidFill>
                <a:schemeClr val="tx1">
                  <a:lumMod val="75000"/>
                  <a:lumOff val="25000"/>
                </a:schemeClr>
              </a:solidFill>
              <a:latin typeface="Arial" panose="020B0604020202090204" pitchFamily="34" charset="0"/>
              <a:ea typeface="微软雅黑" panose="020B0503020204020204" charset="-122"/>
            </a:endParaRPr>
          </a:p>
        </p:txBody>
      </p:sp>
      <p:sp>
        <p:nvSpPr>
          <p:cNvPr id="6" name="矩形 5"/>
          <p:cNvSpPr/>
          <p:nvPr>
            <p:custDataLst>
              <p:tags r:id="rId5"/>
            </p:custDataLst>
          </p:nvPr>
        </p:nvSpPr>
        <p:spPr>
          <a:xfrm>
            <a:off x="459153" y="1627151"/>
            <a:ext cx="5336461" cy="4804263"/>
          </a:xfrm>
          <a:prstGeom prst="rect">
            <a:avLst/>
          </a:prstGeom>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342900" fontAlgn="auto">
              <a:lnSpc>
                <a:spcPct val="100000"/>
              </a:lnSpc>
              <a:spcBef>
                <a:spcPts val="0"/>
              </a:spcBef>
              <a:spcAft>
                <a:spcPts val="1400"/>
              </a:spcAft>
              <a:buClr>
                <a:schemeClr val="accent1">
                  <a:lumMod val="20000"/>
                  <a:lumOff val="80000"/>
                </a:schemeClr>
              </a:buClr>
              <a:buFont typeface="Wingdings" panose="05000000000000000000" pitchFamily="2" charset="2"/>
              <a:buNone/>
            </a:pPr>
            <a:r>
              <a:rPr lang="zh-CN" altLang="en-US" sz="2800" spc="120" dirty="0">
                <a:solidFill>
                  <a:schemeClr val="tx1">
                    <a:lumMod val="75000"/>
                    <a:lumOff val="25000"/>
                  </a:schemeClr>
                </a:solidFill>
                <a:latin typeface="Arial" panose="020B0604020202090204" pitchFamily="34" charset="0"/>
                <a:ea typeface="微软雅黑" panose="020B0503020204020204" charset="-122"/>
              </a:rPr>
              <a:t>客观因素——</a:t>
            </a:r>
            <a:r>
              <a:rPr lang="zh-CN" altLang="en-US" sz="2800" spc="120" dirty="0">
                <a:solidFill>
                  <a:srgbClr val="409455"/>
                </a:solidFill>
                <a:effectLst/>
                <a:latin typeface="+mj-lt"/>
                <a:ea typeface="+mj-lt"/>
              </a:rPr>
              <a:t>刺激物的特点</a:t>
            </a:r>
            <a:endParaRPr lang="zh-CN" altLang="en-US" sz="2000" spc="120" dirty="0">
              <a:solidFill>
                <a:schemeClr val="tx1">
                  <a:lumMod val="75000"/>
                  <a:lumOff val="25000"/>
                </a:schemeClr>
              </a:solidFill>
              <a:latin typeface="Arial" panose="020B0604020202090204" pitchFamily="34" charset="0"/>
              <a:ea typeface="微软雅黑" panose="020B0503020204020204" charset="-122"/>
            </a:endParaRPr>
          </a:p>
          <a:p>
            <a:pPr marL="720090" lvl="0" indent="-355600" algn="l" fontAlgn="auto">
              <a:lnSpc>
                <a:spcPct val="120000"/>
              </a:lnSpc>
              <a:spcBef>
                <a:spcPts val="0"/>
              </a:spcBef>
              <a:spcAft>
                <a:spcPts val="800"/>
              </a:spcAft>
              <a:buClr>
                <a:srgbClr val="9B1E13"/>
              </a:buClr>
              <a:buSzPct val="100000"/>
              <a:buFont typeface="Wingdings" panose="05000000000000000000" pitchFamily="2" charset="2"/>
              <a:buChar char="n"/>
            </a:pPr>
            <a:r>
              <a:rPr lang="zh-CN" altLang="en-US" sz="2000" spc="120" dirty="0">
                <a:solidFill>
                  <a:schemeClr val="tx1">
                    <a:lumMod val="75000"/>
                    <a:lumOff val="25000"/>
                  </a:schemeClr>
                </a:solidFill>
                <a:latin typeface="Arial" panose="020B0604020202090204" pitchFamily="34" charset="0"/>
                <a:ea typeface="微软雅黑" panose="020B0503020204020204" charset="-122"/>
                <a:sym typeface="+mn-ea"/>
              </a:rPr>
              <a:t>刺激物的强度</a:t>
            </a:r>
            <a:endParaRPr lang="zh-CN" altLang="en-US" sz="2000" spc="120" dirty="0">
              <a:solidFill>
                <a:schemeClr val="tx1">
                  <a:lumMod val="75000"/>
                  <a:lumOff val="25000"/>
                </a:schemeClr>
              </a:solidFill>
              <a:latin typeface="Arial" panose="020B0604020202090204" pitchFamily="34" charset="0"/>
              <a:ea typeface="微软雅黑" panose="020B0503020204020204" charset="-122"/>
            </a:endParaRPr>
          </a:p>
          <a:p>
            <a:pPr marL="720090" lvl="0" indent="-355600" algn="l" fontAlgn="auto">
              <a:lnSpc>
                <a:spcPct val="120000"/>
              </a:lnSpc>
              <a:spcBef>
                <a:spcPts val="0"/>
              </a:spcBef>
              <a:spcAft>
                <a:spcPts val="800"/>
              </a:spcAft>
              <a:buClr>
                <a:srgbClr val="9B1E13"/>
              </a:buClr>
              <a:buSzPct val="100000"/>
              <a:buFont typeface="Wingdings" panose="05000000000000000000" pitchFamily="2" charset="2"/>
              <a:buChar char="n"/>
            </a:pPr>
            <a:r>
              <a:rPr lang="zh-CN" altLang="en-US" sz="2000" spc="120" dirty="0">
                <a:solidFill>
                  <a:schemeClr val="tx1">
                    <a:lumMod val="75000"/>
                    <a:lumOff val="25000"/>
                  </a:schemeClr>
                </a:solidFill>
                <a:latin typeface="Arial" panose="020B0604020202090204" pitchFamily="34" charset="0"/>
                <a:ea typeface="微软雅黑" panose="020B0503020204020204" charset="-122"/>
                <a:sym typeface="+mn-ea"/>
              </a:rPr>
              <a:t>刺激物之间的对比关系</a:t>
            </a:r>
            <a:endParaRPr lang="zh-CN" altLang="en-US" sz="2000" spc="120" dirty="0">
              <a:solidFill>
                <a:schemeClr val="tx1">
                  <a:lumMod val="75000"/>
                  <a:lumOff val="25000"/>
                </a:schemeClr>
              </a:solidFill>
              <a:latin typeface="Arial" panose="020B0604020202090204" pitchFamily="34" charset="0"/>
              <a:ea typeface="微软雅黑" panose="020B0503020204020204" charset="-122"/>
            </a:endParaRPr>
          </a:p>
          <a:p>
            <a:pPr marL="720090" lvl="0" indent="-355600" algn="l" fontAlgn="auto">
              <a:lnSpc>
                <a:spcPct val="120000"/>
              </a:lnSpc>
              <a:spcBef>
                <a:spcPts val="0"/>
              </a:spcBef>
              <a:spcAft>
                <a:spcPts val="800"/>
              </a:spcAft>
              <a:buClr>
                <a:srgbClr val="9B1E13"/>
              </a:buClr>
              <a:buSzPct val="100000"/>
              <a:buFont typeface="Wingdings" panose="05000000000000000000" pitchFamily="2" charset="2"/>
              <a:buChar char="n"/>
            </a:pPr>
            <a:r>
              <a:rPr lang="zh-CN" altLang="en-US" sz="2000" spc="120" dirty="0">
                <a:solidFill>
                  <a:schemeClr val="tx1">
                    <a:lumMod val="75000"/>
                    <a:lumOff val="25000"/>
                  </a:schemeClr>
                </a:solidFill>
                <a:latin typeface="Arial" panose="020B0604020202090204" pitchFamily="34" charset="0"/>
                <a:ea typeface="微软雅黑" panose="020B0503020204020204" charset="-122"/>
                <a:sym typeface="+mn-ea"/>
              </a:rPr>
              <a:t>运动变化</a:t>
            </a:r>
            <a:endParaRPr lang="zh-CN" altLang="en-US" sz="2000" spc="120" dirty="0">
              <a:solidFill>
                <a:schemeClr val="tx1">
                  <a:lumMod val="75000"/>
                  <a:lumOff val="25000"/>
                </a:schemeClr>
              </a:solidFill>
              <a:latin typeface="Arial" panose="020B0604020202090204" pitchFamily="34" charset="0"/>
              <a:ea typeface="微软雅黑" panose="020B0503020204020204" charset="-122"/>
            </a:endParaRPr>
          </a:p>
          <a:p>
            <a:pPr marL="720090" lvl="0" indent="-355600" algn="l" fontAlgn="auto">
              <a:lnSpc>
                <a:spcPct val="120000"/>
              </a:lnSpc>
              <a:spcBef>
                <a:spcPts val="0"/>
              </a:spcBef>
              <a:spcAft>
                <a:spcPts val="800"/>
              </a:spcAft>
              <a:buClr>
                <a:srgbClr val="9B1E13"/>
              </a:buClr>
              <a:buSzPct val="100000"/>
              <a:buFont typeface="Wingdings" panose="05000000000000000000" pitchFamily="2" charset="2"/>
              <a:buChar char="n"/>
            </a:pPr>
            <a:r>
              <a:rPr lang="zh-CN" altLang="en-US" sz="2000" spc="120" dirty="0">
                <a:solidFill>
                  <a:schemeClr val="tx1">
                    <a:lumMod val="75000"/>
                    <a:lumOff val="25000"/>
                  </a:schemeClr>
                </a:solidFill>
                <a:latin typeface="Arial" panose="020B0604020202090204" pitchFamily="34" charset="0"/>
                <a:ea typeface="微软雅黑" panose="020B0503020204020204" charset="-122"/>
                <a:sym typeface="+mn-ea"/>
              </a:rPr>
              <a:t>刺激物的新异性</a:t>
            </a:r>
            <a:endParaRPr lang="zh-CN" altLang="en-US" sz="2000" spc="120" dirty="0">
              <a:solidFill>
                <a:schemeClr val="tx1">
                  <a:lumMod val="75000"/>
                  <a:lumOff val="25000"/>
                </a:schemeClr>
              </a:solidFill>
              <a:latin typeface="Arial" panose="020B0604020202090204" pitchFamily="34" charset="0"/>
              <a:ea typeface="微软雅黑" panose="020B0503020204020204" charset="-122"/>
            </a:endParaRPr>
          </a:p>
        </p:txBody>
      </p:sp>
      <p:grpSp>
        <p:nvGrpSpPr>
          <p:cNvPr id="12" name="组合 11"/>
          <p:cNvGrpSpPr>
            <a:grpSpLocks noChangeAspect="1"/>
          </p:cNvGrpSpPr>
          <p:nvPr>
            <p:custDataLst>
              <p:tags r:id="rId6"/>
            </p:custDataLst>
          </p:nvPr>
        </p:nvGrpSpPr>
        <p:grpSpPr>
          <a:xfrm rot="10800000">
            <a:off x="11076881" y="571329"/>
            <a:ext cx="655965" cy="572396"/>
            <a:chOff x="1168400" y="1347856"/>
            <a:chExt cx="723913" cy="631688"/>
          </a:xfrm>
          <a:solidFill>
            <a:srgbClr val="53B9A3"/>
          </a:solidFill>
        </p:grpSpPr>
        <p:sp>
          <p:nvSpPr>
            <p:cNvPr id="13" name="任意多边形: 形状 12"/>
            <p:cNvSpPr>
              <a:spLocks noChangeAspect="1"/>
            </p:cNvSpPr>
            <p:nvPr>
              <p:custDataLst>
                <p:tags r:id="rId7"/>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任意多边形: 形状 13"/>
            <p:cNvSpPr>
              <a:spLocks noChangeAspect="1"/>
            </p:cNvSpPr>
            <p:nvPr>
              <p:custDataLst>
                <p:tags r:id="rId8"/>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sp>
        <p:nvSpPr>
          <p:cNvPr id="2" name="Rectangle 2"/>
          <p:cNvSpPr>
            <a:spLocks noGrp="1"/>
          </p:cNvSpPr>
          <p:nvPr>
            <p:custDataLst>
              <p:tags r:id="rId9"/>
            </p:custDataLst>
          </p:nvPr>
        </p:nvSpPr>
        <p:spPr>
          <a:xfrm>
            <a:off x="838200" y="365125"/>
            <a:ext cx="10515600" cy="1325563"/>
          </a:xfrm>
          <a:prstGeom prst="rect">
            <a:avLst/>
          </a:prstGeom>
        </p:spPr>
        <p:txBody>
          <a:bodyPr vert="horz" wrap="square"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a:lstStyle>
          <a:p>
            <a:pPr eaLnBrk="1" hangingPunct="1"/>
            <a:r>
              <a:rPr lang="en-US" altLang="zh-CN" dirty="0">
                <a:solidFill>
                  <a:schemeClr val="tx1"/>
                </a:solidFill>
              </a:rPr>
              <a:t> </a:t>
            </a:r>
            <a:endParaRPr lang="en-US" altLang="zh-CN" dirty="0">
              <a:solidFill>
                <a:schemeClr val="tx1"/>
              </a:solidFill>
            </a:endParaRPr>
          </a:p>
        </p:txBody>
      </p:sp>
      <p:sp>
        <p:nvSpPr>
          <p:cNvPr id="3" name="文本框 2"/>
          <p:cNvSpPr txBox="1"/>
          <p:nvPr/>
        </p:nvSpPr>
        <p:spPr>
          <a:xfrm>
            <a:off x="459740" y="529908"/>
            <a:ext cx="5344795" cy="645160"/>
          </a:xfrm>
          <a:prstGeom prst="rect">
            <a:avLst/>
          </a:prstGeom>
          <a:noFill/>
        </p:spPr>
        <p:txBody>
          <a:bodyPr wrap="square" rtlCol="0" anchor="ctr" anchorCtr="0">
            <a:spAutoFit/>
          </a:bodyPr>
          <a:p>
            <a:pPr marL="0" indent="0" algn="l" fontAlgn="auto">
              <a:lnSpc>
                <a:spcPct val="100000"/>
              </a:lnSpc>
              <a:spcBef>
                <a:spcPts val="0"/>
              </a:spcBef>
              <a:spcAft>
                <a:spcPts val="0"/>
              </a:spcAft>
              <a:buSzPct val="100000"/>
            </a:pPr>
            <a:r>
              <a:rPr lang="zh-CN" altLang="en-US" sz="3600" b="1" spc="180" dirty="0">
                <a:solidFill>
                  <a:schemeClr val="accent1">
                    <a:lumMod val="75000"/>
                  </a:schemeClr>
                </a:solidFill>
                <a:latin typeface="Arial" panose="020B0604020202090204" pitchFamily="34" charset="0"/>
                <a:ea typeface="微软雅黑" panose="020B0503020204020204" charset="-122"/>
                <a:sym typeface="+mn-ea"/>
              </a:rPr>
              <a:t>引起无意注意的原因</a:t>
            </a:r>
            <a:endParaRPr lang="zh-CN" altLang="en-US" sz="3600" b="1" spc="180" dirty="0">
              <a:solidFill>
                <a:schemeClr val="accent1">
                  <a:lumMod val="75000"/>
                </a:schemeClr>
              </a:solidFill>
              <a:latin typeface="Arial" panose="020B0604020202090204" pitchFamily="34" charset="0"/>
              <a:ea typeface="微软雅黑" panose="020B0503020204020204" charset="-122"/>
              <a:sym typeface="+mn-ea"/>
            </a:endParaRPr>
          </a:p>
        </p:txBody>
      </p:sp>
    </p:spTree>
    <p:custDataLst>
      <p:tags r:id="rId10"/>
    </p:custDataLst>
  </p:cSld>
  <p:clrMapOvr>
    <a:masterClrMapping/>
  </p:clrMapOvr>
  <p:transition>
    <p:push dir="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任意多边形 1"/>
          <p:cNvSpPr/>
          <p:nvPr>
            <p:custDataLst>
              <p:tags r:id="rId1"/>
            </p:custDataLst>
          </p:nvPr>
        </p:nvSpPr>
        <p:spPr>
          <a:xfrm>
            <a:off x="9209405" y="0"/>
            <a:ext cx="2982595" cy="2950210"/>
          </a:xfrm>
          <a:custGeom>
            <a:avLst/>
            <a:gdLst/>
            <a:ahLst/>
            <a:cxnLst>
              <a:cxn ang="3">
                <a:pos x="hc" y="t"/>
              </a:cxn>
              <a:cxn ang="cd2">
                <a:pos x="l" y="vc"/>
              </a:cxn>
              <a:cxn ang="cd4">
                <a:pos x="hc" y="b"/>
              </a:cxn>
              <a:cxn ang="0">
                <a:pos x="r" y="vc"/>
              </a:cxn>
            </a:cxnLst>
            <a:rect l="l" t="t" r="r" b="b"/>
            <a:pathLst>
              <a:path w="4697" h="4646">
                <a:moveTo>
                  <a:pt x="290" y="0"/>
                </a:moveTo>
                <a:lnTo>
                  <a:pt x="4697" y="0"/>
                </a:lnTo>
                <a:lnTo>
                  <a:pt x="4697" y="4332"/>
                </a:lnTo>
                <a:lnTo>
                  <a:pt x="4683" y="4338"/>
                </a:lnTo>
                <a:cubicBezTo>
                  <a:pt x="4261" y="4536"/>
                  <a:pt x="3789" y="4646"/>
                  <a:pt x="3292" y="4646"/>
                </a:cubicBezTo>
                <a:cubicBezTo>
                  <a:pt x="1474" y="4646"/>
                  <a:pt x="0" y="3172"/>
                  <a:pt x="0" y="1354"/>
                </a:cubicBezTo>
                <a:cubicBezTo>
                  <a:pt x="0" y="885"/>
                  <a:pt x="98" y="439"/>
                  <a:pt x="275" y="36"/>
                </a:cubicBezTo>
                <a:lnTo>
                  <a:pt x="290" y="0"/>
                </a:ln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charset="-122"/>
              <a:ea typeface="微软雅黑" panose="020B0503020204020204" charset="-122"/>
            </a:endParaRPr>
          </a:p>
        </p:txBody>
      </p:sp>
      <p:grpSp>
        <p:nvGrpSpPr>
          <p:cNvPr id="5" name="组合 4"/>
          <p:cNvGrpSpPr/>
          <p:nvPr>
            <p:custDataLst>
              <p:tags r:id="rId2"/>
            </p:custDataLst>
          </p:nvPr>
        </p:nvGrpSpPr>
        <p:grpSpPr>
          <a:xfrm>
            <a:off x="283438" y="2720560"/>
            <a:ext cx="56916" cy="2614346"/>
            <a:chOff x="757242" y="1489086"/>
            <a:chExt cx="56916" cy="2614346"/>
          </a:xfrm>
        </p:grpSpPr>
        <p:cxnSp>
          <p:nvCxnSpPr>
            <p:cNvPr id="6" name="直接连接符 5"/>
            <p:cNvCxnSpPr/>
            <p:nvPr>
              <p:custDataLst>
                <p:tags r:id="rId3"/>
              </p:custDataLst>
            </p:nvPr>
          </p:nvCxnSpPr>
          <p:spPr>
            <a:xfrm>
              <a:off x="785700" y="1489086"/>
              <a:ext cx="0" cy="1798094"/>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757242" y="3628525"/>
              <a:ext cx="56916" cy="474907"/>
              <a:chOff x="1381783" y="1849459"/>
              <a:chExt cx="56916" cy="474907"/>
            </a:xfrm>
          </p:grpSpPr>
          <p:grpSp>
            <p:nvGrpSpPr>
              <p:cNvPr id="12" name="组合 11"/>
              <p:cNvGrpSpPr/>
              <p:nvPr/>
            </p:nvGrpSpPr>
            <p:grpSpPr>
              <a:xfrm flipV="1">
                <a:off x="1381783" y="2267450"/>
                <a:ext cx="56916" cy="56916"/>
                <a:chOff x="1988060" y="1995066"/>
                <a:chExt cx="108922" cy="108922"/>
              </a:xfrm>
            </p:grpSpPr>
            <p:cxnSp>
              <p:nvCxnSpPr>
                <p:cNvPr id="13" name="直接连接符 12"/>
                <p:cNvCxnSpPr/>
                <p:nvPr>
                  <p:custDataLst>
                    <p:tags r:id="rId4"/>
                  </p:custDataLst>
                </p:nvPr>
              </p:nvCxnSpPr>
              <p:spPr>
                <a:xfrm>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5"/>
                  </p:custDataLst>
                </p:nvPr>
              </p:nvCxnSpPr>
              <p:spPr>
                <a:xfrm rot="16200000">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flipV="1">
                <a:off x="1381783" y="2060415"/>
                <a:ext cx="56916" cy="56916"/>
                <a:chOff x="1988060" y="1995066"/>
                <a:chExt cx="108922" cy="108922"/>
              </a:xfrm>
            </p:grpSpPr>
            <p:cxnSp>
              <p:nvCxnSpPr>
                <p:cNvPr id="16" name="直接连接符 15"/>
                <p:cNvCxnSpPr/>
                <p:nvPr>
                  <p:custDataLst>
                    <p:tags r:id="rId6"/>
                  </p:custDataLst>
                </p:nvPr>
              </p:nvCxnSpPr>
              <p:spPr>
                <a:xfrm>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7"/>
                  </p:custDataLst>
                </p:nvPr>
              </p:nvCxnSpPr>
              <p:spPr>
                <a:xfrm rot="16200000">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flipV="1">
                <a:off x="1381783" y="1849459"/>
                <a:ext cx="56916" cy="56916"/>
                <a:chOff x="1988060" y="1995066"/>
                <a:chExt cx="108922" cy="108922"/>
              </a:xfrm>
            </p:grpSpPr>
            <p:cxnSp>
              <p:nvCxnSpPr>
                <p:cNvPr id="19" name="直接连接符 18"/>
                <p:cNvCxnSpPr/>
                <p:nvPr>
                  <p:custDataLst>
                    <p:tags r:id="rId8"/>
                  </p:custDataLst>
                </p:nvPr>
              </p:nvCxnSpPr>
              <p:spPr>
                <a:xfrm>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9"/>
                  </p:custDataLst>
                </p:nvPr>
              </p:nvCxnSpPr>
              <p:spPr>
                <a:xfrm rot="16200000">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grpSp>
      <p:sp>
        <p:nvSpPr>
          <p:cNvPr id="22" name="矩形: 圆角 1128"/>
          <p:cNvSpPr/>
          <p:nvPr>
            <p:custDataLst>
              <p:tags r:id="rId10"/>
            </p:custDataLst>
          </p:nvPr>
        </p:nvSpPr>
        <p:spPr>
          <a:xfrm>
            <a:off x="609552" y="1664236"/>
            <a:ext cx="10972888" cy="4431813"/>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 name="文本框 2"/>
          <p:cNvSpPr txBox="1"/>
          <p:nvPr>
            <p:custDataLst>
              <p:tags r:id="rId11"/>
            </p:custDataLst>
          </p:nvPr>
        </p:nvSpPr>
        <p:spPr>
          <a:xfrm>
            <a:off x="609600" y="658400"/>
            <a:ext cx="8686864" cy="702944"/>
          </a:xfrm>
          <a:prstGeom prst="rect">
            <a:avLst/>
          </a:prstGeom>
          <a:noFill/>
        </p:spPr>
        <p:txBody>
          <a:bodyPr wrap="square" lIns="63500" tIns="25400" rIns="63500" bIns="25400" rtlCol="0" anchor="ctr" anchorCtr="0">
            <a:normAutofit/>
          </a:bodyPr>
          <a:p>
            <a:pPr marL="0" lvl="0" algn="l">
              <a:lnSpc>
                <a:spcPct val="100000"/>
              </a:lnSpc>
              <a:spcBef>
                <a:spcPts val="0"/>
              </a:spcBef>
              <a:spcAft>
                <a:spcPts val="0"/>
              </a:spcAft>
              <a:buNone/>
            </a:pPr>
            <a:r>
              <a:rPr lang="zh-CN" altLang="en-US" sz="3600" b="1" spc="200" dirty="0">
                <a:solidFill>
                  <a:schemeClr val="accent1">
                    <a:lumMod val="75000"/>
                  </a:schemeClr>
                </a:solidFill>
                <a:latin typeface="微软雅黑" panose="020B0503020204020204" charset="-122"/>
                <a:ea typeface="微软雅黑" panose="020B0503020204020204" charset="-122"/>
              </a:rPr>
              <a:t>下面图形中，你先注意到的是哪个圆？</a:t>
            </a:r>
            <a:endParaRPr lang="zh-CN" altLang="en-US" sz="3600" b="1" spc="200" dirty="0">
              <a:solidFill>
                <a:schemeClr val="accent1">
                  <a:lumMod val="75000"/>
                </a:schemeClr>
              </a:solidFill>
              <a:latin typeface="微软雅黑" panose="020B0503020204020204" charset="-122"/>
              <a:ea typeface="微软雅黑" panose="020B0503020204020204" charset="-122"/>
            </a:endParaRPr>
          </a:p>
        </p:txBody>
      </p:sp>
      <p:grpSp>
        <p:nvGrpSpPr>
          <p:cNvPr id="7" name="组合 6"/>
          <p:cNvGrpSpPr/>
          <p:nvPr/>
        </p:nvGrpSpPr>
        <p:grpSpPr>
          <a:xfrm>
            <a:off x="3352800" y="2089150"/>
            <a:ext cx="5486400" cy="3581400"/>
            <a:chOff x="5160" y="2880"/>
            <a:chExt cx="8640" cy="5640"/>
          </a:xfrm>
        </p:grpSpPr>
        <p:sp>
          <p:nvSpPr>
            <p:cNvPr id="60419" name="Oval 4"/>
            <p:cNvSpPr/>
            <p:nvPr/>
          </p:nvSpPr>
          <p:spPr>
            <a:xfrm>
              <a:off x="5160" y="3480"/>
              <a:ext cx="1080" cy="1080"/>
            </a:xfrm>
            <a:prstGeom prst="ellipse">
              <a:avLst/>
            </a:prstGeom>
            <a:solidFill>
              <a:schemeClr val="accent1"/>
            </a:solidFill>
            <a:ln w="9525" cap="flat" cmpd="sng">
              <a:solidFill>
                <a:schemeClr val="tx1"/>
              </a:solidFill>
              <a:prstDash val="solid"/>
              <a:round/>
              <a:headEnd type="none" w="med" len="med"/>
              <a:tailEnd type="none" w="med" len="med"/>
            </a:ln>
          </p:spPr>
          <p:txBody>
            <a:bodyPr wrap="none" anchor="ctr"/>
            <a:p>
              <a:endParaRPr lang="zh-CN" altLang="en-US" dirty="0">
                <a:latin typeface="Arial" panose="020B0604020202090204" pitchFamily="34" charset="0"/>
                <a:ea typeface="宋体" panose="02010600030101010101" pitchFamily="2" charset="-122"/>
              </a:endParaRPr>
            </a:p>
          </p:txBody>
        </p:sp>
        <p:sp>
          <p:nvSpPr>
            <p:cNvPr id="60420" name="Oval 5"/>
            <p:cNvSpPr/>
            <p:nvPr/>
          </p:nvSpPr>
          <p:spPr>
            <a:xfrm>
              <a:off x="7200" y="7200"/>
              <a:ext cx="1080" cy="1080"/>
            </a:xfrm>
            <a:prstGeom prst="ellipse">
              <a:avLst/>
            </a:prstGeom>
            <a:solidFill>
              <a:schemeClr val="accent1"/>
            </a:solidFill>
            <a:ln w="9525" cap="flat" cmpd="sng">
              <a:solidFill>
                <a:schemeClr val="tx1"/>
              </a:solidFill>
              <a:prstDash val="solid"/>
              <a:round/>
              <a:headEnd type="none" w="med" len="med"/>
              <a:tailEnd type="none" w="med" len="med"/>
            </a:ln>
          </p:spPr>
          <p:txBody>
            <a:bodyPr wrap="none" anchor="ctr"/>
            <a:p>
              <a:endParaRPr lang="zh-CN" altLang="en-US" dirty="0">
                <a:latin typeface="Arial" panose="020B0604020202090204" pitchFamily="34" charset="0"/>
                <a:ea typeface="宋体" panose="02010600030101010101" pitchFamily="2" charset="-122"/>
              </a:endParaRPr>
            </a:p>
          </p:txBody>
        </p:sp>
        <p:sp>
          <p:nvSpPr>
            <p:cNvPr id="60421" name="Oval 6"/>
            <p:cNvSpPr/>
            <p:nvPr/>
          </p:nvSpPr>
          <p:spPr>
            <a:xfrm>
              <a:off x="7080" y="4320"/>
              <a:ext cx="1080" cy="1080"/>
            </a:xfrm>
            <a:prstGeom prst="ellipse">
              <a:avLst/>
            </a:prstGeom>
            <a:solidFill>
              <a:schemeClr val="accent1"/>
            </a:solidFill>
            <a:ln w="9525" cap="flat" cmpd="sng">
              <a:solidFill>
                <a:schemeClr val="tx1"/>
              </a:solidFill>
              <a:prstDash val="solid"/>
              <a:round/>
              <a:headEnd type="none" w="med" len="med"/>
              <a:tailEnd type="none" w="med" len="med"/>
            </a:ln>
          </p:spPr>
          <p:txBody>
            <a:bodyPr wrap="none" anchor="ctr"/>
            <a:p>
              <a:pPr algn="ctr"/>
              <a:endParaRPr lang="zh-CN" altLang="zh-CN" sz="2400" dirty="0">
                <a:latin typeface="Times New Roman" panose="02020603050405020304" pitchFamily="18" charset="0"/>
                <a:ea typeface="宋体" panose="02010600030101010101" pitchFamily="2" charset="-122"/>
              </a:endParaRPr>
            </a:p>
          </p:txBody>
        </p:sp>
        <p:sp>
          <p:nvSpPr>
            <p:cNvPr id="60422" name="Oval 7"/>
            <p:cNvSpPr/>
            <p:nvPr/>
          </p:nvSpPr>
          <p:spPr>
            <a:xfrm>
              <a:off x="9360" y="3960"/>
              <a:ext cx="1080" cy="1080"/>
            </a:xfrm>
            <a:prstGeom prst="ellipse">
              <a:avLst/>
            </a:prstGeom>
            <a:solidFill>
              <a:schemeClr val="accent1"/>
            </a:solidFill>
            <a:ln w="9525" cap="flat" cmpd="sng">
              <a:solidFill>
                <a:schemeClr val="tx1"/>
              </a:solidFill>
              <a:prstDash val="solid"/>
              <a:round/>
              <a:headEnd type="none" w="med" len="med"/>
              <a:tailEnd type="none" w="med" len="med"/>
            </a:ln>
          </p:spPr>
          <p:txBody>
            <a:bodyPr wrap="none" anchor="ctr"/>
            <a:p>
              <a:endParaRPr lang="zh-CN" altLang="en-US" dirty="0">
                <a:latin typeface="Arial" panose="020B0604020202090204" pitchFamily="34" charset="0"/>
                <a:ea typeface="宋体" panose="02010600030101010101" pitchFamily="2" charset="-122"/>
              </a:endParaRPr>
            </a:p>
          </p:txBody>
        </p:sp>
        <p:sp>
          <p:nvSpPr>
            <p:cNvPr id="60423" name="Oval 8"/>
            <p:cNvSpPr/>
            <p:nvPr/>
          </p:nvSpPr>
          <p:spPr>
            <a:xfrm>
              <a:off x="9240" y="7440"/>
              <a:ext cx="1080" cy="1080"/>
            </a:xfrm>
            <a:prstGeom prst="ellipse">
              <a:avLst/>
            </a:prstGeom>
            <a:solidFill>
              <a:schemeClr val="accent1"/>
            </a:solidFill>
            <a:ln w="9525" cap="flat" cmpd="sng">
              <a:solidFill>
                <a:schemeClr val="tx1"/>
              </a:solidFill>
              <a:prstDash val="solid"/>
              <a:round/>
              <a:headEnd type="none" w="med" len="med"/>
              <a:tailEnd type="none" w="med" len="med"/>
            </a:ln>
          </p:spPr>
          <p:txBody>
            <a:bodyPr wrap="none" anchor="ctr"/>
            <a:p>
              <a:endParaRPr lang="zh-CN" altLang="en-US" dirty="0">
                <a:latin typeface="Arial" panose="020B0604020202090204" pitchFamily="34" charset="0"/>
                <a:ea typeface="宋体" panose="02010600030101010101" pitchFamily="2" charset="-122"/>
              </a:endParaRPr>
            </a:p>
          </p:txBody>
        </p:sp>
        <p:sp>
          <p:nvSpPr>
            <p:cNvPr id="60424" name="Oval 9"/>
            <p:cNvSpPr/>
            <p:nvPr/>
          </p:nvSpPr>
          <p:spPr>
            <a:xfrm>
              <a:off x="12720" y="3720"/>
              <a:ext cx="1080" cy="1080"/>
            </a:xfrm>
            <a:prstGeom prst="ellipse">
              <a:avLst/>
            </a:prstGeom>
            <a:solidFill>
              <a:schemeClr val="accent1"/>
            </a:solidFill>
            <a:ln w="9525" cap="flat" cmpd="sng">
              <a:solidFill>
                <a:schemeClr val="tx1"/>
              </a:solidFill>
              <a:prstDash val="solid"/>
              <a:round/>
              <a:headEnd type="none" w="med" len="med"/>
              <a:tailEnd type="none" w="med" len="med"/>
            </a:ln>
          </p:spPr>
          <p:txBody>
            <a:bodyPr wrap="none" anchor="ctr"/>
            <a:p>
              <a:endParaRPr lang="zh-CN" altLang="en-US" dirty="0">
                <a:latin typeface="Arial" panose="020B0604020202090204" pitchFamily="34" charset="0"/>
                <a:ea typeface="宋体" panose="02010600030101010101" pitchFamily="2" charset="-122"/>
              </a:endParaRPr>
            </a:p>
          </p:txBody>
        </p:sp>
        <p:sp>
          <p:nvSpPr>
            <p:cNvPr id="60425" name="Oval 10"/>
            <p:cNvSpPr/>
            <p:nvPr/>
          </p:nvSpPr>
          <p:spPr>
            <a:xfrm>
              <a:off x="8040" y="3000"/>
              <a:ext cx="1080" cy="1080"/>
            </a:xfrm>
            <a:prstGeom prst="ellipse">
              <a:avLst/>
            </a:prstGeom>
            <a:solidFill>
              <a:schemeClr val="accent1"/>
            </a:solidFill>
            <a:ln w="9525" cap="flat" cmpd="sng">
              <a:solidFill>
                <a:schemeClr val="tx1"/>
              </a:solidFill>
              <a:prstDash val="solid"/>
              <a:round/>
              <a:headEnd type="none" w="med" len="med"/>
              <a:tailEnd type="none" w="med" len="med"/>
            </a:ln>
          </p:spPr>
          <p:txBody>
            <a:bodyPr wrap="none" anchor="ctr"/>
            <a:p>
              <a:endParaRPr lang="zh-CN" altLang="en-US" dirty="0">
                <a:latin typeface="Arial" panose="020B0604020202090204" pitchFamily="34" charset="0"/>
                <a:ea typeface="宋体" panose="02010600030101010101" pitchFamily="2" charset="-122"/>
              </a:endParaRPr>
            </a:p>
          </p:txBody>
        </p:sp>
        <p:sp>
          <p:nvSpPr>
            <p:cNvPr id="60426" name="Oval 11"/>
            <p:cNvSpPr/>
            <p:nvPr/>
          </p:nvSpPr>
          <p:spPr>
            <a:xfrm>
              <a:off x="6000" y="5400"/>
              <a:ext cx="1080" cy="1080"/>
            </a:xfrm>
            <a:prstGeom prst="ellipse">
              <a:avLst/>
            </a:prstGeom>
            <a:solidFill>
              <a:schemeClr val="accent1"/>
            </a:solidFill>
            <a:ln w="9525" cap="flat" cmpd="sng">
              <a:solidFill>
                <a:schemeClr val="tx1"/>
              </a:solidFill>
              <a:prstDash val="solid"/>
              <a:round/>
              <a:headEnd type="none" w="med" len="med"/>
              <a:tailEnd type="none" w="med" len="med"/>
            </a:ln>
          </p:spPr>
          <p:txBody>
            <a:bodyPr wrap="none" anchor="ctr"/>
            <a:p>
              <a:endParaRPr lang="zh-CN" altLang="en-US" dirty="0">
                <a:latin typeface="Arial" panose="020B0604020202090204" pitchFamily="34" charset="0"/>
                <a:ea typeface="宋体" panose="02010600030101010101" pitchFamily="2" charset="-122"/>
              </a:endParaRPr>
            </a:p>
          </p:txBody>
        </p:sp>
        <p:sp>
          <p:nvSpPr>
            <p:cNvPr id="60427" name="Oval 12"/>
            <p:cNvSpPr/>
            <p:nvPr/>
          </p:nvSpPr>
          <p:spPr>
            <a:xfrm>
              <a:off x="11160" y="6600"/>
              <a:ext cx="1080" cy="1080"/>
            </a:xfrm>
            <a:prstGeom prst="ellipse">
              <a:avLst/>
            </a:prstGeom>
            <a:solidFill>
              <a:schemeClr val="accent1"/>
            </a:solidFill>
            <a:ln w="9525" cap="flat" cmpd="sng">
              <a:solidFill>
                <a:schemeClr val="tx1"/>
              </a:solidFill>
              <a:prstDash val="solid"/>
              <a:round/>
              <a:headEnd type="none" w="med" len="med"/>
              <a:tailEnd type="none" w="med" len="med"/>
            </a:ln>
          </p:spPr>
          <p:txBody>
            <a:bodyPr wrap="none" anchor="ctr"/>
            <a:p>
              <a:endParaRPr lang="zh-CN" altLang="en-US" dirty="0">
                <a:latin typeface="Arial" panose="020B0604020202090204" pitchFamily="34" charset="0"/>
                <a:ea typeface="宋体" panose="02010600030101010101" pitchFamily="2" charset="-122"/>
              </a:endParaRPr>
            </a:p>
          </p:txBody>
        </p:sp>
        <p:sp>
          <p:nvSpPr>
            <p:cNvPr id="60428" name="Oval 13"/>
            <p:cNvSpPr/>
            <p:nvPr/>
          </p:nvSpPr>
          <p:spPr>
            <a:xfrm>
              <a:off x="9600" y="5640"/>
              <a:ext cx="1080" cy="1080"/>
            </a:xfrm>
            <a:prstGeom prst="ellipse">
              <a:avLst/>
            </a:prstGeom>
            <a:solidFill>
              <a:srgbClr val="FF0000"/>
            </a:solidFill>
            <a:ln w="9525" cap="flat" cmpd="sng">
              <a:solidFill>
                <a:schemeClr val="tx1"/>
              </a:solidFill>
              <a:prstDash val="solid"/>
              <a:round/>
              <a:headEnd type="none" w="med" len="med"/>
              <a:tailEnd type="none" w="med" len="med"/>
            </a:ln>
          </p:spPr>
          <p:txBody>
            <a:bodyPr wrap="none" anchor="ctr"/>
            <a:p>
              <a:endParaRPr lang="zh-CN" altLang="en-US" dirty="0">
                <a:latin typeface="Arial" panose="020B0604020202090204" pitchFamily="34" charset="0"/>
                <a:ea typeface="宋体" panose="02010600030101010101" pitchFamily="2" charset="-122"/>
              </a:endParaRPr>
            </a:p>
          </p:txBody>
        </p:sp>
        <p:sp>
          <p:nvSpPr>
            <p:cNvPr id="60429" name="Oval 14"/>
            <p:cNvSpPr/>
            <p:nvPr/>
          </p:nvSpPr>
          <p:spPr>
            <a:xfrm>
              <a:off x="10800" y="4080"/>
              <a:ext cx="1080" cy="1080"/>
            </a:xfrm>
            <a:prstGeom prst="ellipse">
              <a:avLst/>
            </a:prstGeom>
            <a:solidFill>
              <a:schemeClr val="accent1"/>
            </a:solidFill>
            <a:ln w="9525" cap="flat" cmpd="sng">
              <a:solidFill>
                <a:schemeClr val="tx1"/>
              </a:solidFill>
              <a:prstDash val="solid"/>
              <a:round/>
              <a:headEnd type="none" w="med" len="med"/>
              <a:tailEnd type="none" w="med" len="med"/>
            </a:ln>
          </p:spPr>
          <p:txBody>
            <a:bodyPr wrap="none" anchor="ctr"/>
            <a:p>
              <a:endParaRPr lang="zh-CN" altLang="en-US" dirty="0">
                <a:latin typeface="Arial" panose="020B0604020202090204" pitchFamily="34" charset="0"/>
                <a:ea typeface="宋体" panose="02010600030101010101" pitchFamily="2" charset="-122"/>
              </a:endParaRPr>
            </a:p>
          </p:txBody>
        </p:sp>
        <p:sp>
          <p:nvSpPr>
            <p:cNvPr id="60430" name="Oval 15"/>
            <p:cNvSpPr/>
            <p:nvPr/>
          </p:nvSpPr>
          <p:spPr>
            <a:xfrm>
              <a:off x="12240" y="5520"/>
              <a:ext cx="1080" cy="1080"/>
            </a:xfrm>
            <a:prstGeom prst="ellipse">
              <a:avLst/>
            </a:prstGeom>
            <a:solidFill>
              <a:schemeClr val="accent1"/>
            </a:solidFill>
            <a:ln w="9525" cap="flat" cmpd="sng">
              <a:solidFill>
                <a:schemeClr val="tx1"/>
              </a:solidFill>
              <a:prstDash val="solid"/>
              <a:round/>
              <a:headEnd type="none" w="med" len="med"/>
              <a:tailEnd type="none" w="med" len="med"/>
            </a:ln>
          </p:spPr>
          <p:txBody>
            <a:bodyPr wrap="none" anchor="ctr"/>
            <a:p>
              <a:endParaRPr lang="zh-CN" altLang="en-US" dirty="0">
                <a:latin typeface="Arial" panose="020B0604020202090204" pitchFamily="34" charset="0"/>
                <a:ea typeface="宋体" panose="02010600030101010101" pitchFamily="2" charset="-122"/>
              </a:endParaRPr>
            </a:p>
          </p:txBody>
        </p:sp>
        <p:sp>
          <p:nvSpPr>
            <p:cNvPr id="60431" name="Oval 16"/>
            <p:cNvSpPr/>
            <p:nvPr/>
          </p:nvSpPr>
          <p:spPr>
            <a:xfrm>
              <a:off x="11400" y="2880"/>
              <a:ext cx="1080" cy="1080"/>
            </a:xfrm>
            <a:prstGeom prst="ellipse">
              <a:avLst/>
            </a:prstGeom>
            <a:solidFill>
              <a:schemeClr val="accent1"/>
            </a:solidFill>
            <a:ln w="9525" cap="flat" cmpd="sng">
              <a:solidFill>
                <a:schemeClr val="tx1"/>
              </a:solidFill>
              <a:prstDash val="solid"/>
              <a:round/>
              <a:headEnd type="none" w="med" len="med"/>
              <a:tailEnd type="none" w="med" len="med"/>
            </a:ln>
          </p:spPr>
          <p:txBody>
            <a:bodyPr wrap="none" anchor="ctr"/>
            <a:p>
              <a:endParaRPr lang="zh-CN" altLang="en-US" dirty="0">
                <a:latin typeface="Arial" panose="020B0604020202090204" pitchFamily="34" charset="0"/>
                <a:ea typeface="宋体" panose="02010600030101010101" pitchFamily="2" charset="-122"/>
              </a:endParaRPr>
            </a:p>
          </p:txBody>
        </p:sp>
        <p:sp>
          <p:nvSpPr>
            <p:cNvPr id="60432" name="Oval 17"/>
            <p:cNvSpPr/>
            <p:nvPr/>
          </p:nvSpPr>
          <p:spPr>
            <a:xfrm>
              <a:off x="6600" y="2880"/>
              <a:ext cx="1080" cy="1080"/>
            </a:xfrm>
            <a:prstGeom prst="ellipse">
              <a:avLst/>
            </a:prstGeom>
            <a:solidFill>
              <a:schemeClr val="accent1"/>
            </a:solidFill>
            <a:ln w="9525" cap="flat" cmpd="sng">
              <a:solidFill>
                <a:schemeClr val="tx1"/>
              </a:solidFill>
              <a:prstDash val="solid"/>
              <a:round/>
              <a:headEnd type="none" w="med" len="med"/>
              <a:tailEnd type="none" w="med" len="med"/>
            </a:ln>
          </p:spPr>
          <p:txBody>
            <a:bodyPr wrap="none" anchor="ctr"/>
            <a:p>
              <a:endParaRPr lang="zh-CN" altLang="en-US" dirty="0">
                <a:latin typeface="Arial" panose="020B0604020202090204" pitchFamily="34" charset="0"/>
                <a:ea typeface="宋体" panose="02010600030101010101" pitchFamily="2" charset="-122"/>
              </a:endParaRPr>
            </a:p>
          </p:txBody>
        </p:sp>
        <p:sp>
          <p:nvSpPr>
            <p:cNvPr id="60433" name="Oval 18"/>
            <p:cNvSpPr/>
            <p:nvPr/>
          </p:nvSpPr>
          <p:spPr>
            <a:xfrm>
              <a:off x="7920" y="5640"/>
              <a:ext cx="1080" cy="1080"/>
            </a:xfrm>
            <a:prstGeom prst="ellipse">
              <a:avLst/>
            </a:prstGeom>
            <a:solidFill>
              <a:schemeClr val="accent1"/>
            </a:solidFill>
            <a:ln w="9525" cap="flat" cmpd="sng">
              <a:solidFill>
                <a:schemeClr val="tx1"/>
              </a:solidFill>
              <a:prstDash val="solid"/>
              <a:round/>
              <a:headEnd type="none" w="med" len="med"/>
              <a:tailEnd type="none" w="med" len="med"/>
            </a:ln>
          </p:spPr>
          <p:txBody>
            <a:bodyPr wrap="none" anchor="ctr"/>
            <a:p>
              <a:endParaRPr lang="zh-CN" altLang="en-US" dirty="0">
                <a:latin typeface="Arial" panose="020B0604020202090204" pitchFamily="34" charset="0"/>
                <a:ea typeface="宋体" panose="02010600030101010101" pitchFamily="2" charset="-122"/>
              </a:endParaRPr>
            </a:p>
          </p:txBody>
        </p:sp>
      </p:grpSp>
    </p:spTree>
    <p:custDataLst>
      <p:tags r:id="rId12"/>
    </p:custDataLst>
  </p:cSld>
  <p:clrMapOvr>
    <a:masterClrMapping/>
  </p:clrMapOvr>
  <p:transition>
    <p:push dir="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 name="直角三角形 76"/>
          <p:cNvSpPr/>
          <p:nvPr>
            <p:custDataLst>
              <p:tags r:id="rId1"/>
            </p:custDataLst>
          </p:nvPr>
        </p:nvSpPr>
        <p:spPr>
          <a:xfrm rot="10556773">
            <a:off x="8080427" y="293839"/>
            <a:ext cx="1121087" cy="1014043"/>
          </a:xfrm>
          <a:prstGeom prst="rtTriangle">
            <a:avLst/>
          </a:prstGeom>
          <a:pattFill prst="zigZag">
            <a:fgClr>
              <a:schemeClr val="lt1">
                <a:lumMod val="95000"/>
              </a:schemeClr>
            </a:fgClr>
            <a:bgClr>
              <a:schemeClr val="l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78" name="直角三角形 77"/>
          <p:cNvSpPr/>
          <p:nvPr>
            <p:custDataLst>
              <p:tags r:id="rId2"/>
            </p:custDataLst>
          </p:nvPr>
        </p:nvSpPr>
        <p:spPr>
          <a:xfrm rot="7372940">
            <a:off x="6093271" y="2241755"/>
            <a:ext cx="2144432" cy="1939676"/>
          </a:xfrm>
          <a:prstGeom prst="rtTriangle">
            <a:avLst/>
          </a:prstGeom>
          <a:pattFill prst="zigZag">
            <a:fgClr>
              <a:schemeClr val="lt1">
                <a:lumMod val="95000"/>
              </a:schemeClr>
            </a:fgClr>
            <a:bgClr>
              <a:schemeClr val="l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63" name="直角三角形 62"/>
          <p:cNvSpPr/>
          <p:nvPr>
            <p:custDataLst>
              <p:tags r:id="rId3"/>
            </p:custDataLst>
          </p:nvPr>
        </p:nvSpPr>
        <p:spPr>
          <a:xfrm>
            <a:off x="0" y="0"/>
            <a:ext cx="6858000" cy="6858000"/>
          </a:xfrm>
          <a:prstGeom prst="rtTriangle">
            <a:avLst/>
          </a:prstGeom>
          <a:pattFill prst="dashUpDiag">
            <a:fgClr>
              <a:schemeClr val="lt1">
                <a:lumMod val="85000"/>
              </a:schemeClr>
            </a:fgClr>
            <a:bgClr>
              <a:schemeClr val="l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64" name="矩形 63"/>
          <p:cNvSpPr/>
          <p:nvPr>
            <p:custDataLst>
              <p:tags r:id="rId4"/>
            </p:custDataLst>
          </p:nvPr>
        </p:nvSpPr>
        <p:spPr>
          <a:xfrm>
            <a:off x="870857" y="684664"/>
            <a:ext cx="10755086" cy="5844268"/>
          </a:xfrm>
          <a:prstGeom prst="rect">
            <a:avLst/>
          </a:prstGeom>
          <a:noFill/>
          <a:ln w="38100">
            <a:solidFill>
              <a:schemeClr val="l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65" name="矩形 64"/>
          <p:cNvSpPr/>
          <p:nvPr>
            <p:custDataLst>
              <p:tags r:id="rId5"/>
            </p:custDataLst>
          </p:nvPr>
        </p:nvSpPr>
        <p:spPr>
          <a:xfrm>
            <a:off x="718457" y="532264"/>
            <a:ext cx="10755086" cy="5844268"/>
          </a:xfrm>
          <a:prstGeom prst="rect">
            <a:avLst/>
          </a:prstGeom>
          <a:noFill/>
          <a:ln w="38100">
            <a:solidFill>
              <a:schemeClr val="dk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68" name="矩形 67"/>
          <p:cNvSpPr/>
          <p:nvPr>
            <p:custDataLst>
              <p:tags r:id="rId6"/>
            </p:custDataLst>
          </p:nvPr>
        </p:nvSpPr>
        <p:spPr>
          <a:xfrm>
            <a:off x="1571499" y="1229573"/>
            <a:ext cx="3511554" cy="4811007"/>
          </a:xfrm>
          <a:prstGeom prst="rect">
            <a:avLst/>
          </a:prstGeom>
          <a:noFill/>
          <a:ln w="38100">
            <a:solidFill>
              <a:schemeClr val="l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nvGrpSpPr>
          <p:cNvPr id="71" name="组合 70"/>
          <p:cNvGrpSpPr>
            <a:grpSpLocks noChangeAspect="1"/>
          </p:cNvGrpSpPr>
          <p:nvPr>
            <p:custDataLst>
              <p:tags r:id="rId7"/>
            </p:custDataLst>
          </p:nvPr>
        </p:nvGrpSpPr>
        <p:grpSpPr>
          <a:xfrm rot="10800000">
            <a:off x="10154735" y="1458599"/>
            <a:ext cx="747240" cy="652043"/>
            <a:chOff x="1168400" y="1347856"/>
            <a:chExt cx="723913" cy="631688"/>
          </a:xfrm>
          <a:solidFill>
            <a:schemeClr val="bg1">
              <a:lumMod val="95000"/>
            </a:schemeClr>
          </a:solidFill>
        </p:grpSpPr>
        <p:sp>
          <p:nvSpPr>
            <p:cNvPr id="75" name="任意多边形: 形状 74"/>
            <p:cNvSpPr>
              <a:spLocks noChangeAspect="1"/>
            </p:cNvSpPr>
            <p:nvPr>
              <p:custDataLst>
                <p:tags r:id="rId8"/>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lt1">
                <a:lumMod val="9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charset="-122"/>
                <a:ea typeface="微软雅黑" panose="020B0503020204020204" charset="-122"/>
              </a:endParaRPr>
            </a:p>
          </p:txBody>
        </p:sp>
        <p:sp>
          <p:nvSpPr>
            <p:cNvPr id="76" name="任意多边形: 形状 75"/>
            <p:cNvSpPr>
              <a:spLocks noChangeAspect="1"/>
            </p:cNvSpPr>
            <p:nvPr>
              <p:custDataLst>
                <p:tags r:id="rId9"/>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lt1">
                <a:lumMod val="9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72" name="组合 71"/>
          <p:cNvGrpSpPr>
            <a:grpSpLocks noChangeAspect="1"/>
          </p:cNvGrpSpPr>
          <p:nvPr>
            <p:custDataLst>
              <p:tags r:id="rId10"/>
            </p:custDataLst>
          </p:nvPr>
        </p:nvGrpSpPr>
        <p:grpSpPr>
          <a:xfrm rot="10800000">
            <a:off x="9981129" y="1284993"/>
            <a:ext cx="747240" cy="652043"/>
            <a:chOff x="1168400" y="1347856"/>
            <a:chExt cx="723913" cy="631688"/>
          </a:xfrm>
          <a:noFill/>
        </p:grpSpPr>
        <p:sp>
          <p:nvSpPr>
            <p:cNvPr id="73" name="任意多边形: 形状 72"/>
            <p:cNvSpPr>
              <a:spLocks noChangeAspect="1"/>
            </p:cNvSpPr>
            <p:nvPr>
              <p:custDataLst>
                <p:tags r:id="rId11"/>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31750" cap="rnd">
              <a:solidFill>
                <a:schemeClr val="dk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charset="-122"/>
                <a:ea typeface="微软雅黑" panose="020B0503020204020204" charset="-122"/>
              </a:endParaRPr>
            </a:p>
          </p:txBody>
        </p:sp>
        <p:sp>
          <p:nvSpPr>
            <p:cNvPr id="74" name="任意多边形: 形状 73"/>
            <p:cNvSpPr>
              <a:spLocks noChangeAspect="1"/>
            </p:cNvSpPr>
            <p:nvPr>
              <p:custDataLst>
                <p:tags r:id="rId12"/>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31750" cap="rnd">
              <a:solidFill>
                <a:schemeClr val="dk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charset="-122"/>
                <a:ea typeface="微软雅黑" panose="020B0503020204020204" charset="-122"/>
              </a:endParaRPr>
            </a:p>
          </p:txBody>
        </p:sp>
      </p:grpSp>
      <p:pic>
        <p:nvPicPr>
          <p:cNvPr id="2" name="图片 1"/>
          <p:cNvPicPr>
            <a:picLocks noChangeAspect="1"/>
          </p:cNvPicPr>
          <p:nvPr>
            <p:custDataLst>
              <p:tags r:id="rId13"/>
            </p:custDataLst>
          </p:nvPr>
        </p:nvPicPr>
        <p:blipFill rotWithShape="1">
          <a:blip r:embed="rId14"/>
          <a:srcRect l="847" r="847"/>
          <a:stretch>
            <a:fillRect/>
          </a:stretch>
        </p:blipFill>
        <p:spPr>
          <a:xfrm>
            <a:off x="1219200" y="1085825"/>
            <a:ext cx="3657600" cy="4857775"/>
          </a:xfrm>
          <a:custGeom>
            <a:avLst/>
            <a:gdLst/>
            <a:ahLst/>
            <a:cxnLst>
              <a:cxn ang="3">
                <a:pos x="hc" y="t"/>
              </a:cxn>
              <a:cxn ang="cd2">
                <a:pos x="l" y="vc"/>
              </a:cxn>
              <a:cxn ang="cd4">
                <a:pos x="hc" y="b"/>
              </a:cxn>
              <a:cxn ang="0">
                <a:pos x="r" y="vc"/>
              </a:cxn>
            </a:cxnLst>
            <a:rect l="l" t="t" r="r" b="b"/>
            <a:pathLst>
              <a:path w="5760" h="5760">
                <a:moveTo>
                  <a:pt x="0" y="0"/>
                </a:moveTo>
                <a:lnTo>
                  <a:pt x="5760" y="0"/>
                </a:lnTo>
                <a:lnTo>
                  <a:pt x="5760" y="5760"/>
                </a:lnTo>
                <a:lnTo>
                  <a:pt x="0" y="5760"/>
                </a:lnTo>
                <a:lnTo>
                  <a:pt x="0" y="0"/>
                </a:lnTo>
                <a:close/>
              </a:path>
            </a:pathLst>
          </a:custGeom>
        </p:spPr>
      </p:pic>
      <p:sp>
        <p:nvSpPr>
          <p:cNvPr id="5" name="文本框 4"/>
          <p:cNvSpPr txBox="1"/>
          <p:nvPr>
            <p:custDataLst>
              <p:tags r:id="rId15"/>
            </p:custDataLst>
          </p:nvPr>
        </p:nvSpPr>
        <p:spPr>
          <a:xfrm>
            <a:off x="5638845" y="2895632"/>
            <a:ext cx="5181638" cy="1371587"/>
          </a:xfrm>
          <a:prstGeom prst="rect">
            <a:avLst/>
          </a:prstGeom>
          <a:noFill/>
        </p:spPr>
        <p:txBody>
          <a:bodyPr wrap="square" lIns="63500" tIns="25400" rIns="63500" bIns="25400" rtlCol="0" anchor="ctr" anchorCtr="0">
            <a:normAutofit/>
          </a:bodyPr>
          <a:p>
            <a:pPr marL="0" indent="0" algn="ctr">
              <a:lnSpc>
                <a:spcPct val="100000"/>
              </a:lnSpc>
              <a:spcBef>
                <a:spcPts val="0"/>
              </a:spcBef>
              <a:spcAft>
                <a:spcPts val="0"/>
              </a:spcAft>
              <a:buSzPct val="100000"/>
              <a:buNone/>
            </a:pPr>
            <a:r>
              <a:rPr lang="zh-CN" altLang="en-US" sz="7800" b="1" spc="620" dirty="0">
                <a:solidFill>
                  <a:schemeClr val="accent1">
                    <a:lumMod val="75000"/>
                  </a:schemeClr>
                </a:solidFill>
                <a:latin typeface="微软雅黑" panose="020B0503020204020204" charset="-122"/>
                <a:ea typeface="微软雅黑" panose="020B0503020204020204" charset="-122"/>
              </a:rPr>
              <a:t>新异性</a:t>
            </a:r>
            <a:endParaRPr lang="zh-CN" altLang="en-US" sz="7800" b="1" spc="620" dirty="0">
              <a:solidFill>
                <a:schemeClr val="accent1">
                  <a:lumMod val="75000"/>
                </a:schemeClr>
              </a:solidFill>
              <a:latin typeface="微软雅黑" panose="020B0503020204020204" charset="-122"/>
              <a:ea typeface="微软雅黑" panose="020B0503020204020204" charset="-122"/>
            </a:endParaRPr>
          </a:p>
        </p:txBody>
      </p:sp>
    </p:spTree>
    <p:custDataLst>
      <p:tags r:id="rId16"/>
    </p:custDataLst>
  </p:cSld>
  <p:clrMapOvr>
    <a:masterClrMapping/>
  </p:clrMapOvr>
  <p:transition>
    <p:push dir="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custDataLst>
              <p:tags r:id="rId1"/>
            </p:custDataLst>
          </p:nvPr>
        </p:nvSpPr>
        <p:spPr>
          <a:xfrm>
            <a:off x="609562" y="1066809"/>
            <a:ext cx="9753676" cy="1219200"/>
          </a:xfrm>
          <a:prstGeom prst="rect">
            <a:avLst/>
          </a:prstGeom>
          <a:noFill/>
        </p:spPr>
        <p:txBody>
          <a:bodyPr wrap="square" lIns="63500" tIns="25400" rIns="63500" bIns="25400" rtlCol="0" anchor="b" anchorCtr="0">
            <a:normAutofit/>
          </a:bodyPr>
          <a:p>
            <a:pPr marL="0" indent="0" algn="l">
              <a:lnSpc>
                <a:spcPct val="100000"/>
              </a:lnSpc>
              <a:spcBef>
                <a:spcPts val="0"/>
              </a:spcBef>
              <a:spcAft>
                <a:spcPts val="0"/>
              </a:spcAft>
              <a:buSzPct val="100000"/>
              <a:buNone/>
            </a:pPr>
            <a:r>
              <a:rPr lang="en-US" altLang="zh-CN" sz="5200" b="1" spc="360" dirty="0">
                <a:solidFill>
                  <a:schemeClr val="accent1">
                    <a:lumMod val="75000"/>
                  </a:schemeClr>
                </a:solidFill>
                <a:latin typeface="微软雅黑" panose="020B0503020204020204" charset="-122"/>
                <a:ea typeface="微软雅黑" panose="020B0503020204020204" charset="-122"/>
              </a:rPr>
              <a:t>2.有意注意</a:t>
            </a:r>
            <a:endParaRPr lang="en-US" altLang="zh-CN" sz="5200" b="1" spc="360" dirty="0">
              <a:solidFill>
                <a:schemeClr val="accent1">
                  <a:lumMod val="75000"/>
                </a:schemeClr>
              </a:solidFill>
              <a:latin typeface="微软雅黑" panose="020B0503020204020204" charset="-122"/>
              <a:ea typeface="微软雅黑" panose="020B0503020204020204" charset="-122"/>
            </a:endParaRPr>
          </a:p>
        </p:txBody>
      </p:sp>
      <p:sp>
        <p:nvSpPr>
          <p:cNvPr id="15" name="Title 6"/>
          <p:cNvSpPr txBox="1"/>
          <p:nvPr>
            <p:custDataLst>
              <p:tags r:id="rId2"/>
            </p:custDataLst>
          </p:nvPr>
        </p:nvSpPr>
        <p:spPr>
          <a:xfrm>
            <a:off x="610197" y="2895623"/>
            <a:ext cx="10972241" cy="926452"/>
          </a:xfrm>
          <a:prstGeom prst="rect">
            <a:avLst/>
          </a:prstGeom>
          <a:noFill/>
          <a:ln w="3175">
            <a:noFill/>
            <a:prstDash val="dash"/>
          </a:ln>
        </p:spPr>
        <p:txBody>
          <a:bodyPr wrap="square" lIns="63500" tIns="25400" rIns="63500" bIns="254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4400" rtl="0" eaLnBrk="1" fontAlgn="base" latinLnBrk="0" hangingPunct="1">
              <a:lnSpc>
                <a:spcPct val="100000"/>
              </a:lnSpc>
              <a:spcBef>
                <a:spcPts val="0"/>
              </a:spcBef>
              <a:spcAft>
                <a:spcPts val="0"/>
              </a:spcAft>
              <a:buClrTx/>
              <a:buSzTx/>
              <a:buFontTx/>
              <a:buNone/>
            </a:pPr>
            <a:r>
              <a:rPr kumimoji="0" lang="zh-CN" altLang="en-US" sz="3600" b="1" i="0" u="none" strike="noStrike" spc="120" baseline="0" noProof="0">
                <a:ln w="3175">
                  <a:noFill/>
                  <a:prstDash val="dash"/>
                </a:ln>
                <a:solidFill>
                  <a:schemeClr val="dk1"/>
                </a:solidFill>
                <a:effectLst/>
                <a:uLnTx/>
                <a:uFillTx/>
                <a:latin typeface="微软雅黑" panose="020B0503020204020204" charset="-122"/>
                <a:ea typeface="微软雅黑" panose="020B0503020204020204" charset="-122"/>
                <a:cs typeface="微软雅黑" panose="020B0503020204020204" charset="-122"/>
              </a:rPr>
              <a:t>有预定目的，需要一定意志努力的注意。 </a:t>
            </a:r>
            <a:endParaRPr kumimoji="0" lang="zh-CN" altLang="en-US" sz="3600" b="1" i="0" u="none" strike="noStrike" spc="120" baseline="0" noProof="0">
              <a:ln w="3175">
                <a:noFill/>
                <a:prstDash val="dash"/>
              </a:ln>
              <a:solidFill>
                <a:schemeClr val="dk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6" name="Title 6"/>
          <p:cNvSpPr txBox="1"/>
          <p:nvPr>
            <p:custDataLst>
              <p:tags r:id="rId3"/>
            </p:custDataLst>
          </p:nvPr>
        </p:nvSpPr>
        <p:spPr>
          <a:xfrm>
            <a:off x="609562" y="3892560"/>
            <a:ext cx="10972222" cy="1441476"/>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20000"/>
              </a:lnSpc>
              <a:spcBef>
                <a:spcPts val="0"/>
              </a:spcBef>
              <a:spcAft>
                <a:spcPts val="800"/>
              </a:spcAft>
              <a:buSzPct val="100000"/>
            </a:pPr>
            <a:r>
              <a:rPr lang="zh-CN" altLang="en-US" sz="2800" spc="0" baseline="0">
                <a:ln w="3175">
                  <a:noFill/>
                  <a:prstDash val="dash"/>
                </a:ln>
                <a:solidFill>
                  <a:schemeClr val="tx1">
                    <a:lumMod val="75000"/>
                    <a:lumOff val="25000"/>
                  </a:schemeClr>
                </a:solidFill>
                <a:uLnTx/>
                <a:uFillTx/>
                <a:latin typeface="微软雅黑" charset="0"/>
                <a:ea typeface="微软雅黑" panose="020B0503020204020204" charset="-122"/>
                <a:cs typeface="微软雅黑" panose="020B0503020204020204" charset="-122"/>
              </a:rPr>
              <a:t>困难、单调——不吸引人注意——不感兴趣——非做不可——意志</a:t>
            </a:r>
            <a:endParaRPr lang="zh-CN" altLang="en-US" sz="2800" spc="0" baseline="0">
              <a:ln w="3175">
                <a:noFill/>
                <a:prstDash val="dash"/>
              </a:ln>
              <a:solidFill>
                <a:schemeClr val="tx1">
                  <a:lumMod val="75000"/>
                  <a:lumOff val="25000"/>
                </a:schemeClr>
              </a:solidFill>
              <a:uLnTx/>
              <a:uFillTx/>
              <a:latin typeface="微软雅黑" charset="0"/>
              <a:ea typeface="微软雅黑" panose="020B0503020204020204" charset="-122"/>
              <a:cs typeface="微软雅黑" panose="020B0503020204020204" charset="-122"/>
            </a:endParaRPr>
          </a:p>
        </p:txBody>
      </p:sp>
      <p:sp>
        <p:nvSpPr>
          <p:cNvPr id="3" name="直角三角形 2"/>
          <p:cNvSpPr/>
          <p:nvPr>
            <p:custDataLst>
              <p:tags r:id="rId4"/>
            </p:custDataLst>
          </p:nvPr>
        </p:nvSpPr>
        <p:spPr>
          <a:xfrm flipH="1">
            <a:off x="539378" y="5270500"/>
            <a:ext cx="11652621" cy="158750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lt1"/>
              </a:solidFill>
              <a:latin typeface="微软雅黑" panose="020B0503020204020204" charset="-122"/>
              <a:ea typeface="微软雅黑" panose="020B0503020204020204" charset="-122"/>
              <a:cs typeface="微软雅黑" panose="020B0503020204020204" charset="-122"/>
            </a:endParaRPr>
          </a:p>
        </p:txBody>
      </p:sp>
      <p:sp>
        <p:nvSpPr>
          <p:cNvPr id="4" name="直角三角形 3"/>
          <p:cNvSpPr/>
          <p:nvPr>
            <p:custDataLst>
              <p:tags r:id="rId5"/>
            </p:custDataLst>
          </p:nvPr>
        </p:nvSpPr>
        <p:spPr>
          <a:xfrm>
            <a:off x="0" y="5523954"/>
            <a:ext cx="3390900" cy="1334045"/>
          </a:xfrm>
          <a:prstGeom prst="rtTriangl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lt1"/>
              </a:solidFill>
              <a:latin typeface="微软雅黑" panose="020B0503020204020204" charset="-122"/>
              <a:ea typeface="微软雅黑" panose="020B0503020204020204" charset="-122"/>
              <a:cs typeface="微软雅黑" panose="020B0503020204020204" charset="-122"/>
            </a:endParaRPr>
          </a:p>
        </p:txBody>
      </p:sp>
      <p:cxnSp>
        <p:nvCxnSpPr>
          <p:cNvPr id="5" name="直接连接符 4"/>
          <p:cNvCxnSpPr/>
          <p:nvPr>
            <p:custDataLst>
              <p:tags r:id="rId6"/>
            </p:custDataLst>
          </p:nvPr>
        </p:nvCxnSpPr>
        <p:spPr>
          <a:xfrm flipH="1">
            <a:off x="637540" y="2574925"/>
            <a:ext cx="10919460" cy="10160"/>
          </a:xfrm>
          <a:prstGeom prst="line">
            <a:avLst/>
          </a:prstGeom>
          <a:ln w="1270">
            <a:solidFill>
              <a:schemeClr val="accent1"/>
            </a:solidFill>
            <a:prstDash val="dash"/>
            <a:headEnd type="oval"/>
          </a:ln>
        </p:spPr>
        <p:style>
          <a:lnRef idx="1">
            <a:schemeClr val="accent1"/>
          </a:lnRef>
          <a:fillRef idx="0">
            <a:schemeClr val="accent1"/>
          </a:fillRef>
          <a:effectRef idx="0">
            <a:schemeClr val="accent1"/>
          </a:effectRef>
          <a:fontRef idx="minor">
            <a:schemeClr val="tx1"/>
          </a:fontRef>
        </p:style>
      </p:cxnSp>
      <p:grpSp>
        <p:nvGrpSpPr>
          <p:cNvPr id="13" name="组合 12"/>
          <p:cNvGrpSpPr/>
          <p:nvPr>
            <p:custDataLst>
              <p:tags r:id="rId7"/>
            </p:custDataLst>
          </p:nvPr>
        </p:nvGrpSpPr>
        <p:grpSpPr>
          <a:xfrm>
            <a:off x="10755630" y="1127125"/>
            <a:ext cx="824865" cy="716280"/>
            <a:chOff x="16938" y="1775"/>
            <a:chExt cx="1299" cy="1128"/>
          </a:xfrm>
        </p:grpSpPr>
        <p:grpSp>
          <p:nvGrpSpPr>
            <p:cNvPr id="7" name="组合 6"/>
            <p:cNvGrpSpPr>
              <a:grpSpLocks noChangeAspect="1"/>
            </p:cNvGrpSpPr>
            <p:nvPr>
              <p:custDataLst>
                <p:tags r:id="rId8"/>
              </p:custDataLst>
            </p:nvPr>
          </p:nvGrpSpPr>
          <p:grpSpPr>
            <a:xfrm rot="10800000">
              <a:off x="17057" y="1873"/>
              <a:ext cx="1180" cy="1030"/>
              <a:chOff x="1168400" y="1347856"/>
              <a:chExt cx="723913" cy="631688"/>
            </a:xfrm>
            <a:noFill/>
          </p:grpSpPr>
          <p:sp>
            <p:nvSpPr>
              <p:cNvPr id="11" name="任意多边形: 形状 10"/>
              <p:cNvSpPr>
                <a:spLocks noChangeAspect="1"/>
              </p:cNvSpPr>
              <p:nvPr>
                <p:custDataLst>
                  <p:tags r:id="rId9"/>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190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微软雅黑" panose="020B0503020204020204" charset="-122"/>
                  <a:ea typeface="微软雅黑" panose="020B0503020204020204" charset="-122"/>
                  <a:cs typeface="微软雅黑" panose="020B0503020204020204" charset="-122"/>
                </a:endParaRPr>
              </a:p>
            </p:txBody>
          </p:sp>
          <p:sp>
            <p:nvSpPr>
              <p:cNvPr id="12" name="任意多边形: 形状 11"/>
              <p:cNvSpPr>
                <a:spLocks noChangeAspect="1"/>
              </p:cNvSpPr>
              <p:nvPr>
                <p:custDataLst>
                  <p:tags r:id="rId10"/>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190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charset="-122"/>
                  <a:ea typeface="微软雅黑" panose="020B0503020204020204" charset="-122"/>
                  <a:cs typeface="微软雅黑" panose="020B0503020204020204" charset="-122"/>
                </a:endParaRPr>
              </a:p>
            </p:txBody>
          </p:sp>
        </p:grpSp>
        <p:grpSp>
          <p:nvGrpSpPr>
            <p:cNvPr id="8" name="组合 7"/>
            <p:cNvGrpSpPr>
              <a:grpSpLocks noChangeAspect="1"/>
            </p:cNvGrpSpPr>
            <p:nvPr>
              <p:custDataLst>
                <p:tags r:id="rId11"/>
              </p:custDataLst>
            </p:nvPr>
          </p:nvGrpSpPr>
          <p:grpSpPr>
            <a:xfrm rot="10800000">
              <a:off x="16938" y="1775"/>
              <a:ext cx="1221" cy="1086"/>
              <a:chOff x="1182937" y="1347856"/>
              <a:chExt cx="709957" cy="631688"/>
            </a:xfrm>
            <a:solidFill>
              <a:schemeClr val="accent1"/>
            </a:solidFill>
          </p:grpSpPr>
          <p:sp>
            <p:nvSpPr>
              <p:cNvPr id="9" name="任意多边形: 形状 8"/>
              <p:cNvSpPr>
                <a:spLocks noChangeAspect="1"/>
              </p:cNvSpPr>
              <p:nvPr>
                <p:custDataLst>
                  <p:tags r:id="rId12"/>
                </p:custDataLst>
              </p:nvPr>
            </p:nvSpPr>
            <p:spPr>
              <a:xfrm>
                <a:off x="1182937"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charset="-122"/>
                  <a:ea typeface="微软雅黑" panose="020B0503020204020204" charset="-122"/>
                  <a:cs typeface="微软雅黑" panose="020B0503020204020204" charset="-122"/>
                </a:endParaRPr>
              </a:p>
            </p:txBody>
          </p:sp>
          <p:sp>
            <p:nvSpPr>
              <p:cNvPr id="10" name="任意多边形: 形状 9"/>
              <p:cNvSpPr>
                <a:spLocks noChangeAspect="1"/>
              </p:cNvSpPr>
              <p:nvPr>
                <p:custDataLst>
                  <p:tags r:id="rId13"/>
                </p:custDataLst>
              </p:nvPr>
            </p:nvSpPr>
            <p:spPr>
              <a:xfrm>
                <a:off x="1581599"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charset="-122"/>
                  <a:ea typeface="微软雅黑" panose="020B0503020204020204" charset="-122"/>
                  <a:cs typeface="微软雅黑" panose="020B0503020204020204" charset="-122"/>
                </a:endParaRPr>
              </a:p>
            </p:txBody>
          </p:sp>
        </p:grpSp>
      </p:grpSp>
      <p:sp>
        <p:nvSpPr>
          <p:cNvPr id="2" name="Rectangle 2"/>
          <p:cNvSpPr>
            <a:spLocks noGrp="1"/>
          </p:cNvSpPr>
          <p:nvPr>
            <p:custDataLst>
              <p:tags r:id="rId14"/>
            </p:custDataLst>
          </p:nvPr>
        </p:nvSpPr>
        <p:spPr>
          <a:xfrm>
            <a:off x="838200" y="365125"/>
            <a:ext cx="10515600" cy="1325563"/>
          </a:xfrm>
          <a:prstGeom prst="rect">
            <a:avLst/>
          </a:prstGeom>
        </p:spPr>
        <p:txBody>
          <a:bodyPr vert="horz" wrap="square"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a:lstStyle>
          <a:p>
            <a:pPr eaLnBrk="1" hangingPunct="1"/>
            <a:r>
              <a:rPr lang="en-US" altLang="zh-CN" dirty="0">
                <a:solidFill>
                  <a:schemeClr val="tx1"/>
                </a:solidFill>
              </a:rPr>
              <a:t> </a:t>
            </a:r>
            <a:endParaRPr lang="en-US" altLang="zh-CN" dirty="0">
              <a:solidFill>
                <a:schemeClr val="tx1"/>
              </a:solidFill>
            </a:endParaRPr>
          </a:p>
        </p:txBody>
      </p:sp>
    </p:spTree>
    <p:custDataLst>
      <p:tags r:id="rId15"/>
    </p:custDataLst>
  </p:cSld>
  <p:clrMapOvr>
    <a:masterClrMapping/>
  </p:clrMapOvr>
  <p:transition>
    <p:push dir="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任意多边形 4"/>
          <p:cNvSpPr/>
          <p:nvPr>
            <p:custDataLst>
              <p:tags r:id="rId1"/>
            </p:custDataLst>
          </p:nvPr>
        </p:nvSpPr>
        <p:spPr>
          <a:xfrm>
            <a:off x="0" y="-5715"/>
            <a:ext cx="7924863" cy="6858000"/>
          </a:xfrm>
          <a:custGeom>
            <a:avLst/>
            <a:gdLst/>
            <a:ahLst/>
            <a:cxnLst>
              <a:cxn ang="3">
                <a:pos x="hc" y="t"/>
              </a:cxn>
              <a:cxn ang="cd2">
                <a:pos x="l" y="vc"/>
              </a:cxn>
              <a:cxn ang="cd4">
                <a:pos x="hc" y="b"/>
              </a:cxn>
              <a:cxn ang="0">
                <a:pos x="r" y="vc"/>
              </a:cxn>
            </a:cxnLst>
            <a:rect l="l" t="t" r="r" b="b"/>
            <a:pathLst>
              <a:path w="12480" h="10800">
                <a:moveTo>
                  <a:pt x="0" y="0"/>
                </a:moveTo>
                <a:lnTo>
                  <a:pt x="12428" y="0"/>
                </a:lnTo>
                <a:lnTo>
                  <a:pt x="12430" y="10"/>
                </a:lnTo>
                <a:cubicBezTo>
                  <a:pt x="12459" y="317"/>
                  <a:pt x="12476" y="630"/>
                  <a:pt x="12480" y="947"/>
                </a:cubicBezTo>
                <a:lnTo>
                  <a:pt x="12480" y="1004"/>
                </a:lnTo>
                <a:lnTo>
                  <a:pt x="12480" y="1204"/>
                </a:lnTo>
                <a:lnTo>
                  <a:pt x="12479" y="1305"/>
                </a:lnTo>
                <a:cubicBezTo>
                  <a:pt x="12443" y="3423"/>
                  <a:pt x="11851" y="5707"/>
                  <a:pt x="10682" y="7776"/>
                </a:cubicBezTo>
                <a:cubicBezTo>
                  <a:pt x="10012" y="8964"/>
                  <a:pt x="9216" y="9967"/>
                  <a:pt x="8351" y="10764"/>
                </a:cubicBezTo>
                <a:lnTo>
                  <a:pt x="8312" y="10800"/>
                </a:lnTo>
                <a:lnTo>
                  <a:pt x="0" y="10800"/>
                </a:lnTo>
                <a:lnTo>
                  <a:pt x="0" y="0"/>
                </a:lnTo>
                <a:close/>
              </a:path>
            </a:pathLst>
          </a:cu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charset="-122"/>
              <a:ea typeface="微软雅黑" panose="020B0503020204020204" charset="-122"/>
            </a:endParaRPr>
          </a:p>
        </p:txBody>
      </p:sp>
      <p:pic>
        <p:nvPicPr>
          <p:cNvPr id="8" name="图片 7"/>
          <p:cNvPicPr>
            <a:picLocks noChangeAspect="1"/>
          </p:cNvPicPr>
          <p:nvPr>
            <p:custDataLst>
              <p:tags r:id="rId2"/>
            </p:custDataLst>
          </p:nvPr>
        </p:nvPicPr>
        <p:blipFill rotWithShape="1">
          <a:blip r:embed="rId3"/>
          <a:srcRect l="-308" t="13845" r="308" b="21869"/>
          <a:stretch>
            <a:fillRect/>
          </a:stretch>
        </p:blipFill>
        <p:spPr>
          <a:xfrm>
            <a:off x="0" y="-55"/>
            <a:ext cx="7620051" cy="6858000"/>
          </a:xfrm>
          <a:custGeom>
            <a:avLst/>
            <a:gdLst/>
            <a:ahLst/>
            <a:cxnLst>
              <a:cxn ang="3">
                <a:pos x="hc" y="t"/>
              </a:cxn>
              <a:cxn ang="cd2">
                <a:pos x="l" y="vc"/>
              </a:cxn>
              <a:cxn ang="cd4">
                <a:pos x="hc" y="b"/>
              </a:cxn>
              <a:cxn ang="0">
                <a:pos x="r" y="vc"/>
              </a:cxn>
            </a:cxnLst>
            <a:rect l="l" t="t" r="r" b="b"/>
            <a:pathLst>
              <a:path w="12000" h="10800">
                <a:moveTo>
                  <a:pt x="0" y="0"/>
                </a:moveTo>
                <a:lnTo>
                  <a:pt x="11950" y="0"/>
                </a:lnTo>
                <a:lnTo>
                  <a:pt x="11952" y="10"/>
                </a:lnTo>
                <a:cubicBezTo>
                  <a:pt x="11980" y="305"/>
                  <a:pt x="11996" y="605"/>
                  <a:pt x="12000" y="910"/>
                </a:cubicBezTo>
                <a:lnTo>
                  <a:pt x="12000" y="963"/>
                </a:lnTo>
                <a:lnTo>
                  <a:pt x="12000" y="1158"/>
                </a:lnTo>
                <a:lnTo>
                  <a:pt x="11999" y="1254"/>
                </a:lnTo>
                <a:cubicBezTo>
                  <a:pt x="11964" y="3290"/>
                  <a:pt x="11395" y="5485"/>
                  <a:pt x="10271" y="7474"/>
                </a:cubicBezTo>
                <a:cubicBezTo>
                  <a:pt x="9493" y="8852"/>
                  <a:pt x="8539" y="9972"/>
                  <a:pt x="7504" y="10796"/>
                </a:cubicBezTo>
                <a:lnTo>
                  <a:pt x="7499" y="10800"/>
                </a:lnTo>
                <a:lnTo>
                  <a:pt x="0" y="10800"/>
                </a:lnTo>
                <a:lnTo>
                  <a:pt x="0" y="0"/>
                </a:lnTo>
                <a:close/>
              </a:path>
            </a:pathLst>
          </a:custGeom>
        </p:spPr>
      </p:pic>
      <p:sp>
        <p:nvSpPr>
          <p:cNvPr id="9" name="文本框 8"/>
          <p:cNvSpPr txBox="1"/>
          <p:nvPr>
            <p:custDataLst>
              <p:tags r:id="rId4"/>
            </p:custDataLst>
          </p:nvPr>
        </p:nvSpPr>
        <p:spPr>
          <a:xfrm>
            <a:off x="8077264" y="3017561"/>
            <a:ext cx="3657600" cy="1097267"/>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3200" b="1" u="none" strike="noStrike" spc="160" baseline="0">
                <a:solidFill>
                  <a:schemeClr val="accent1">
                    <a:lumMod val="75000"/>
                  </a:schemeClr>
                </a:solidFill>
                <a:uLnTx/>
                <a:uFillTx/>
                <a:latin typeface="微软雅黑" panose="020B0503020204020204" charset="-122"/>
                <a:ea typeface="微软雅黑" panose="020B0503020204020204" charset="-122"/>
              </a:rPr>
              <a:t>引起和保持有意注意的条件</a:t>
            </a:r>
            <a:endParaRPr lang="zh-CN" altLang="en-US" sz="3200" b="1" u="none" strike="noStrike" spc="160" baseline="0">
              <a:solidFill>
                <a:schemeClr val="accent1">
                  <a:lumMod val="75000"/>
                </a:schemeClr>
              </a:solidFill>
              <a:uLnTx/>
              <a:uFillTx/>
              <a:latin typeface="微软雅黑" panose="020B0503020204020204" charset="-122"/>
              <a:ea typeface="微软雅黑" panose="020B0503020204020204" charset="-122"/>
            </a:endParaRPr>
          </a:p>
        </p:txBody>
      </p:sp>
      <p:sp>
        <p:nvSpPr>
          <p:cNvPr id="11" name="Title 6"/>
          <p:cNvSpPr txBox="1"/>
          <p:nvPr>
            <p:custDataLst>
              <p:tags r:id="rId5"/>
            </p:custDataLst>
          </p:nvPr>
        </p:nvSpPr>
        <p:spPr>
          <a:xfrm>
            <a:off x="8077264" y="4267235"/>
            <a:ext cx="3657600" cy="167641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304800" lvl="0" indent="-304800" algn="l" fontAlgn="ctr">
              <a:lnSpc>
                <a:spcPct val="120000"/>
              </a:lnSpc>
              <a:spcBef>
                <a:spcPts val="0"/>
              </a:spcBef>
              <a:spcAft>
                <a:spcPts val="800"/>
              </a:spcAft>
              <a:buSzPct val="100000"/>
              <a:buFont typeface="+mn-ea"/>
              <a:buAutoNum type="ea1JpnChsDbPeriod"/>
            </a:pPr>
            <a:r>
              <a:rPr lang="en-US" altLang="zh-CN" sz="1600" spc="18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明确的活动目的和任务；</a:t>
            </a:r>
            <a:endParaRPr lang="en-US" altLang="zh-CN" sz="1600" spc="18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304800" lvl="0" indent="-304800" algn="l" fontAlgn="ctr">
              <a:lnSpc>
                <a:spcPct val="120000"/>
              </a:lnSpc>
              <a:spcBef>
                <a:spcPts val="0"/>
              </a:spcBef>
              <a:spcAft>
                <a:spcPts val="800"/>
              </a:spcAft>
              <a:buSzPct val="100000"/>
              <a:buFont typeface="+mn-ea"/>
              <a:buAutoNum type="ea1JpnChsDbPeriod"/>
            </a:pPr>
            <a:r>
              <a:rPr lang="en-US" altLang="zh-CN" sz="1600" spc="18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培养间接兴趣；</a:t>
            </a:r>
            <a:endParaRPr lang="en-US" altLang="zh-CN" sz="1600" spc="18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304800" lvl="0" indent="-304800" algn="l" fontAlgn="ctr">
              <a:lnSpc>
                <a:spcPct val="120000"/>
              </a:lnSpc>
              <a:spcBef>
                <a:spcPts val="0"/>
              </a:spcBef>
              <a:spcAft>
                <a:spcPts val="800"/>
              </a:spcAft>
              <a:buSzPct val="100000"/>
              <a:buFont typeface="+mn-ea"/>
              <a:buAutoNum type="ea1JpnChsDbPeriod"/>
            </a:pPr>
            <a:r>
              <a:rPr lang="en-US" altLang="zh-CN" sz="1600" spc="18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合理地组织活动；</a:t>
            </a:r>
            <a:endParaRPr lang="en-US" altLang="zh-CN" sz="1600" spc="18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304800" lvl="0" indent="-304800" algn="l" fontAlgn="ctr">
              <a:lnSpc>
                <a:spcPct val="120000"/>
              </a:lnSpc>
              <a:spcBef>
                <a:spcPts val="0"/>
              </a:spcBef>
              <a:spcAft>
                <a:spcPts val="800"/>
              </a:spcAft>
              <a:buSzPct val="100000"/>
              <a:buFont typeface="+mn-ea"/>
              <a:buAutoNum type="ea1JpnChsDbPeriod"/>
            </a:pPr>
            <a:r>
              <a:rPr lang="en-US" altLang="zh-CN" sz="1600" spc="18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坚强的意志力。</a:t>
            </a:r>
            <a:endParaRPr lang="en-US" altLang="zh-CN" sz="1600" spc="18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6" name="Rectangle 2"/>
          <p:cNvSpPr>
            <a:spLocks noGrp="1"/>
          </p:cNvSpPr>
          <p:nvPr>
            <p:custDataLst>
              <p:tags r:id="rId6"/>
            </p:custDataLst>
          </p:nvPr>
        </p:nvSpPr>
        <p:spPr>
          <a:xfrm>
            <a:off x="838200" y="365125"/>
            <a:ext cx="10515600" cy="1325563"/>
          </a:xfrm>
          <a:prstGeom prst="rect">
            <a:avLst/>
          </a:prstGeom>
        </p:spPr>
        <p:txBody>
          <a:bodyPr vert="horz" wrap="square"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a:lstStyle>
          <a:p>
            <a:pPr eaLnBrk="1" hangingPunct="1"/>
            <a:r>
              <a:rPr lang="en-US" altLang="zh-CN" dirty="0">
                <a:solidFill>
                  <a:schemeClr val="lt1"/>
                </a:solidFill>
              </a:rPr>
              <a:t> </a:t>
            </a:r>
            <a:endParaRPr lang="en-US" altLang="zh-CN" dirty="0">
              <a:solidFill>
                <a:schemeClr val="lt1"/>
              </a:solidFill>
            </a:endParaRPr>
          </a:p>
        </p:txBody>
      </p:sp>
    </p:spTree>
    <p:custDataLst>
      <p:tags r:id="rId7"/>
    </p:custDataLst>
  </p:cSld>
  <p:clrMapOvr>
    <a:masterClrMapping/>
  </p:clrMapOvr>
  <p:transition>
    <p:push dir="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任意多边形 1"/>
          <p:cNvSpPr/>
          <p:nvPr>
            <p:custDataLst>
              <p:tags r:id="rId1"/>
            </p:custDataLst>
          </p:nvPr>
        </p:nvSpPr>
        <p:spPr>
          <a:xfrm>
            <a:off x="9209405" y="0"/>
            <a:ext cx="2982595" cy="2950210"/>
          </a:xfrm>
          <a:custGeom>
            <a:avLst/>
            <a:gdLst/>
            <a:ahLst/>
            <a:cxnLst>
              <a:cxn ang="3">
                <a:pos x="hc" y="t"/>
              </a:cxn>
              <a:cxn ang="cd2">
                <a:pos x="l" y="vc"/>
              </a:cxn>
              <a:cxn ang="cd4">
                <a:pos x="hc" y="b"/>
              </a:cxn>
              <a:cxn ang="0">
                <a:pos x="r" y="vc"/>
              </a:cxn>
            </a:cxnLst>
            <a:rect l="l" t="t" r="r" b="b"/>
            <a:pathLst>
              <a:path w="4697" h="4646">
                <a:moveTo>
                  <a:pt x="290" y="0"/>
                </a:moveTo>
                <a:lnTo>
                  <a:pt x="4697" y="0"/>
                </a:lnTo>
                <a:lnTo>
                  <a:pt x="4697" y="4332"/>
                </a:lnTo>
                <a:lnTo>
                  <a:pt x="4683" y="4338"/>
                </a:lnTo>
                <a:cubicBezTo>
                  <a:pt x="4261" y="4536"/>
                  <a:pt x="3789" y="4646"/>
                  <a:pt x="3292" y="4646"/>
                </a:cubicBezTo>
                <a:cubicBezTo>
                  <a:pt x="1474" y="4646"/>
                  <a:pt x="0" y="3172"/>
                  <a:pt x="0" y="1354"/>
                </a:cubicBezTo>
                <a:cubicBezTo>
                  <a:pt x="0" y="885"/>
                  <a:pt x="98" y="439"/>
                  <a:pt x="275" y="36"/>
                </a:cubicBezTo>
                <a:lnTo>
                  <a:pt x="290" y="0"/>
                </a:ln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charset="-122"/>
              <a:ea typeface="微软雅黑" panose="020B0503020204020204" charset="-122"/>
            </a:endParaRPr>
          </a:p>
        </p:txBody>
      </p:sp>
      <p:grpSp>
        <p:nvGrpSpPr>
          <p:cNvPr id="5" name="组合 4"/>
          <p:cNvGrpSpPr/>
          <p:nvPr>
            <p:custDataLst>
              <p:tags r:id="rId2"/>
            </p:custDataLst>
          </p:nvPr>
        </p:nvGrpSpPr>
        <p:grpSpPr>
          <a:xfrm>
            <a:off x="283438" y="2720560"/>
            <a:ext cx="56916" cy="2614346"/>
            <a:chOff x="757242" y="1489086"/>
            <a:chExt cx="56916" cy="2614346"/>
          </a:xfrm>
        </p:grpSpPr>
        <p:cxnSp>
          <p:nvCxnSpPr>
            <p:cNvPr id="6" name="直接连接符 5"/>
            <p:cNvCxnSpPr/>
            <p:nvPr>
              <p:custDataLst>
                <p:tags r:id="rId3"/>
              </p:custDataLst>
            </p:nvPr>
          </p:nvCxnSpPr>
          <p:spPr>
            <a:xfrm>
              <a:off x="785700" y="1489086"/>
              <a:ext cx="0" cy="1798094"/>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757242" y="3628525"/>
              <a:ext cx="56916" cy="474907"/>
              <a:chOff x="1381783" y="1849459"/>
              <a:chExt cx="56916" cy="474907"/>
            </a:xfrm>
          </p:grpSpPr>
          <p:grpSp>
            <p:nvGrpSpPr>
              <p:cNvPr id="12" name="组合 11"/>
              <p:cNvGrpSpPr/>
              <p:nvPr/>
            </p:nvGrpSpPr>
            <p:grpSpPr>
              <a:xfrm flipV="1">
                <a:off x="1381783" y="2267450"/>
                <a:ext cx="56916" cy="56916"/>
                <a:chOff x="1988060" y="1995066"/>
                <a:chExt cx="108922" cy="108922"/>
              </a:xfrm>
            </p:grpSpPr>
            <p:cxnSp>
              <p:nvCxnSpPr>
                <p:cNvPr id="13" name="直接连接符 12"/>
                <p:cNvCxnSpPr/>
                <p:nvPr>
                  <p:custDataLst>
                    <p:tags r:id="rId4"/>
                  </p:custDataLst>
                </p:nvPr>
              </p:nvCxnSpPr>
              <p:spPr>
                <a:xfrm>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5"/>
                  </p:custDataLst>
                </p:nvPr>
              </p:nvCxnSpPr>
              <p:spPr>
                <a:xfrm rot="16200000">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flipV="1">
                <a:off x="1381783" y="2060415"/>
                <a:ext cx="56916" cy="56916"/>
                <a:chOff x="1988060" y="1995066"/>
                <a:chExt cx="108922" cy="108922"/>
              </a:xfrm>
            </p:grpSpPr>
            <p:cxnSp>
              <p:nvCxnSpPr>
                <p:cNvPr id="16" name="直接连接符 15"/>
                <p:cNvCxnSpPr/>
                <p:nvPr>
                  <p:custDataLst>
                    <p:tags r:id="rId6"/>
                  </p:custDataLst>
                </p:nvPr>
              </p:nvCxnSpPr>
              <p:spPr>
                <a:xfrm>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7"/>
                  </p:custDataLst>
                </p:nvPr>
              </p:nvCxnSpPr>
              <p:spPr>
                <a:xfrm rot="16200000">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flipV="1">
                <a:off x="1381783" y="1849459"/>
                <a:ext cx="56916" cy="56916"/>
                <a:chOff x="1988060" y="1995066"/>
                <a:chExt cx="108922" cy="108922"/>
              </a:xfrm>
            </p:grpSpPr>
            <p:cxnSp>
              <p:nvCxnSpPr>
                <p:cNvPr id="19" name="直接连接符 18"/>
                <p:cNvCxnSpPr/>
                <p:nvPr>
                  <p:custDataLst>
                    <p:tags r:id="rId8"/>
                  </p:custDataLst>
                </p:nvPr>
              </p:nvCxnSpPr>
              <p:spPr>
                <a:xfrm>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9"/>
                  </p:custDataLst>
                </p:nvPr>
              </p:nvCxnSpPr>
              <p:spPr>
                <a:xfrm rot="16200000">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grpSp>
      <p:sp>
        <p:nvSpPr>
          <p:cNvPr id="22" name="矩形: 圆角 1128"/>
          <p:cNvSpPr/>
          <p:nvPr>
            <p:custDataLst>
              <p:tags r:id="rId10"/>
            </p:custDataLst>
          </p:nvPr>
        </p:nvSpPr>
        <p:spPr>
          <a:xfrm>
            <a:off x="609552" y="1664236"/>
            <a:ext cx="10972888" cy="4584290"/>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 name="文本框 2"/>
          <p:cNvSpPr txBox="1"/>
          <p:nvPr>
            <p:custDataLst>
              <p:tags r:id="rId11"/>
            </p:custDataLst>
          </p:nvPr>
        </p:nvSpPr>
        <p:spPr>
          <a:xfrm>
            <a:off x="609600" y="658400"/>
            <a:ext cx="8686864" cy="702944"/>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4000" b="1" spc="240" dirty="0">
                <a:solidFill>
                  <a:schemeClr val="accent1">
                    <a:lumMod val="75000"/>
                  </a:schemeClr>
                </a:solidFill>
                <a:latin typeface="微软雅黑" panose="020B0503020204020204" charset="-122"/>
                <a:ea typeface="微软雅黑" panose="020B0503020204020204" charset="-122"/>
              </a:rPr>
              <a:t>注意的种类</a:t>
            </a:r>
            <a:endParaRPr lang="zh-CN" altLang="en-US" sz="4000" b="1" spc="240" dirty="0">
              <a:solidFill>
                <a:schemeClr val="accent1">
                  <a:lumMod val="75000"/>
                </a:schemeClr>
              </a:solidFill>
              <a:latin typeface="微软雅黑" panose="020B0503020204020204" charset="-122"/>
              <a:ea typeface="微软雅黑" panose="020B0503020204020204" charset="-122"/>
            </a:endParaRPr>
          </a:p>
        </p:txBody>
      </p:sp>
      <p:graphicFrame>
        <p:nvGraphicFramePr>
          <p:cNvPr id="4" name="表格 3"/>
          <p:cNvGraphicFramePr/>
          <p:nvPr>
            <p:custDataLst>
              <p:tags r:id="rId12"/>
            </p:custDataLst>
          </p:nvPr>
        </p:nvGraphicFramePr>
        <p:xfrm>
          <a:off x="1473200" y="2474595"/>
          <a:ext cx="9245600" cy="2964180"/>
        </p:xfrm>
        <a:graphic>
          <a:graphicData uri="http://schemas.openxmlformats.org/drawingml/2006/table">
            <a:tbl>
              <a:tblPr/>
              <a:tblGrid>
                <a:gridCol w="1832610"/>
                <a:gridCol w="1456690"/>
                <a:gridCol w="1740535"/>
                <a:gridCol w="2108200"/>
                <a:gridCol w="2107565"/>
              </a:tblGrid>
              <a:tr h="749300">
                <a:tc>
                  <a:txBody>
                    <a:bodyPr/>
                    <a:p>
                      <a:pPr lvl="0" algn="ctr" eaLnBrk="1" hangingPunct="1">
                        <a:lnSpc>
                          <a:spcPct val="120000"/>
                        </a:lnSpc>
                        <a:spcBef>
                          <a:spcPts val="0"/>
                        </a:spcBef>
                        <a:spcAft>
                          <a:spcPts val="0"/>
                        </a:spcAft>
                        <a:buClr>
                          <a:schemeClr val="tx2"/>
                        </a:buClr>
                        <a:buSzPct val="70000"/>
                        <a:buFont typeface="Wingdings" panose="05000000000000000000" pitchFamily="2" charset="2"/>
                        <a:buNone/>
                      </a:pPr>
                      <a:r>
                        <a:rPr lang="zh-CN" altLang="en-US" sz="2100" b="1">
                          <a:solidFill>
                            <a:srgbClr val="FFFFFF"/>
                          </a:solidFill>
                          <a:latin typeface="微软雅黑" panose="020B0503020204020204" charset="-122"/>
                          <a:ea typeface="微软雅黑" panose="020B0503020204020204" charset="-122"/>
                        </a:rPr>
                        <a:t>类型</a:t>
                      </a:r>
                      <a:endParaRPr lang="zh-CN" altLang="en-US" sz="2100" b="1">
                        <a:solidFill>
                          <a:srgbClr val="FFFFFF"/>
                        </a:solidFill>
                        <a:latin typeface="微软雅黑" panose="020B0503020204020204" charset="-122"/>
                        <a:ea typeface="微软雅黑" panose="020B0503020204020204" charset="-122"/>
                      </a:endParaRPr>
                    </a:p>
                  </a:txBody>
                  <a:tcPr marL="215900" marR="215900" marT="133350" marB="133350" anchor="ctr" anchorCtr="0">
                    <a:lnL>
                      <a:noFill/>
                    </a:lnL>
                    <a:lnR w="19050">
                      <a:solidFill>
                        <a:srgbClr val="FFFFFF"/>
                      </a:solidFill>
                      <a:prstDash val="solid"/>
                    </a:lnR>
                    <a:lnT>
                      <a:noFill/>
                    </a:lnT>
                    <a:lnB>
                      <a:noFill/>
                    </a:lnB>
                    <a:lnTlToBr>
                      <a:noFill/>
                    </a:lnTlToBr>
                    <a:lnBlToTr>
                      <a:noFill/>
                    </a:lnBlToTr>
                    <a:solidFill>
                      <a:srgbClr val="404040"/>
                    </a:solidFill>
                  </a:tcPr>
                </a:tc>
                <a:tc>
                  <a:txBody>
                    <a:bodyPr/>
                    <a:p>
                      <a:pPr lvl="0" algn="ctr" eaLnBrk="1" hangingPunct="1">
                        <a:lnSpc>
                          <a:spcPct val="120000"/>
                        </a:lnSpc>
                        <a:spcBef>
                          <a:spcPts val="0"/>
                        </a:spcBef>
                        <a:spcAft>
                          <a:spcPts val="0"/>
                        </a:spcAft>
                        <a:buClr>
                          <a:schemeClr val="tx2"/>
                        </a:buClr>
                        <a:buSzPct val="70000"/>
                        <a:buFont typeface="Wingdings" panose="05000000000000000000" pitchFamily="2" charset="2"/>
                        <a:buNone/>
                      </a:pPr>
                      <a:r>
                        <a:rPr lang="zh-CN" altLang="en-US" sz="2100" b="1">
                          <a:solidFill>
                            <a:srgbClr val="FFFFFF"/>
                          </a:solidFill>
                          <a:latin typeface="微软雅黑" panose="020B0503020204020204" charset="-122"/>
                          <a:ea typeface="微软雅黑" panose="020B0503020204020204" charset="-122"/>
                        </a:rPr>
                        <a:t>目的性</a:t>
                      </a:r>
                      <a:endParaRPr lang="zh-CN" altLang="en-US" sz="2100" b="1">
                        <a:solidFill>
                          <a:srgbClr val="FFFFFF"/>
                        </a:solidFill>
                        <a:latin typeface="微软雅黑" panose="020B0503020204020204" charset="-122"/>
                        <a:ea typeface="微软雅黑" panose="020B0503020204020204" charset="-122"/>
                      </a:endParaRPr>
                    </a:p>
                  </a:txBody>
                  <a:tcPr marL="215900" marR="215900" marT="133350" marB="133350" anchor="ctr" anchorCtr="0">
                    <a:lnL w="19050">
                      <a:solidFill>
                        <a:srgbClr val="FFFFFF"/>
                      </a:solidFill>
                      <a:prstDash val="solid"/>
                    </a:lnL>
                    <a:lnR w="19050">
                      <a:solidFill>
                        <a:srgbClr val="FFFFFF"/>
                      </a:solidFill>
                      <a:prstDash val="solid"/>
                    </a:lnR>
                    <a:lnT>
                      <a:noFill/>
                    </a:lnT>
                    <a:lnB>
                      <a:noFill/>
                    </a:lnB>
                    <a:lnTlToBr>
                      <a:noFill/>
                    </a:lnTlToBr>
                    <a:lnBlToTr>
                      <a:noFill/>
                    </a:lnBlToTr>
                    <a:solidFill>
                      <a:srgbClr val="D4BC8E"/>
                    </a:solidFill>
                  </a:tcPr>
                </a:tc>
                <a:tc>
                  <a:txBody>
                    <a:bodyPr/>
                    <a:p>
                      <a:pPr lvl="0" algn="ctr" eaLnBrk="1" hangingPunct="1">
                        <a:lnSpc>
                          <a:spcPct val="120000"/>
                        </a:lnSpc>
                        <a:spcBef>
                          <a:spcPts val="0"/>
                        </a:spcBef>
                        <a:spcAft>
                          <a:spcPts val="0"/>
                        </a:spcAft>
                        <a:buClr>
                          <a:schemeClr val="tx2"/>
                        </a:buClr>
                        <a:buSzPct val="70000"/>
                        <a:buFont typeface="Wingdings" panose="05000000000000000000" pitchFamily="2" charset="2"/>
                        <a:buNone/>
                      </a:pPr>
                      <a:r>
                        <a:rPr lang="zh-CN" altLang="en-US" sz="2100" b="1">
                          <a:solidFill>
                            <a:srgbClr val="FFFFFF"/>
                          </a:solidFill>
                          <a:latin typeface="微软雅黑" panose="020B0503020204020204" charset="-122"/>
                          <a:ea typeface="微软雅黑" panose="020B0503020204020204" charset="-122"/>
                        </a:rPr>
                        <a:t>意志努力</a:t>
                      </a:r>
                      <a:endParaRPr lang="zh-CN" altLang="en-US" sz="2100" b="1">
                        <a:solidFill>
                          <a:srgbClr val="FFFFFF"/>
                        </a:solidFill>
                        <a:latin typeface="微软雅黑" panose="020B0503020204020204" charset="-122"/>
                        <a:ea typeface="微软雅黑" panose="020B0503020204020204" charset="-122"/>
                      </a:endParaRPr>
                    </a:p>
                  </a:txBody>
                  <a:tcPr marL="215900" marR="215900" marT="133350" marB="133350" anchor="ctr" anchorCtr="0">
                    <a:lnL w="19050">
                      <a:solidFill>
                        <a:srgbClr val="FFFFFF"/>
                      </a:solidFill>
                      <a:prstDash val="solid"/>
                    </a:lnL>
                    <a:lnR w="19050">
                      <a:solidFill>
                        <a:srgbClr val="FFFFFF"/>
                      </a:solidFill>
                      <a:prstDash val="solid"/>
                    </a:lnR>
                    <a:lnT>
                      <a:noFill/>
                    </a:lnT>
                    <a:lnB>
                      <a:noFill/>
                    </a:lnB>
                    <a:lnTlToBr>
                      <a:noFill/>
                    </a:lnTlToBr>
                    <a:lnBlToTr>
                      <a:noFill/>
                    </a:lnBlToTr>
                    <a:solidFill>
                      <a:srgbClr val="D4BC8E"/>
                    </a:solidFill>
                  </a:tcPr>
                </a:tc>
                <a:tc>
                  <a:txBody>
                    <a:bodyPr/>
                    <a:p>
                      <a:pPr lvl="0" algn="ctr" eaLnBrk="1" hangingPunct="1">
                        <a:lnSpc>
                          <a:spcPct val="120000"/>
                        </a:lnSpc>
                        <a:spcBef>
                          <a:spcPts val="0"/>
                        </a:spcBef>
                        <a:spcAft>
                          <a:spcPts val="0"/>
                        </a:spcAft>
                        <a:buClr>
                          <a:schemeClr val="tx2"/>
                        </a:buClr>
                        <a:buSzPct val="70000"/>
                        <a:buFont typeface="Wingdings" panose="05000000000000000000" pitchFamily="2" charset="2"/>
                        <a:buNone/>
                      </a:pPr>
                      <a:r>
                        <a:rPr lang="zh-CN" altLang="en-US" sz="2100" b="1">
                          <a:solidFill>
                            <a:srgbClr val="FFFFFF"/>
                          </a:solidFill>
                          <a:latin typeface="微软雅黑" panose="020B0503020204020204" charset="-122"/>
                          <a:ea typeface="微软雅黑" panose="020B0503020204020204" charset="-122"/>
                        </a:rPr>
                        <a:t>性质</a:t>
                      </a:r>
                      <a:endParaRPr lang="zh-CN" altLang="en-US" sz="2100" b="1">
                        <a:solidFill>
                          <a:srgbClr val="FFFFFF"/>
                        </a:solidFill>
                        <a:latin typeface="微软雅黑" panose="020B0503020204020204" charset="-122"/>
                        <a:ea typeface="微软雅黑" panose="020B0503020204020204" charset="-122"/>
                      </a:endParaRPr>
                    </a:p>
                  </a:txBody>
                  <a:tcPr marL="215900" marR="215900" marT="133350" marB="133350" anchor="ctr" anchorCtr="0">
                    <a:lnL w="19050">
                      <a:solidFill>
                        <a:srgbClr val="FFFFFF"/>
                      </a:solidFill>
                      <a:prstDash val="solid"/>
                    </a:lnL>
                    <a:lnR w="19050">
                      <a:solidFill>
                        <a:srgbClr val="FFFFFF"/>
                      </a:solidFill>
                      <a:prstDash val="solid"/>
                    </a:lnR>
                    <a:lnT>
                      <a:noFill/>
                    </a:lnT>
                    <a:lnB>
                      <a:noFill/>
                    </a:lnB>
                    <a:lnTlToBr>
                      <a:noFill/>
                    </a:lnTlToBr>
                    <a:lnBlToTr>
                      <a:noFill/>
                    </a:lnBlToTr>
                    <a:solidFill>
                      <a:srgbClr val="D4BC8E"/>
                    </a:solidFill>
                  </a:tcPr>
                </a:tc>
                <a:tc>
                  <a:txBody>
                    <a:bodyPr/>
                    <a:p>
                      <a:pPr lvl="0" algn="ctr" eaLnBrk="1" hangingPunct="1">
                        <a:lnSpc>
                          <a:spcPct val="120000"/>
                        </a:lnSpc>
                        <a:spcBef>
                          <a:spcPts val="0"/>
                        </a:spcBef>
                        <a:spcAft>
                          <a:spcPts val="0"/>
                        </a:spcAft>
                        <a:buClr>
                          <a:schemeClr val="tx2"/>
                        </a:buClr>
                        <a:buSzPct val="70000"/>
                        <a:buFont typeface="Wingdings" panose="05000000000000000000" pitchFamily="2" charset="2"/>
                        <a:buNone/>
                      </a:pPr>
                      <a:r>
                        <a:rPr lang="zh-CN" altLang="en-US" sz="2100" b="1">
                          <a:solidFill>
                            <a:srgbClr val="FFFFFF"/>
                          </a:solidFill>
                          <a:latin typeface="微软雅黑" panose="020B0503020204020204" charset="-122"/>
                          <a:ea typeface="微软雅黑" panose="020B0503020204020204" charset="-122"/>
                        </a:rPr>
                        <a:t>举例</a:t>
                      </a:r>
                      <a:endParaRPr lang="zh-CN" altLang="en-US" sz="2100" b="1">
                        <a:solidFill>
                          <a:srgbClr val="FFFFFF"/>
                        </a:solidFill>
                        <a:latin typeface="微软雅黑" panose="020B0503020204020204" charset="-122"/>
                        <a:ea typeface="微软雅黑" panose="020B0503020204020204" charset="-122"/>
                      </a:endParaRPr>
                    </a:p>
                  </a:txBody>
                  <a:tcPr marL="215900" marR="215900" marT="133350" marB="133350" anchor="ctr" anchorCtr="0">
                    <a:lnL w="19050">
                      <a:solidFill>
                        <a:srgbClr val="FFFFFF"/>
                      </a:solidFill>
                      <a:prstDash val="solid"/>
                    </a:lnL>
                    <a:lnR>
                      <a:noFill/>
                    </a:lnR>
                    <a:lnT>
                      <a:noFill/>
                    </a:lnT>
                    <a:lnB>
                      <a:noFill/>
                    </a:lnB>
                    <a:lnTlToBr>
                      <a:noFill/>
                    </a:lnTlToBr>
                    <a:lnBlToTr>
                      <a:noFill/>
                    </a:lnBlToTr>
                    <a:solidFill>
                      <a:srgbClr val="D4BC8E"/>
                    </a:solidFill>
                  </a:tcPr>
                </a:tc>
              </a:tr>
              <a:tr h="1107440">
                <a:tc>
                  <a:txBody>
                    <a:bodyPr/>
                    <a:p>
                      <a:pPr lvl="0" algn="ctr" eaLnBrk="1" hangingPunct="1">
                        <a:lnSpc>
                          <a:spcPct val="120000"/>
                        </a:lnSpc>
                        <a:spcBef>
                          <a:spcPts val="0"/>
                        </a:spcBef>
                        <a:spcAft>
                          <a:spcPts val="0"/>
                        </a:spcAft>
                        <a:buClr>
                          <a:schemeClr val="tx2"/>
                        </a:buClr>
                        <a:buSzPct val="70000"/>
                        <a:buFont typeface="Wingdings" panose="05000000000000000000" pitchFamily="2" charset="2"/>
                        <a:buNone/>
                      </a:pPr>
                      <a:r>
                        <a:rPr lang="zh-CN" altLang="en-US" sz="1900" b="0" spc="130">
                          <a:solidFill>
                            <a:srgbClr val="404040"/>
                          </a:solidFill>
                          <a:latin typeface="微软雅黑" panose="020B0503020204020204" charset="-122"/>
                          <a:ea typeface="微软雅黑" panose="020B0503020204020204" charset="-122"/>
                        </a:rPr>
                        <a:t>无意注意</a:t>
                      </a:r>
                      <a:endParaRPr lang="zh-CN" altLang="en-US" sz="1900" b="0" spc="130">
                        <a:solidFill>
                          <a:srgbClr val="404040"/>
                        </a:solidFill>
                        <a:latin typeface="微软雅黑" panose="020B0503020204020204" charset="-122"/>
                        <a:ea typeface="微软雅黑" panose="020B0503020204020204" charset="-122"/>
                      </a:endParaRPr>
                    </a:p>
                  </a:txBody>
                  <a:tcPr marL="215900" marR="215900" marT="133350" marB="133350" anchor="ctr" anchorCtr="0">
                    <a:lnL>
                      <a:noFill/>
                    </a:lnL>
                    <a:lnR w="19050">
                      <a:solidFill>
                        <a:srgbClr val="FFFFFF"/>
                      </a:solidFill>
                      <a:prstDash val="solid"/>
                    </a:lnR>
                    <a:lnT>
                      <a:noFill/>
                    </a:lnT>
                    <a:lnB>
                      <a:noFill/>
                    </a:lnB>
                    <a:lnTlToBr>
                      <a:noFill/>
                    </a:lnTlToBr>
                    <a:lnBlToTr>
                      <a:noFill/>
                    </a:lnBlToTr>
                    <a:solidFill>
                      <a:srgbClr val="FFFFFF"/>
                    </a:solidFill>
                  </a:tcPr>
                </a:tc>
                <a:tc>
                  <a:txBody>
                    <a:bodyPr/>
                    <a:p>
                      <a:pPr lvl="0" algn="ctr" eaLnBrk="1" hangingPunct="1">
                        <a:lnSpc>
                          <a:spcPct val="120000"/>
                        </a:lnSpc>
                        <a:spcBef>
                          <a:spcPts val="0"/>
                        </a:spcBef>
                        <a:spcAft>
                          <a:spcPts val="0"/>
                        </a:spcAft>
                        <a:buClr>
                          <a:schemeClr val="tx2"/>
                        </a:buClr>
                        <a:buSzPct val="70000"/>
                        <a:buFont typeface="Wingdings" panose="05000000000000000000" pitchFamily="2" charset="2"/>
                        <a:buNone/>
                      </a:pPr>
                      <a:r>
                        <a:rPr lang="zh-CN" altLang="en-US" sz="1900" b="0" spc="130">
                          <a:solidFill>
                            <a:srgbClr val="404040"/>
                          </a:solidFill>
                          <a:latin typeface="微软雅黑" panose="020B0503020204020204" charset="-122"/>
                          <a:ea typeface="微软雅黑" panose="020B0503020204020204" charset="-122"/>
                        </a:rPr>
                        <a:t>无</a:t>
                      </a:r>
                      <a:endParaRPr lang="zh-CN" altLang="en-US" sz="1900" b="0" spc="130">
                        <a:solidFill>
                          <a:srgbClr val="404040"/>
                        </a:solidFill>
                        <a:latin typeface="微软雅黑" panose="020B0503020204020204" charset="-122"/>
                        <a:ea typeface="微软雅黑" panose="020B0503020204020204" charset="-122"/>
                      </a:endParaRPr>
                    </a:p>
                  </a:txBody>
                  <a:tcPr marL="215900" marR="215900" marT="133350" marB="133350" anchor="ctr" anchorCtr="0">
                    <a:lnL w="19050">
                      <a:solidFill>
                        <a:srgbClr val="FFFFFF"/>
                      </a:solidFill>
                      <a:prstDash val="solid"/>
                    </a:lnL>
                    <a:lnR w="19050">
                      <a:solidFill>
                        <a:srgbClr val="FFFFFF"/>
                      </a:solidFill>
                      <a:prstDash val="solid"/>
                    </a:lnR>
                    <a:lnT>
                      <a:noFill/>
                    </a:lnT>
                    <a:lnB>
                      <a:noFill/>
                    </a:lnB>
                    <a:lnTlToBr>
                      <a:noFill/>
                    </a:lnTlToBr>
                    <a:lnBlToTr>
                      <a:noFill/>
                    </a:lnBlToTr>
                    <a:solidFill>
                      <a:srgbClr val="FFFFFF"/>
                    </a:solidFill>
                  </a:tcPr>
                </a:tc>
                <a:tc>
                  <a:txBody>
                    <a:bodyPr/>
                    <a:p>
                      <a:pPr lvl="0" algn="ctr" eaLnBrk="1" hangingPunct="1">
                        <a:lnSpc>
                          <a:spcPct val="120000"/>
                        </a:lnSpc>
                        <a:spcBef>
                          <a:spcPts val="0"/>
                        </a:spcBef>
                        <a:spcAft>
                          <a:spcPts val="0"/>
                        </a:spcAft>
                        <a:buClr>
                          <a:schemeClr val="tx2"/>
                        </a:buClr>
                        <a:buSzPct val="70000"/>
                        <a:buFont typeface="Wingdings" panose="05000000000000000000" pitchFamily="2" charset="2"/>
                        <a:buNone/>
                      </a:pPr>
                      <a:r>
                        <a:rPr lang="zh-CN" altLang="en-US" sz="1900" b="0" spc="130">
                          <a:solidFill>
                            <a:srgbClr val="404040"/>
                          </a:solidFill>
                          <a:latin typeface="微软雅黑" panose="020B0503020204020204" charset="-122"/>
                          <a:ea typeface="微软雅黑" panose="020B0503020204020204" charset="-122"/>
                        </a:rPr>
                        <a:t>不需要</a:t>
                      </a:r>
                      <a:endParaRPr lang="zh-CN" altLang="en-US" sz="1900" b="0" spc="130">
                        <a:solidFill>
                          <a:srgbClr val="404040"/>
                        </a:solidFill>
                        <a:latin typeface="微软雅黑" panose="020B0503020204020204" charset="-122"/>
                        <a:ea typeface="微软雅黑" panose="020B0503020204020204" charset="-122"/>
                      </a:endParaRPr>
                    </a:p>
                  </a:txBody>
                  <a:tcPr marL="215900" marR="215900" marT="133350" marB="133350" anchor="ctr" anchorCtr="0">
                    <a:lnL w="19050">
                      <a:solidFill>
                        <a:srgbClr val="FFFFFF"/>
                      </a:solidFill>
                      <a:prstDash val="solid"/>
                    </a:lnL>
                    <a:lnR w="19050">
                      <a:solidFill>
                        <a:srgbClr val="FFFFFF"/>
                      </a:solidFill>
                      <a:prstDash val="solid"/>
                    </a:lnR>
                    <a:lnT>
                      <a:noFill/>
                    </a:lnT>
                    <a:lnB>
                      <a:noFill/>
                    </a:lnB>
                    <a:lnTlToBr>
                      <a:noFill/>
                    </a:lnTlToBr>
                    <a:lnBlToTr>
                      <a:noFill/>
                    </a:lnBlToTr>
                    <a:solidFill>
                      <a:srgbClr val="FFFFFF"/>
                    </a:solidFill>
                  </a:tcPr>
                </a:tc>
                <a:tc>
                  <a:txBody>
                    <a:bodyPr/>
                    <a:p>
                      <a:pPr lvl="0" algn="l" eaLnBrk="1" hangingPunct="1">
                        <a:lnSpc>
                          <a:spcPct val="120000"/>
                        </a:lnSpc>
                        <a:spcBef>
                          <a:spcPts val="0"/>
                        </a:spcBef>
                        <a:spcAft>
                          <a:spcPts val="0"/>
                        </a:spcAft>
                        <a:buClr>
                          <a:schemeClr val="tx2"/>
                        </a:buClr>
                        <a:buSzPct val="70000"/>
                        <a:buFont typeface="Wingdings" panose="05000000000000000000" pitchFamily="2" charset="2"/>
                        <a:buNone/>
                      </a:pPr>
                      <a:r>
                        <a:rPr lang="zh-CN" altLang="en-US" sz="1900" b="0" spc="130">
                          <a:solidFill>
                            <a:srgbClr val="404040"/>
                          </a:solidFill>
                          <a:latin typeface="微软雅黑" panose="020B0503020204020204" charset="-122"/>
                          <a:ea typeface="微软雅黑" panose="020B0503020204020204" charset="-122"/>
                        </a:rPr>
                        <a:t>低级、自发的</a:t>
                      </a:r>
                      <a:endParaRPr lang="zh-CN" altLang="en-US" sz="1900" b="0" spc="130">
                        <a:solidFill>
                          <a:srgbClr val="404040"/>
                        </a:solidFill>
                        <a:latin typeface="微软雅黑" panose="020B0503020204020204" charset="-122"/>
                        <a:ea typeface="微软雅黑" panose="020B0503020204020204" charset="-122"/>
                      </a:endParaRPr>
                    </a:p>
                  </a:txBody>
                  <a:tcPr marL="215900" marR="215900" marT="133350" marB="133350" anchor="ctr" anchorCtr="0">
                    <a:lnL w="19050">
                      <a:solidFill>
                        <a:srgbClr val="FFFFFF"/>
                      </a:solidFill>
                      <a:prstDash val="solid"/>
                    </a:lnL>
                    <a:lnR w="19050">
                      <a:solidFill>
                        <a:srgbClr val="FFFFFF"/>
                      </a:solidFill>
                      <a:prstDash val="solid"/>
                    </a:lnR>
                    <a:lnT>
                      <a:noFill/>
                    </a:lnT>
                    <a:lnB>
                      <a:noFill/>
                    </a:lnB>
                    <a:lnTlToBr>
                      <a:noFill/>
                    </a:lnTlToBr>
                    <a:lnBlToTr>
                      <a:noFill/>
                    </a:lnBlToTr>
                    <a:solidFill>
                      <a:srgbClr val="FFFFFF"/>
                    </a:solidFill>
                  </a:tcPr>
                </a:tc>
                <a:tc>
                  <a:txBody>
                    <a:bodyPr/>
                    <a:p>
                      <a:pPr lvl="0" algn="ctr" eaLnBrk="1" hangingPunct="1">
                        <a:lnSpc>
                          <a:spcPct val="120000"/>
                        </a:lnSpc>
                        <a:spcBef>
                          <a:spcPts val="0"/>
                        </a:spcBef>
                        <a:spcAft>
                          <a:spcPts val="0"/>
                        </a:spcAft>
                        <a:buClr>
                          <a:schemeClr val="tx2"/>
                        </a:buClr>
                        <a:buSzPct val="70000"/>
                        <a:buFont typeface="Wingdings" panose="05000000000000000000" pitchFamily="2" charset="2"/>
                        <a:buNone/>
                      </a:pPr>
                      <a:r>
                        <a:rPr lang="zh-CN" altLang="en-US" sz="1900" b="0" spc="130">
                          <a:solidFill>
                            <a:srgbClr val="404040"/>
                          </a:solidFill>
                          <a:latin typeface="微软雅黑" panose="020B0503020204020204" charset="-122"/>
                          <a:ea typeface="微软雅黑" panose="020B0503020204020204" charset="-122"/>
                        </a:rPr>
                        <a:t>窗外的歌声</a:t>
                      </a:r>
                      <a:endParaRPr lang="zh-CN" altLang="en-US" sz="1900" b="0" spc="130">
                        <a:solidFill>
                          <a:srgbClr val="404040"/>
                        </a:solidFill>
                        <a:latin typeface="微软雅黑" panose="020B0503020204020204" charset="-122"/>
                        <a:ea typeface="微软雅黑" panose="020B0503020204020204" charset="-122"/>
                      </a:endParaRPr>
                    </a:p>
                  </a:txBody>
                  <a:tcPr marL="215900" marR="215900" marT="133350" marB="133350" anchor="ctr" anchorCtr="0">
                    <a:lnL w="19050">
                      <a:solidFill>
                        <a:srgbClr val="FFFFFF"/>
                      </a:solidFill>
                      <a:prstDash val="solid"/>
                    </a:lnL>
                    <a:lnR>
                      <a:noFill/>
                    </a:lnR>
                    <a:lnT>
                      <a:noFill/>
                    </a:lnT>
                    <a:lnB>
                      <a:noFill/>
                    </a:lnB>
                    <a:lnTlToBr>
                      <a:noFill/>
                    </a:lnTlToBr>
                    <a:lnBlToTr>
                      <a:noFill/>
                    </a:lnBlToTr>
                    <a:solidFill>
                      <a:srgbClr val="FFFFFF"/>
                    </a:solidFill>
                  </a:tcPr>
                </a:tc>
              </a:tr>
              <a:tr h="1107440">
                <a:tc>
                  <a:txBody>
                    <a:bodyPr/>
                    <a:p>
                      <a:pPr lvl="0" algn="ctr" eaLnBrk="1" hangingPunct="1">
                        <a:lnSpc>
                          <a:spcPct val="120000"/>
                        </a:lnSpc>
                        <a:spcBef>
                          <a:spcPts val="0"/>
                        </a:spcBef>
                        <a:spcAft>
                          <a:spcPts val="0"/>
                        </a:spcAft>
                        <a:buClr>
                          <a:schemeClr val="tx2"/>
                        </a:buClr>
                        <a:buSzPct val="70000"/>
                        <a:buFont typeface="Wingdings" panose="05000000000000000000" pitchFamily="2" charset="2"/>
                        <a:buNone/>
                      </a:pPr>
                      <a:r>
                        <a:rPr lang="zh-CN" altLang="en-US" sz="1900" b="0" spc="130">
                          <a:solidFill>
                            <a:srgbClr val="404040"/>
                          </a:solidFill>
                          <a:latin typeface="微软雅黑" panose="020B0503020204020204" charset="-122"/>
                          <a:ea typeface="微软雅黑" panose="020B0503020204020204" charset="-122"/>
                        </a:rPr>
                        <a:t>有意注意</a:t>
                      </a:r>
                      <a:endParaRPr lang="zh-CN" altLang="en-US" sz="1900" b="0" spc="130">
                        <a:solidFill>
                          <a:srgbClr val="404040"/>
                        </a:solidFill>
                        <a:latin typeface="微软雅黑" panose="020B0503020204020204" charset="-122"/>
                        <a:ea typeface="微软雅黑" panose="020B0503020204020204" charset="-122"/>
                      </a:endParaRPr>
                    </a:p>
                  </a:txBody>
                  <a:tcPr marL="215900" marR="215900" marT="133350" marB="133350" anchor="ctr" anchorCtr="0">
                    <a:lnL>
                      <a:noFill/>
                    </a:lnL>
                    <a:lnR w="19050">
                      <a:solidFill>
                        <a:srgbClr val="FFFFFF"/>
                      </a:solidFill>
                      <a:prstDash val="solid"/>
                    </a:lnR>
                    <a:lnT>
                      <a:noFill/>
                    </a:lnT>
                    <a:lnB w="19050">
                      <a:solidFill>
                        <a:srgbClr val="D4BC8E"/>
                      </a:solidFill>
                      <a:prstDash val="solid"/>
                    </a:lnB>
                    <a:lnTlToBr>
                      <a:noFill/>
                    </a:lnTlToBr>
                    <a:lnBlToTr>
                      <a:noFill/>
                    </a:lnBlToTr>
                    <a:solidFill>
                      <a:srgbClr val="F2F2F2"/>
                    </a:solidFill>
                  </a:tcPr>
                </a:tc>
                <a:tc>
                  <a:txBody>
                    <a:bodyPr/>
                    <a:p>
                      <a:pPr lvl="0" algn="ctr" eaLnBrk="1" hangingPunct="1">
                        <a:lnSpc>
                          <a:spcPct val="120000"/>
                        </a:lnSpc>
                        <a:spcBef>
                          <a:spcPts val="0"/>
                        </a:spcBef>
                        <a:spcAft>
                          <a:spcPts val="0"/>
                        </a:spcAft>
                        <a:buClr>
                          <a:schemeClr val="tx2"/>
                        </a:buClr>
                        <a:buSzPct val="70000"/>
                        <a:buFont typeface="Wingdings" panose="05000000000000000000" pitchFamily="2" charset="2"/>
                        <a:buNone/>
                      </a:pPr>
                      <a:r>
                        <a:rPr lang="zh-CN" altLang="en-US" sz="1900" b="0" spc="130">
                          <a:solidFill>
                            <a:srgbClr val="404040"/>
                          </a:solidFill>
                          <a:latin typeface="微软雅黑" panose="020B0503020204020204" charset="-122"/>
                          <a:ea typeface="微软雅黑" panose="020B0503020204020204" charset="-122"/>
                        </a:rPr>
                        <a:t>有</a:t>
                      </a:r>
                      <a:endParaRPr lang="zh-CN" altLang="en-US" sz="1900" b="0" spc="130">
                        <a:solidFill>
                          <a:srgbClr val="404040"/>
                        </a:solidFill>
                        <a:latin typeface="微软雅黑" panose="020B0503020204020204" charset="-122"/>
                        <a:ea typeface="微软雅黑" panose="020B0503020204020204" charset="-122"/>
                      </a:endParaRPr>
                    </a:p>
                  </a:txBody>
                  <a:tcPr marL="215900" marR="215900" marT="133350" marB="133350" anchor="ctr" anchorCtr="0">
                    <a:lnL w="19050">
                      <a:solidFill>
                        <a:srgbClr val="FFFFFF"/>
                      </a:solidFill>
                      <a:prstDash val="solid"/>
                    </a:lnL>
                    <a:lnR w="19050">
                      <a:solidFill>
                        <a:srgbClr val="FFFFFF"/>
                      </a:solidFill>
                      <a:prstDash val="solid"/>
                    </a:lnR>
                    <a:lnT>
                      <a:noFill/>
                    </a:lnT>
                    <a:lnB w="19050">
                      <a:solidFill>
                        <a:srgbClr val="D4BC8E"/>
                      </a:solidFill>
                      <a:prstDash val="solid"/>
                    </a:lnB>
                    <a:lnTlToBr>
                      <a:noFill/>
                    </a:lnTlToBr>
                    <a:lnBlToTr>
                      <a:noFill/>
                    </a:lnBlToTr>
                    <a:solidFill>
                      <a:srgbClr val="F2F2F2"/>
                    </a:solidFill>
                  </a:tcPr>
                </a:tc>
                <a:tc>
                  <a:txBody>
                    <a:bodyPr/>
                    <a:p>
                      <a:pPr lvl="0" algn="ctr" eaLnBrk="1" hangingPunct="1">
                        <a:lnSpc>
                          <a:spcPct val="120000"/>
                        </a:lnSpc>
                        <a:spcBef>
                          <a:spcPts val="0"/>
                        </a:spcBef>
                        <a:spcAft>
                          <a:spcPts val="0"/>
                        </a:spcAft>
                        <a:buClr>
                          <a:schemeClr val="tx2"/>
                        </a:buClr>
                        <a:buSzPct val="70000"/>
                        <a:buFont typeface="Wingdings" panose="05000000000000000000" pitchFamily="2" charset="2"/>
                        <a:buNone/>
                      </a:pPr>
                      <a:r>
                        <a:rPr lang="zh-CN" altLang="en-US" sz="1900" b="0" spc="130">
                          <a:solidFill>
                            <a:srgbClr val="404040"/>
                          </a:solidFill>
                          <a:latin typeface="微软雅黑" panose="020B0503020204020204" charset="-122"/>
                          <a:ea typeface="微软雅黑" panose="020B0503020204020204" charset="-122"/>
                        </a:rPr>
                        <a:t>需要</a:t>
                      </a:r>
                      <a:endParaRPr lang="zh-CN" altLang="en-US" sz="1900" b="0" spc="130">
                        <a:solidFill>
                          <a:srgbClr val="404040"/>
                        </a:solidFill>
                        <a:latin typeface="微软雅黑" panose="020B0503020204020204" charset="-122"/>
                        <a:ea typeface="微软雅黑" panose="020B0503020204020204" charset="-122"/>
                      </a:endParaRPr>
                    </a:p>
                  </a:txBody>
                  <a:tcPr marL="215900" marR="215900" marT="133350" marB="133350" anchor="ctr" anchorCtr="0">
                    <a:lnL w="19050">
                      <a:solidFill>
                        <a:srgbClr val="FFFFFF"/>
                      </a:solidFill>
                      <a:prstDash val="solid"/>
                    </a:lnL>
                    <a:lnR w="19050">
                      <a:solidFill>
                        <a:srgbClr val="FFFFFF"/>
                      </a:solidFill>
                      <a:prstDash val="solid"/>
                    </a:lnR>
                    <a:lnT>
                      <a:noFill/>
                    </a:lnT>
                    <a:lnB w="19050">
                      <a:solidFill>
                        <a:srgbClr val="D4BC8E"/>
                      </a:solidFill>
                      <a:prstDash val="solid"/>
                    </a:lnB>
                    <a:lnTlToBr>
                      <a:noFill/>
                    </a:lnTlToBr>
                    <a:lnBlToTr>
                      <a:noFill/>
                    </a:lnBlToTr>
                    <a:solidFill>
                      <a:srgbClr val="F2F2F2"/>
                    </a:solidFill>
                  </a:tcPr>
                </a:tc>
                <a:tc>
                  <a:txBody>
                    <a:bodyPr/>
                    <a:p>
                      <a:pPr lvl="0" algn="l" eaLnBrk="1" hangingPunct="1">
                        <a:lnSpc>
                          <a:spcPct val="120000"/>
                        </a:lnSpc>
                        <a:spcBef>
                          <a:spcPts val="0"/>
                        </a:spcBef>
                        <a:spcAft>
                          <a:spcPts val="0"/>
                        </a:spcAft>
                        <a:buClr>
                          <a:schemeClr val="tx2"/>
                        </a:buClr>
                        <a:buSzPct val="70000"/>
                        <a:buFont typeface="Wingdings" panose="05000000000000000000" pitchFamily="2" charset="2"/>
                        <a:buNone/>
                      </a:pPr>
                      <a:r>
                        <a:rPr lang="zh-CN" altLang="en-US" sz="1900" b="0" spc="130">
                          <a:solidFill>
                            <a:srgbClr val="404040"/>
                          </a:solidFill>
                          <a:latin typeface="微软雅黑" panose="020B0503020204020204" charset="-122"/>
                          <a:ea typeface="微软雅黑" panose="020B0503020204020204" charset="-122"/>
                        </a:rPr>
                        <a:t>高级、自觉的</a:t>
                      </a:r>
                      <a:endParaRPr lang="zh-CN" altLang="en-US" sz="1900" b="0" spc="130">
                        <a:solidFill>
                          <a:srgbClr val="404040"/>
                        </a:solidFill>
                        <a:latin typeface="微软雅黑" panose="020B0503020204020204" charset="-122"/>
                        <a:ea typeface="微软雅黑" panose="020B0503020204020204" charset="-122"/>
                      </a:endParaRPr>
                    </a:p>
                  </a:txBody>
                  <a:tcPr marL="215900" marR="215900" marT="133350" marB="133350" anchor="ctr" anchorCtr="0">
                    <a:lnL w="19050">
                      <a:solidFill>
                        <a:srgbClr val="FFFFFF"/>
                      </a:solidFill>
                      <a:prstDash val="solid"/>
                    </a:lnL>
                    <a:lnR w="19050">
                      <a:solidFill>
                        <a:srgbClr val="FFFFFF"/>
                      </a:solidFill>
                      <a:prstDash val="solid"/>
                    </a:lnR>
                    <a:lnT>
                      <a:noFill/>
                    </a:lnT>
                    <a:lnB w="19050">
                      <a:solidFill>
                        <a:srgbClr val="D4BC8E"/>
                      </a:solidFill>
                      <a:prstDash val="solid"/>
                    </a:lnB>
                    <a:lnTlToBr>
                      <a:noFill/>
                    </a:lnTlToBr>
                    <a:lnBlToTr>
                      <a:noFill/>
                    </a:lnBlToTr>
                    <a:solidFill>
                      <a:srgbClr val="F2F2F2"/>
                    </a:solidFill>
                  </a:tcPr>
                </a:tc>
                <a:tc>
                  <a:txBody>
                    <a:bodyPr/>
                    <a:p>
                      <a:pPr lvl="0" algn="ctr" eaLnBrk="1" hangingPunct="1">
                        <a:lnSpc>
                          <a:spcPct val="120000"/>
                        </a:lnSpc>
                        <a:spcBef>
                          <a:spcPts val="0"/>
                        </a:spcBef>
                        <a:spcAft>
                          <a:spcPts val="0"/>
                        </a:spcAft>
                        <a:buClr>
                          <a:schemeClr val="tx2"/>
                        </a:buClr>
                        <a:buSzPct val="70000"/>
                        <a:buFont typeface="Wingdings" panose="05000000000000000000" pitchFamily="2" charset="2"/>
                        <a:buNone/>
                      </a:pPr>
                      <a:r>
                        <a:rPr lang="zh-CN" altLang="en-US" sz="1900" b="0" spc="130">
                          <a:solidFill>
                            <a:srgbClr val="404040"/>
                          </a:solidFill>
                          <a:latin typeface="微软雅黑" panose="020B0503020204020204" charset="-122"/>
                          <a:ea typeface="微软雅黑" panose="020B0503020204020204" charset="-122"/>
                        </a:rPr>
                        <a:t>学习、听课</a:t>
                      </a:r>
                      <a:endParaRPr lang="zh-CN" altLang="en-US" sz="1900" b="0" spc="130">
                        <a:solidFill>
                          <a:srgbClr val="404040"/>
                        </a:solidFill>
                        <a:latin typeface="微软雅黑" panose="020B0503020204020204" charset="-122"/>
                        <a:ea typeface="微软雅黑" panose="020B0503020204020204" charset="-122"/>
                      </a:endParaRPr>
                    </a:p>
                  </a:txBody>
                  <a:tcPr marL="215900" marR="215900" marT="133350" marB="133350" anchor="ctr" anchorCtr="0">
                    <a:lnL w="19050">
                      <a:solidFill>
                        <a:srgbClr val="FFFFFF"/>
                      </a:solidFill>
                      <a:prstDash val="solid"/>
                    </a:lnL>
                    <a:lnR>
                      <a:noFill/>
                    </a:lnR>
                    <a:lnT>
                      <a:noFill/>
                    </a:lnT>
                    <a:lnB w="19050">
                      <a:solidFill>
                        <a:srgbClr val="D4BC8E"/>
                      </a:solidFill>
                      <a:prstDash val="solid"/>
                    </a:lnB>
                    <a:lnTlToBr>
                      <a:noFill/>
                    </a:lnTlToBr>
                    <a:lnBlToTr>
                      <a:noFill/>
                    </a:lnBlToTr>
                    <a:solidFill>
                      <a:srgbClr val="F2F2F2"/>
                    </a:solidFill>
                  </a:tcPr>
                </a:tc>
              </a:tr>
            </a:tbl>
          </a:graphicData>
        </a:graphic>
      </p:graphicFrame>
    </p:spTree>
    <p:custDataLst>
      <p:tags r:id="rId13"/>
    </p:custDataLst>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52575" y="550685"/>
            <a:ext cx="4072890" cy="755650"/>
          </a:xfrm>
          <a:prstGeom prst="rect">
            <a:avLst/>
          </a:prstGeom>
          <a:noFill/>
          <a:effectLst/>
        </p:spPr>
        <p:txBody>
          <a:bodyPr wrap="square" rtlCol="0">
            <a:spAutoFit/>
          </a:bodyPr>
          <a:p>
            <a:pPr>
              <a:lnSpc>
                <a:spcPct val="120000"/>
              </a:lnSpc>
            </a:pPr>
            <a:r>
              <a:rPr lang="zh-CN" altLang="en-US" sz="3600" dirty="0">
                <a:solidFill>
                  <a:schemeClr val="dk1">
                    <a:lumMod val="85000"/>
                    <a:lumOff val="1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rPr>
              <a:t>（四）注意的品质</a:t>
            </a:r>
            <a:endParaRPr lang="zh-CN" altLang="en-US" sz="3600" dirty="0">
              <a:solidFill>
                <a:schemeClr val="dk1">
                  <a:lumMod val="85000"/>
                  <a:lumOff val="1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endParaRPr>
          </a:p>
        </p:txBody>
      </p:sp>
      <p:sp>
        <p:nvSpPr>
          <p:cNvPr id="5" name="任意多边形: 形状 1"/>
          <p:cNvSpPr/>
          <p:nvPr>
            <p:custDataLst>
              <p:tags r:id="rId1"/>
            </p:custDataLst>
          </p:nvPr>
        </p:nvSpPr>
        <p:spPr>
          <a:xfrm rot="20955541" flipH="1">
            <a:off x="-1358571" y="2395132"/>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2" name="矩形: 圆角 3"/>
          <p:cNvSpPr/>
          <p:nvPr>
            <p:custDataLst>
              <p:tags r:id="rId2"/>
            </p:custDataLst>
          </p:nvPr>
        </p:nvSpPr>
        <p:spPr>
          <a:xfrm rot="1217121">
            <a:off x="1110380" y="2266899"/>
            <a:ext cx="3348756" cy="3348756"/>
          </a:xfrm>
          <a:prstGeom prst="roundRect">
            <a:avLst>
              <a:gd name="adj" fmla="val 24032"/>
            </a:avLst>
          </a:prstGeom>
          <a:solidFill>
            <a:srgbClr val="FDDE77"/>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nvGrpSpPr>
          <p:cNvPr id="17" name="组合 16"/>
          <p:cNvGrpSpPr/>
          <p:nvPr/>
        </p:nvGrpSpPr>
        <p:grpSpPr>
          <a:xfrm>
            <a:off x="949942" y="2174825"/>
            <a:ext cx="3441031" cy="3429746"/>
            <a:chOff x="988042" y="1942030"/>
            <a:chExt cx="3441031" cy="3429746"/>
          </a:xfrm>
        </p:grpSpPr>
        <p:sp>
          <p:nvSpPr>
            <p:cNvPr id="18" name="矩形: 圆角 8"/>
            <p:cNvSpPr/>
            <p:nvPr>
              <p:custDataLst>
                <p:tags r:id="rId3"/>
              </p:custDataLst>
            </p:nvPr>
          </p:nvSpPr>
          <p:spPr>
            <a:xfrm rot="1217121">
              <a:off x="1111826" y="1942030"/>
              <a:ext cx="3193464" cy="3193464"/>
            </a:xfrm>
            <a:prstGeom prst="roundRect">
              <a:avLst>
                <a:gd name="adj" fmla="val 24032"/>
              </a:avLst>
            </a:prstGeom>
            <a:solidFill>
              <a:schemeClr val="lt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pic>
          <p:nvPicPr>
            <p:cNvPr id="19" name="图片 18"/>
            <p:cNvPicPr>
              <a:picLocks noChangeAspect="1"/>
            </p:cNvPicPr>
            <p:nvPr/>
          </p:nvPicPr>
          <p:blipFill>
            <a:blip r:embed="rId4">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sp>
        <p:nvSpPr>
          <p:cNvPr id="20" name="文本框 19"/>
          <p:cNvSpPr txBox="1"/>
          <p:nvPr>
            <p:custDataLst>
              <p:tags r:id="rId5"/>
            </p:custDataLst>
          </p:nvPr>
        </p:nvSpPr>
        <p:spPr>
          <a:xfrm>
            <a:off x="5915660" y="2491105"/>
            <a:ext cx="5445125" cy="2676525"/>
          </a:xfrm>
          <a:prstGeom prst="rect">
            <a:avLst/>
          </a:prstGeom>
          <a:noFill/>
        </p:spPr>
        <p:txBody>
          <a:bodyPr wrap="square" rtlCol="0">
            <a:spAutoFit/>
          </a:bodyPr>
          <a:p>
            <a:pPr eaLnBrk="1" hangingPunct="1">
              <a:lnSpc>
                <a:spcPct val="150000"/>
              </a:lnSpc>
            </a:pPr>
            <a:r>
              <a:rPr lang="zh-CN" altLang="en-US" sz="2800" dirty="0">
                <a:sym typeface="+mn-ea"/>
              </a:rPr>
              <a:t>数量上的特征</a:t>
            </a:r>
            <a:r>
              <a:rPr lang="en-US" altLang="zh-CN" sz="2800" dirty="0">
                <a:sym typeface="+mn-ea"/>
              </a:rPr>
              <a:t>——</a:t>
            </a:r>
            <a:r>
              <a:rPr lang="zh-CN" altLang="en-US" sz="2800" dirty="0">
                <a:sym typeface="+mn-ea"/>
              </a:rPr>
              <a:t>广度</a:t>
            </a:r>
            <a:endParaRPr lang="zh-CN" altLang="en-US" sz="2800" dirty="0">
              <a:sym typeface="+mn-ea"/>
            </a:endParaRPr>
          </a:p>
          <a:p>
            <a:pPr eaLnBrk="1" hangingPunct="1">
              <a:lnSpc>
                <a:spcPct val="150000"/>
              </a:lnSpc>
            </a:pPr>
            <a:r>
              <a:rPr lang="zh-CN" altLang="en-US" sz="2800" dirty="0">
                <a:sym typeface="+mn-ea"/>
              </a:rPr>
              <a:t>时间上的特征</a:t>
            </a:r>
            <a:r>
              <a:rPr lang="en-US" altLang="zh-CN" sz="2800" dirty="0">
                <a:sym typeface="+mn-ea"/>
              </a:rPr>
              <a:t>—— </a:t>
            </a:r>
            <a:r>
              <a:rPr lang="zh-CN" altLang="en-US" sz="2800" dirty="0">
                <a:sym typeface="+mn-ea"/>
              </a:rPr>
              <a:t>稳定性</a:t>
            </a:r>
            <a:endParaRPr lang="zh-CN" altLang="en-US" sz="2800" dirty="0"/>
          </a:p>
          <a:p>
            <a:pPr eaLnBrk="1" hangingPunct="1">
              <a:lnSpc>
                <a:spcPct val="150000"/>
              </a:lnSpc>
            </a:pPr>
            <a:r>
              <a:rPr lang="zh-CN" altLang="en-US" sz="2800" dirty="0">
                <a:sym typeface="+mn-ea"/>
              </a:rPr>
              <a:t>注意的分配</a:t>
            </a:r>
            <a:endParaRPr lang="zh-CN" altLang="en-US" sz="2800" dirty="0"/>
          </a:p>
          <a:p>
            <a:pPr eaLnBrk="1" hangingPunct="1">
              <a:lnSpc>
                <a:spcPct val="150000"/>
              </a:lnSpc>
            </a:pPr>
            <a:r>
              <a:rPr lang="zh-CN" altLang="en-US" sz="2800" dirty="0">
                <a:sym typeface="+mn-ea"/>
              </a:rPr>
              <a:t>注意的转移</a:t>
            </a:r>
            <a:endParaRPr lang="zh-CN" altLang="en-US" sz="2800" dirty="0">
              <a:solidFill>
                <a:schemeClr val="dk1"/>
              </a:solidFill>
              <a:latin typeface="Arial" panose="020B0604020202090204" pitchFamily="34" charset="0"/>
              <a:ea typeface="汉仪旗黑-55简" panose="00020600040101010101" charset="-122"/>
              <a:cs typeface="黑体" panose="02010609060101010101" charset="-122"/>
            </a:endParaRPr>
          </a:p>
        </p:txBody>
      </p:sp>
      <p:pic>
        <p:nvPicPr>
          <p:cNvPr id="21" name="图形 12"/>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859302" y="1880232"/>
            <a:ext cx="501660" cy="501660"/>
          </a:xfrm>
          <a:prstGeom prst="rect">
            <a:avLst/>
          </a:prstGeom>
          <a:effectLst>
            <a:outerShdw blurRad="12700" dist="12700" dir="2700000" algn="tl" rotWithShape="0">
              <a:prstClr val="black">
                <a:alpha val="40000"/>
              </a:prstClr>
            </a:outerShdw>
          </a:effectLst>
        </p:spPr>
      </p:pic>
      <p:pic>
        <p:nvPicPr>
          <p:cNvPr id="2" name="图形 15"/>
          <p:cNvPicPr>
            <a:picLocks noChangeAspect="1"/>
          </p:cNvPicPr>
          <p:nvPr/>
        </p:nvPicPr>
        <p:blipFill>
          <a:blip r:embed="rId10"/>
          <a:stretch>
            <a:fillRect/>
          </a:stretch>
        </p:blipFill>
        <p:spPr>
          <a:xfrm>
            <a:off x="691459" y="555849"/>
            <a:ext cx="861262" cy="745322"/>
          </a:xfrm>
          <a:prstGeom prst="rect">
            <a:avLst/>
          </a:prstGeom>
          <a:effectLst>
            <a:outerShdw blurRad="25400" dist="25400" dir="8100000" algn="tr"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randombar(horizontal)">
                                      <p:cBhvr>
                                        <p:cTn id="1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20"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椭圆 13"/>
          <p:cNvSpPr/>
          <p:nvPr>
            <p:custDataLst>
              <p:tags r:id="rId1"/>
            </p:custDataLst>
          </p:nvPr>
        </p:nvSpPr>
        <p:spPr>
          <a:xfrm>
            <a:off x="10848390" y="5726097"/>
            <a:ext cx="976543" cy="976543"/>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90204"/>
              <a:ea typeface="微软雅黑" panose="020B0503020204020204" charset="-122"/>
              <a:cs typeface="+mn-cs"/>
            </a:endParaRPr>
          </a:p>
        </p:txBody>
      </p:sp>
      <p:sp>
        <p:nvSpPr>
          <p:cNvPr id="8" name="任意多边形: 形状 7"/>
          <p:cNvSpPr/>
          <p:nvPr>
            <p:custDataLst>
              <p:tags r:id="rId2"/>
            </p:custDataLst>
          </p:nvPr>
        </p:nvSpPr>
        <p:spPr>
          <a:xfrm>
            <a:off x="0" y="0"/>
            <a:ext cx="2086253" cy="2308195"/>
          </a:xfrm>
          <a:custGeom>
            <a:avLst/>
            <a:gdLst>
              <a:gd name="connsiteX0" fmla="*/ 0 w 2086253"/>
              <a:gd name="connsiteY0" fmla="*/ 0 h 2308195"/>
              <a:gd name="connsiteX1" fmla="*/ 1970371 w 2086253"/>
              <a:gd name="connsiteY1" fmla="*/ 0 h 2308195"/>
              <a:gd name="connsiteX2" fmla="*/ 2010021 w 2086253"/>
              <a:gd name="connsiteY2" fmla="*/ 108330 h 2308195"/>
              <a:gd name="connsiteX3" fmla="*/ 2086253 w 2086253"/>
              <a:gd name="connsiteY3" fmla="*/ 612560 h 2308195"/>
              <a:gd name="connsiteX4" fmla="*/ 390618 w 2086253"/>
              <a:gd name="connsiteY4" fmla="*/ 2308195 h 2308195"/>
              <a:gd name="connsiteX5" fmla="*/ 48889 w 2086253"/>
              <a:gd name="connsiteY5" fmla="*/ 2273746 h 2308195"/>
              <a:gd name="connsiteX6" fmla="*/ 0 w 2086253"/>
              <a:gd name="connsiteY6" fmla="*/ 2261175 h 2308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6253" h="2308195">
                <a:moveTo>
                  <a:pt x="0" y="0"/>
                </a:moveTo>
                <a:lnTo>
                  <a:pt x="1970371" y="0"/>
                </a:lnTo>
                <a:lnTo>
                  <a:pt x="2010021" y="108330"/>
                </a:lnTo>
                <a:cubicBezTo>
                  <a:pt x="2059564" y="267616"/>
                  <a:pt x="2086253" y="436971"/>
                  <a:pt x="2086253" y="612560"/>
                </a:cubicBezTo>
                <a:cubicBezTo>
                  <a:pt x="2086253" y="1549033"/>
                  <a:pt x="1327091" y="2308195"/>
                  <a:pt x="390618" y="2308195"/>
                </a:cubicBezTo>
                <a:cubicBezTo>
                  <a:pt x="273559" y="2308195"/>
                  <a:pt x="159270" y="2296333"/>
                  <a:pt x="48889" y="2273746"/>
                </a:cubicBezTo>
                <a:lnTo>
                  <a:pt x="0" y="226117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90204"/>
              <a:ea typeface="微软雅黑" panose="020B0503020204020204" charset="-122"/>
              <a:cs typeface="+mn-cs"/>
            </a:endParaRPr>
          </a:p>
        </p:txBody>
      </p:sp>
      <p:sp>
        <p:nvSpPr>
          <p:cNvPr id="9" name="任意多边形: 形状 8"/>
          <p:cNvSpPr/>
          <p:nvPr>
            <p:custDataLst>
              <p:tags r:id="rId3"/>
            </p:custDataLst>
          </p:nvPr>
        </p:nvSpPr>
        <p:spPr>
          <a:xfrm>
            <a:off x="9190227" y="5726097"/>
            <a:ext cx="1982568" cy="1131904"/>
          </a:xfrm>
          <a:custGeom>
            <a:avLst/>
            <a:gdLst>
              <a:gd name="connsiteX0" fmla="*/ 1267288 w 2534576"/>
              <a:gd name="connsiteY0" fmla="*/ 0 h 1447061"/>
              <a:gd name="connsiteX1" fmla="*/ 2534576 w 2534576"/>
              <a:gd name="connsiteY1" fmla="*/ 1267288 h 1447061"/>
              <a:gd name="connsiteX2" fmla="*/ 2528033 w 2534576"/>
              <a:gd name="connsiteY2" fmla="*/ 1396861 h 1447061"/>
              <a:gd name="connsiteX3" fmla="*/ 2520372 w 2534576"/>
              <a:gd name="connsiteY3" fmla="*/ 1447061 h 1447061"/>
              <a:gd name="connsiteX4" fmla="*/ 14205 w 2534576"/>
              <a:gd name="connsiteY4" fmla="*/ 1447061 h 1447061"/>
              <a:gd name="connsiteX5" fmla="*/ 6543 w 2534576"/>
              <a:gd name="connsiteY5" fmla="*/ 1396861 h 1447061"/>
              <a:gd name="connsiteX6" fmla="*/ 0 w 2534576"/>
              <a:gd name="connsiteY6" fmla="*/ 1267288 h 1447061"/>
              <a:gd name="connsiteX7" fmla="*/ 1267288 w 2534576"/>
              <a:gd name="connsiteY7" fmla="*/ 0 h 1447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34576" h="1447061">
                <a:moveTo>
                  <a:pt x="1267288" y="0"/>
                </a:moveTo>
                <a:cubicBezTo>
                  <a:pt x="1967192" y="0"/>
                  <a:pt x="2534576" y="567384"/>
                  <a:pt x="2534576" y="1267288"/>
                </a:cubicBezTo>
                <a:cubicBezTo>
                  <a:pt x="2534576" y="1311032"/>
                  <a:pt x="2532360" y="1354259"/>
                  <a:pt x="2528033" y="1396861"/>
                </a:cubicBezTo>
                <a:lnTo>
                  <a:pt x="2520372" y="1447061"/>
                </a:lnTo>
                <a:lnTo>
                  <a:pt x="14205" y="1447061"/>
                </a:lnTo>
                <a:lnTo>
                  <a:pt x="6543" y="1396861"/>
                </a:lnTo>
                <a:cubicBezTo>
                  <a:pt x="2217" y="1354259"/>
                  <a:pt x="0" y="1311032"/>
                  <a:pt x="0" y="1267288"/>
                </a:cubicBezTo>
                <a:cubicBezTo>
                  <a:pt x="0" y="567384"/>
                  <a:pt x="567384" y="0"/>
                  <a:pt x="1267288" y="0"/>
                </a:cubicBez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90204"/>
              <a:ea typeface="微软雅黑" panose="020B0503020204020204" charset="-122"/>
              <a:cs typeface="+mn-cs"/>
            </a:endParaRPr>
          </a:p>
        </p:txBody>
      </p:sp>
      <p:sp>
        <p:nvSpPr>
          <p:cNvPr id="13" name="椭圆 12"/>
          <p:cNvSpPr/>
          <p:nvPr>
            <p:custDataLst>
              <p:tags r:id="rId4"/>
            </p:custDataLst>
          </p:nvPr>
        </p:nvSpPr>
        <p:spPr>
          <a:xfrm>
            <a:off x="2290445" y="1304290"/>
            <a:ext cx="622935" cy="622935"/>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90204"/>
              <a:ea typeface="微软雅黑" panose="020B0503020204020204" charset="-122"/>
              <a:cs typeface="+mn-cs"/>
            </a:endParaRPr>
          </a:p>
        </p:txBody>
      </p:sp>
      <p:sp>
        <p:nvSpPr>
          <p:cNvPr id="11" name="文本框 10"/>
          <p:cNvSpPr txBox="1"/>
          <p:nvPr>
            <p:custDataLst>
              <p:tags r:id="rId5"/>
            </p:custDataLst>
          </p:nvPr>
        </p:nvSpPr>
        <p:spPr>
          <a:xfrm>
            <a:off x="2362896" y="3336668"/>
            <a:ext cx="8993362" cy="1939069"/>
          </a:xfrm>
          <a:prstGeom prst="rect">
            <a:avLst/>
          </a:prstGeom>
          <a:noFill/>
        </p:spPr>
        <p:txBody>
          <a:bodyPr wrap="square" rtlCol="0">
            <a:normAutofit/>
          </a:bodyPr>
          <a:p>
            <a:pPr marL="0" lvl="0" indent="0" algn="l">
              <a:lnSpc>
                <a:spcPct val="120000"/>
              </a:lnSpc>
              <a:spcBef>
                <a:spcPts val="0"/>
              </a:spcBef>
              <a:spcAft>
                <a:spcPts val="800"/>
              </a:spcAft>
              <a:buSzPct val="100000"/>
              <a:buNone/>
            </a:pPr>
            <a:r>
              <a:rPr kumimoji="0" lang="zh-CN" altLang="en-US" sz="3000" b="0" i="0" kern="1200" cap="none" spc="220" normalizeH="0" noProof="0" dirty="0">
                <a:ln>
                  <a:noFill/>
                </a:ln>
                <a:solidFill>
                  <a:schemeClr val="tx1">
                    <a:lumMod val="75000"/>
                    <a:lumOff val="25000"/>
                  </a:schemeClr>
                </a:solidFill>
                <a:effectLst/>
                <a:latin typeface="Arial" panose="020B0604020202090204" pitchFamily="34" charset="0"/>
                <a:ea typeface="微软雅黑" panose="020B0503020204020204" charset="-122"/>
                <a:cs typeface="+mn-cs"/>
              </a:rPr>
              <a:t>注意的广度也叫注意的范围，是指在同一时间里能清楚地把握对象的数量。</a:t>
            </a:r>
            <a:endParaRPr kumimoji="0" lang="zh-CN" altLang="en-US" sz="3000" b="0" i="0" kern="1200" cap="none" spc="220" normalizeH="0" noProof="0" dirty="0">
              <a:ln>
                <a:noFill/>
              </a:ln>
              <a:solidFill>
                <a:schemeClr val="tx1">
                  <a:lumMod val="75000"/>
                  <a:lumOff val="25000"/>
                </a:schemeClr>
              </a:solidFill>
              <a:effectLst/>
              <a:latin typeface="Arial" panose="020B0604020202090204" pitchFamily="34" charset="0"/>
              <a:ea typeface="微软雅黑" panose="020B0503020204020204" charset="-122"/>
              <a:cs typeface="+mn-cs"/>
            </a:endParaRPr>
          </a:p>
        </p:txBody>
      </p:sp>
      <p:sp>
        <p:nvSpPr>
          <p:cNvPr id="12" name="文本框 11"/>
          <p:cNvSpPr txBox="1"/>
          <p:nvPr>
            <p:custDataLst>
              <p:tags r:id="rId6"/>
            </p:custDataLst>
          </p:nvPr>
        </p:nvSpPr>
        <p:spPr>
          <a:xfrm>
            <a:off x="2362896" y="2377730"/>
            <a:ext cx="7985700" cy="789940"/>
          </a:xfrm>
          <a:prstGeom prst="rect">
            <a:avLst/>
          </a:prstGeom>
          <a:noFill/>
        </p:spPr>
        <p:txBody>
          <a:bodyPr wrap="square" rtlCol="0" anchor="b" anchorCtr="0">
            <a:normAutofit/>
          </a:bodyPr>
          <a:p>
            <a:pPr marL="0" marR="0" lvl="0" indent="0" algn="l" defTabSz="914400" rtl="0" eaLnBrk="1" fontAlgn="auto" latinLnBrk="0" hangingPunct="1">
              <a:lnSpc>
                <a:spcPct val="100000"/>
              </a:lnSpc>
              <a:spcBef>
                <a:spcPts val="0"/>
              </a:spcBef>
              <a:spcAft>
                <a:spcPts val="0"/>
              </a:spcAft>
              <a:buSzPct val="100000"/>
              <a:buFontTx/>
              <a:buNone/>
            </a:pPr>
            <a:r>
              <a:rPr kumimoji="0" lang="en-US" altLang="zh-CN" sz="4200" b="1" i="0" kern="1200" cap="none" spc="260" normalizeH="0" noProof="0" dirty="0">
                <a:ln>
                  <a:noFill/>
                </a:ln>
                <a:solidFill>
                  <a:schemeClr val="accent1">
                    <a:lumMod val="75000"/>
                  </a:schemeClr>
                </a:solidFill>
                <a:effectLst/>
                <a:latin typeface="Arial" panose="020B0604020202090204" pitchFamily="34" charset="0"/>
                <a:ea typeface="微软雅黑" panose="020B0503020204020204" charset="-122"/>
                <a:cs typeface="+mn-cs"/>
              </a:rPr>
              <a:t>1、注意的广度</a:t>
            </a:r>
            <a:endParaRPr kumimoji="0" lang="en-US" altLang="zh-CN" sz="4200" b="1" i="0" kern="1200" cap="none" spc="260" normalizeH="0" noProof="0" dirty="0">
              <a:ln>
                <a:noFill/>
              </a:ln>
              <a:solidFill>
                <a:schemeClr val="accent1">
                  <a:lumMod val="75000"/>
                </a:schemeClr>
              </a:solidFill>
              <a:effectLst/>
              <a:latin typeface="Arial" panose="020B0604020202090204" pitchFamily="34" charset="0"/>
              <a:ea typeface="微软雅黑" panose="020B0503020204020204" charset="-122"/>
              <a:cs typeface="+mn-cs"/>
            </a:endParaRPr>
          </a:p>
        </p:txBody>
      </p:sp>
      <p:sp>
        <p:nvSpPr>
          <p:cNvPr id="2" name="Rectangle 2"/>
          <p:cNvSpPr>
            <a:spLocks noGrp="1"/>
          </p:cNvSpPr>
          <p:nvPr>
            <p:custDataLst>
              <p:tags r:id="rId7"/>
            </p:custDataLst>
          </p:nvPr>
        </p:nvSpPr>
        <p:spPr>
          <a:xfrm>
            <a:off x="838200" y="365125"/>
            <a:ext cx="10515600" cy="1325563"/>
          </a:xfrm>
          <a:prstGeom prst="rect">
            <a:avLst/>
          </a:prstGeom>
        </p:spPr>
        <p:txBody>
          <a:bodyPr vert="horz" wrap="square"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a:lstStyle>
          <a:p>
            <a:pPr eaLnBrk="1" hangingPunct="1"/>
            <a:r>
              <a:rPr lang="en-US" altLang="zh-CN" dirty="0">
                <a:solidFill>
                  <a:schemeClr val="tx1"/>
                </a:solidFill>
              </a:rPr>
              <a:t> </a:t>
            </a:r>
            <a:endParaRPr lang="en-US" altLang="zh-CN" dirty="0">
              <a:solidFill>
                <a:schemeClr val="tx1"/>
              </a:solidFill>
            </a:endParaRPr>
          </a:p>
        </p:txBody>
      </p:sp>
    </p:spTree>
    <p:custDataLst>
      <p:tags r:id="rId8"/>
    </p:custDataLst>
  </p:cSld>
  <p:clrMapOvr>
    <a:masterClrMapping/>
  </p:clrMapOvr>
  <p:transition>
    <p:push dir="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矩形 15"/>
          <p:cNvSpPr/>
          <p:nvPr>
            <p:custDataLst>
              <p:tags r:id="rId1"/>
            </p:custDataLst>
          </p:nvPr>
        </p:nvSpPr>
        <p:spPr>
          <a:xfrm>
            <a:off x="549644" y="1832469"/>
            <a:ext cx="11363028" cy="4499877"/>
          </a:xfrm>
          <a:prstGeom prst="rect">
            <a:avLst/>
          </a:pr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90204" pitchFamily="34" charset="0"/>
              <a:ea typeface="微软雅黑" panose="020B0503020204020204" charset="-122"/>
            </a:endParaRPr>
          </a:p>
        </p:txBody>
      </p:sp>
      <p:sp>
        <p:nvSpPr>
          <p:cNvPr id="17" name="矩形 16"/>
          <p:cNvSpPr/>
          <p:nvPr>
            <p:custDataLst>
              <p:tags r:id="rId2"/>
            </p:custDataLst>
          </p:nvPr>
        </p:nvSpPr>
        <p:spPr>
          <a:xfrm>
            <a:off x="333829" y="1672533"/>
            <a:ext cx="11321142" cy="4408572"/>
          </a:xfrm>
          <a:prstGeom prst="rect">
            <a:avLst/>
          </a:prstGeom>
          <a:solidFill>
            <a:schemeClr val="bg1">
              <a:alpha val="51000"/>
            </a:schemeClr>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90204" pitchFamily="34" charset="0"/>
              <a:ea typeface="微软雅黑" panose="020B0503020204020204" charset="-122"/>
            </a:endParaRPr>
          </a:p>
        </p:txBody>
      </p:sp>
      <p:sp>
        <p:nvSpPr>
          <p:cNvPr id="91" name="任意多边形: 形状 90"/>
          <p:cNvSpPr/>
          <p:nvPr>
            <p:custDataLst>
              <p:tags r:id="rId3"/>
            </p:custDataLst>
          </p:nvPr>
        </p:nvSpPr>
        <p:spPr>
          <a:xfrm>
            <a:off x="10752454" y="5811577"/>
            <a:ext cx="1261746" cy="659131"/>
          </a:xfrm>
          <a:custGeom>
            <a:avLst/>
            <a:gdLst>
              <a:gd name="connsiteX0" fmla="*/ 1233285 w 1261746"/>
              <a:gd name="connsiteY0" fmla="*/ 602227 h 659131"/>
              <a:gd name="connsiteX1" fmla="*/ 1261746 w 1261746"/>
              <a:gd name="connsiteY1" fmla="*/ 630679 h 659131"/>
              <a:gd name="connsiteX2" fmla="*/ 1233285 w 1261746"/>
              <a:gd name="connsiteY2" fmla="*/ 659131 h 659131"/>
              <a:gd name="connsiteX3" fmla="*/ 1204824 w 1261746"/>
              <a:gd name="connsiteY3" fmla="*/ 630679 h 659131"/>
              <a:gd name="connsiteX4" fmla="*/ 1233285 w 1261746"/>
              <a:gd name="connsiteY4" fmla="*/ 602227 h 659131"/>
              <a:gd name="connsiteX5" fmla="*/ 1112803 w 1261746"/>
              <a:gd name="connsiteY5" fmla="*/ 602227 h 659131"/>
              <a:gd name="connsiteX6" fmla="*/ 1141264 w 1261746"/>
              <a:gd name="connsiteY6" fmla="*/ 630679 h 659131"/>
              <a:gd name="connsiteX7" fmla="*/ 1112803 w 1261746"/>
              <a:gd name="connsiteY7" fmla="*/ 659131 h 659131"/>
              <a:gd name="connsiteX8" fmla="*/ 1084342 w 1261746"/>
              <a:gd name="connsiteY8" fmla="*/ 630679 h 659131"/>
              <a:gd name="connsiteX9" fmla="*/ 1112803 w 1261746"/>
              <a:gd name="connsiteY9" fmla="*/ 602227 h 659131"/>
              <a:gd name="connsiteX10" fmla="*/ 992320 w 1261746"/>
              <a:gd name="connsiteY10" fmla="*/ 602227 h 659131"/>
              <a:gd name="connsiteX11" fmla="*/ 1020781 w 1261746"/>
              <a:gd name="connsiteY11" fmla="*/ 630679 h 659131"/>
              <a:gd name="connsiteX12" fmla="*/ 992320 w 1261746"/>
              <a:gd name="connsiteY12" fmla="*/ 659131 h 659131"/>
              <a:gd name="connsiteX13" fmla="*/ 963859 w 1261746"/>
              <a:gd name="connsiteY13" fmla="*/ 630679 h 659131"/>
              <a:gd name="connsiteX14" fmla="*/ 992320 w 1261746"/>
              <a:gd name="connsiteY14" fmla="*/ 602227 h 659131"/>
              <a:gd name="connsiteX15" fmla="*/ 871838 w 1261746"/>
              <a:gd name="connsiteY15" fmla="*/ 602227 h 659131"/>
              <a:gd name="connsiteX16" fmla="*/ 900299 w 1261746"/>
              <a:gd name="connsiteY16" fmla="*/ 630679 h 659131"/>
              <a:gd name="connsiteX17" fmla="*/ 871838 w 1261746"/>
              <a:gd name="connsiteY17" fmla="*/ 659131 h 659131"/>
              <a:gd name="connsiteX18" fmla="*/ 843377 w 1261746"/>
              <a:gd name="connsiteY18" fmla="*/ 630679 h 659131"/>
              <a:gd name="connsiteX19" fmla="*/ 871838 w 1261746"/>
              <a:gd name="connsiteY19" fmla="*/ 602227 h 659131"/>
              <a:gd name="connsiteX20" fmla="*/ 751356 w 1261746"/>
              <a:gd name="connsiteY20" fmla="*/ 602227 h 659131"/>
              <a:gd name="connsiteX21" fmla="*/ 779817 w 1261746"/>
              <a:gd name="connsiteY21" fmla="*/ 630679 h 659131"/>
              <a:gd name="connsiteX22" fmla="*/ 751356 w 1261746"/>
              <a:gd name="connsiteY22" fmla="*/ 659131 h 659131"/>
              <a:gd name="connsiteX23" fmla="*/ 722895 w 1261746"/>
              <a:gd name="connsiteY23" fmla="*/ 630679 h 659131"/>
              <a:gd name="connsiteX24" fmla="*/ 751356 w 1261746"/>
              <a:gd name="connsiteY24" fmla="*/ 602227 h 659131"/>
              <a:gd name="connsiteX25" fmla="*/ 630873 w 1261746"/>
              <a:gd name="connsiteY25" fmla="*/ 602227 h 659131"/>
              <a:gd name="connsiteX26" fmla="*/ 659334 w 1261746"/>
              <a:gd name="connsiteY26" fmla="*/ 630679 h 659131"/>
              <a:gd name="connsiteX27" fmla="*/ 630873 w 1261746"/>
              <a:gd name="connsiteY27" fmla="*/ 659131 h 659131"/>
              <a:gd name="connsiteX28" fmla="*/ 602412 w 1261746"/>
              <a:gd name="connsiteY28" fmla="*/ 630679 h 659131"/>
              <a:gd name="connsiteX29" fmla="*/ 630873 w 1261746"/>
              <a:gd name="connsiteY29" fmla="*/ 602227 h 659131"/>
              <a:gd name="connsiteX30" fmla="*/ 510391 w 1261746"/>
              <a:gd name="connsiteY30" fmla="*/ 602227 h 659131"/>
              <a:gd name="connsiteX31" fmla="*/ 538852 w 1261746"/>
              <a:gd name="connsiteY31" fmla="*/ 630679 h 659131"/>
              <a:gd name="connsiteX32" fmla="*/ 510391 w 1261746"/>
              <a:gd name="connsiteY32" fmla="*/ 659131 h 659131"/>
              <a:gd name="connsiteX33" fmla="*/ 481930 w 1261746"/>
              <a:gd name="connsiteY33" fmla="*/ 630679 h 659131"/>
              <a:gd name="connsiteX34" fmla="*/ 510391 w 1261746"/>
              <a:gd name="connsiteY34" fmla="*/ 602227 h 659131"/>
              <a:gd name="connsiteX35" fmla="*/ 389908 w 1261746"/>
              <a:gd name="connsiteY35" fmla="*/ 602227 h 659131"/>
              <a:gd name="connsiteX36" fmla="*/ 418369 w 1261746"/>
              <a:gd name="connsiteY36" fmla="*/ 630679 h 659131"/>
              <a:gd name="connsiteX37" fmla="*/ 389908 w 1261746"/>
              <a:gd name="connsiteY37" fmla="*/ 659131 h 659131"/>
              <a:gd name="connsiteX38" fmla="*/ 361447 w 1261746"/>
              <a:gd name="connsiteY38" fmla="*/ 630679 h 659131"/>
              <a:gd name="connsiteX39" fmla="*/ 389908 w 1261746"/>
              <a:gd name="connsiteY39" fmla="*/ 602227 h 659131"/>
              <a:gd name="connsiteX40" fmla="*/ 269426 w 1261746"/>
              <a:gd name="connsiteY40" fmla="*/ 602227 h 659131"/>
              <a:gd name="connsiteX41" fmla="*/ 297887 w 1261746"/>
              <a:gd name="connsiteY41" fmla="*/ 630679 h 659131"/>
              <a:gd name="connsiteX42" fmla="*/ 269426 w 1261746"/>
              <a:gd name="connsiteY42" fmla="*/ 659131 h 659131"/>
              <a:gd name="connsiteX43" fmla="*/ 240965 w 1261746"/>
              <a:gd name="connsiteY43" fmla="*/ 630679 h 659131"/>
              <a:gd name="connsiteX44" fmla="*/ 269426 w 1261746"/>
              <a:gd name="connsiteY44" fmla="*/ 602227 h 659131"/>
              <a:gd name="connsiteX45" fmla="*/ 148943 w 1261746"/>
              <a:gd name="connsiteY45" fmla="*/ 602227 h 659131"/>
              <a:gd name="connsiteX46" fmla="*/ 177404 w 1261746"/>
              <a:gd name="connsiteY46" fmla="*/ 630679 h 659131"/>
              <a:gd name="connsiteX47" fmla="*/ 148943 w 1261746"/>
              <a:gd name="connsiteY47" fmla="*/ 659131 h 659131"/>
              <a:gd name="connsiteX48" fmla="*/ 120482 w 1261746"/>
              <a:gd name="connsiteY48" fmla="*/ 630679 h 659131"/>
              <a:gd name="connsiteX49" fmla="*/ 148943 w 1261746"/>
              <a:gd name="connsiteY49" fmla="*/ 602227 h 659131"/>
              <a:gd name="connsiteX50" fmla="*/ 28461 w 1261746"/>
              <a:gd name="connsiteY50" fmla="*/ 602227 h 659131"/>
              <a:gd name="connsiteX51" fmla="*/ 56922 w 1261746"/>
              <a:gd name="connsiteY51" fmla="*/ 630679 h 659131"/>
              <a:gd name="connsiteX52" fmla="*/ 28461 w 1261746"/>
              <a:gd name="connsiteY52" fmla="*/ 659131 h 659131"/>
              <a:gd name="connsiteX53" fmla="*/ 0 w 1261746"/>
              <a:gd name="connsiteY53" fmla="*/ 630679 h 659131"/>
              <a:gd name="connsiteX54" fmla="*/ 28461 w 1261746"/>
              <a:gd name="connsiteY54" fmla="*/ 602227 h 659131"/>
              <a:gd name="connsiteX55" fmla="*/ 1233285 w 1261746"/>
              <a:gd name="connsiteY55" fmla="*/ 481781 h 659131"/>
              <a:gd name="connsiteX56" fmla="*/ 1261746 w 1261746"/>
              <a:gd name="connsiteY56" fmla="*/ 510233 h 659131"/>
              <a:gd name="connsiteX57" fmla="*/ 1233285 w 1261746"/>
              <a:gd name="connsiteY57" fmla="*/ 538685 h 659131"/>
              <a:gd name="connsiteX58" fmla="*/ 1204824 w 1261746"/>
              <a:gd name="connsiteY58" fmla="*/ 510233 h 659131"/>
              <a:gd name="connsiteX59" fmla="*/ 1233285 w 1261746"/>
              <a:gd name="connsiteY59" fmla="*/ 481781 h 659131"/>
              <a:gd name="connsiteX60" fmla="*/ 1112803 w 1261746"/>
              <a:gd name="connsiteY60" fmla="*/ 481781 h 659131"/>
              <a:gd name="connsiteX61" fmla="*/ 1141264 w 1261746"/>
              <a:gd name="connsiteY61" fmla="*/ 510233 h 659131"/>
              <a:gd name="connsiteX62" fmla="*/ 1112803 w 1261746"/>
              <a:gd name="connsiteY62" fmla="*/ 538685 h 659131"/>
              <a:gd name="connsiteX63" fmla="*/ 1084342 w 1261746"/>
              <a:gd name="connsiteY63" fmla="*/ 510233 h 659131"/>
              <a:gd name="connsiteX64" fmla="*/ 1112803 w 1261746"/>
              <a:gd name="connsiteY64" fmla="*/ 481781 h 659131"/>
              <a:gd name="connsiteX65" fmla="*/ 992320 w 1261746"/>
              <a:gd name="connsiteY65" fmla="*/ 481781 h 659131"/>
              <a:gd name="connsiteX66" fmla="*/ 1020781 w 1261746"/>
              <a:gd name="connsiteY66" fmla="*/ 510233 h 659131"/>
              <a:gd name="connsiteX67" fmla="*/ 992320 w 1261746"/>
              <a:gd name="connsiteY67" fmla="*/ 538685 h 659131"/>
              <a:gd name="connsiteX68" fmla="*/ 963859 w 1261746"/>
              <a:gd name="connsiteY68" fmla="*/ 510233 h 659131"/>
              <a:gd name="connsiteX69" fmla="*/ 992320 w 1261746"/>
              <a:gd name="connsiteY69" fmla="*/ 481781 h 659131"/>
              <a:gd name="connsiteX70" fmla="*/ 871838 w 1261746"/>
              <a:gd name="connsiteY70" fmla="*/ 481781 h 659131"/>
              <a:gd name="connsiteX71" fmla="*/ 900299 w 1261746"/>
              <a:gd name="connsiteY71" fmla="*/ 510233 h 659131"/>
              <a:gd name="connsiteX72" fmla="*/ 871838 w 1261746"/>
              <a:gd name="connsiteY72" fmla="*/ 538685 h 659131"/>
              <a:gd name="connsiteX73" fmla="*/ 843377 w 1261746"/>
              <a:gd name="connsiteY73" fmla="*/ 510233 h 659131"/>
              <a:gd name="connsiteX74" fmla="*/ 871838 w 1261746"/>
              <a:gd name="connsiteY74" fmla="*/ 481781 h 659131"/>
              <a:gd name="connsiteX75" fmla="*/ 751356 w 1261746"/>
              <a:gd name="connsiteY75" fmla="*/ 481781 h 659131"/>
              <a:gd name="connsiteX76" fmla="*/ 779817 w 1261746"/>
              <a:gd name="connsiteY76" fmla="*/ 510233 h 659131"/>
              <a:gd name="connsiteX77" fmla="*/ 751356 w 1261746"/>
              <a:gd name="connsiteY77" fmla="*/ 538685 h 659131"/>
              <a:gd name="connsiteX78" fmla="*/ 722895 w 1261746"/>
              <a:gd name="connsiteY78" fmla="*/ 510233 h 659131"/>
              <a:gd name="connsiteX79" fmla="*/ 751356 w 1261746"/>
              <a:gd name="connsiteY79" fmla="*/ 481781 h 659131"/>
              <a:gd name="connsiteX80" fmla="*/ 630873 w 1261746"/>
              <a:gd name="connsiteY80" fmla="*/ 481781 h 659131"/>
              <a:gd name="connsiteX81" fmla="*/ 659334 w 1261746"/>
              <a:gd name="connsiteY81" fmla="*/ 510233 h 659131"/>
              <a:gd name="connsiteX82" fmla="*/ 630873 w 1261746"/>
              <a:gd name="connsiteY82" fmla="*/ 538685 h 659131"/>
              <a:gd name="connsiteX83" fmla="*/ 602412 w 1261746"/>
              <a:gd name="connsiteY83" fmla="*/ 510233 h 659131"/>
              <a:gd name="connsiteX84" fmla="*/ 630873 w 1261746"/>
              <a:gd name="connsiteY84" fmla="*/ 481781 h 659131"/>
              <a:gd name="connsiteX85" fmla="*/ 510391 w 1261746"/>
              <a:gd name="connsiteY85" fmla="*/ 481781 h 659131"/>
              <a:gd name="connsiteX86" fmla="*/ 538852 w 1261746"/>
              <a:gd name="connsiteY86" fmla="*/ 510233 h 659131"/>
              <a:gd name="connsiteX87" fmla="*/ 510391 w 1261746"/>
              <a:gd name="connsiteY87" fmla="*/ 538685 h 659131"/>
              <a:gd name="connsiteX88" fmla="*/ 481930 w 1261746"/>
              <a:gd name="connsiteY88" fmla="*/ 510233 h 659131"/>
              <a:gd name="connsiteX89" fmla="*/ 510391 w 1261746"/>
              <a:gd name="connsiteY89" fmla="*/ 481781 h 659131"/>
              <a:gd name="connsiteX90" fmla="*/ 389908 w 1261746"/>
              <a:gd name="connsiteY90" fmla="*/ 481781 h 659131"/>
              <a:gd name="connsiteX91" fmla="*/ 418369 w 1261746"/>
              <a:gd name="connsiteY91" fmla="*/ 510233 h 659131"/>
              <a:gd name="connsiteX92" fmla="*/ 389908 w 1261746"/>
              <a:gd name="connsiteY92" fmla="*/ 538685 h 659131"/>
              <a:gd name="connsiteX93" fmla="*/ 361447 w 1261746"/>
              <a:gd name="connsiteY93" fmla="*/ 510233 h 659131"/>
              <a:gd name="connsiteX94" fmla="*/ 389908 w 1261746"/>
              <a:gd name="connsiteY94" fmla="*/ 481781 h 659131"/>
              <a:gd name="connsiteX95" fmla="*/ 269426 w 1261746"/>
              <a:gd name="connsiteY95" fmla="*/ 481781 h 659131"/>
              <a:gd name="connsiteX96" fmla="*/ 297887 w 1261746"/>
              <a:gd name="connsiteY96" fmla="*/ 510233 h 659131"/>
              <a:gd name="connsiteX97" fmla="*/ 269426 w 1261746"/>
              <a:gd name="connsiteY97" fmla="*/ 538685 h 659131"/>
              <a:gd name="connsiteX98" fmla="*/ 240965 w 1261746"/>
              <a:gd name="connsiteY98" fmla="*/ 510233 h 659131"/>
              <a:gd name="connsiteX99" fmla="*/ 269426 w 1261746"/>
              <a:gd name="connsiteY99" fmla="*/ 481781 h 659131"/>
              <a:gd name="connsiteX100" fmla="*/ 148943 w 1261746"/>
              <a:gd name="connsiteY100" fmla="*/ 481781 h 659131"/>
              <a:gd name="connsiteX101" fmla="*/ 177404 w 1261746"/>
              <a:gd name="connsiteY101" fmla="*/ 510233 h 659131"/>
              <a:gd name="connsiteX102" fmla="*/ 148943 w 1261746"/>
              <a:gd name="connsiteY102" fmla="*/ 538685 h 659131"/>
              <a:gd name="connsiteX103" fmla="*/ 120482 w 1261746"/>
              <a:gd name="connsiteY103" fmla="*/ 510233 h 659131"/>
              <a:gd name="connsiteX104" fmla="*/ 148943 w 1261746"/>
              <a:gd name="connsiteY104" fmla="*/ 481781 h 659131"/>
              <a:gd name="connsiteX105" fmla="*/ 28461 w 1261746"/>
              <a:gd name="connsiteY105" fmla="*/ 481781 h 659131"/>
              <a:gd name="connsiteX106" fmla="*/ 56922 w 1261746"/>
              <a:gd name="connsiteY106" fmla="*/ 510233 h 659131"/>
              <a:gd name="connsiteX107" fmla="*/ 28461 w 1261746"/>
              <a:gd name="connsiteY107" fmla="*/ 538685 h 659131"/>
              <a:gd name="connsiteX108" fmla="*/ 0 w 1261746"/>
              <a:gd name="connsiteY108" fmla="*/ 510233 h 659131"/>
              <a:gd name="connsiteX109" fmla="*/ 28461 w 1261746"/>
              <a:gd name="connsiteY109" fmla="*/ 481781 h 659131"/>
              <a:gd name="connsiteX110" fmla="*/ 1233285 w 1261746"/>
              <a:gd name="connsiteY110" fmla="*/ 361336 h 659131"/>
              <a:gd name="connsiteX111" fmla="*/ 1261746 w 1261746"/>
              <a:gd name="connsiteY111" fmla="*/ 389788 h 659131"/>
              <a:gd name="connsiteX112" fmla="*/ 1233285 w 1261746"/>
              <a:gd name="connsiteY112" fmla="*/ 418240 h 659131"/>
              <a:gd name="connsiteX113" fmla="*/ 1204824 w 1261746"/>
              <a:gd name="connsiteY113" fmla="*/ 389788 h 659131"/>
              <a:gd name="connsiteX114" fmla="*/ 1233285 w 1261746"/>
              <a:gd name="connsiteY114" fmla="*/ 361336 h 659131"/>
              <a:gd name="connsiteX115" fmla="*/ 1112803 w 1261746"/>
              <a:gd name="connsiteY115" fmla="*/ 361336 h 659131"/>
              <a:gd name="connsiteX116" fmla="*/ 1141264 w 1261746"/>
              <a:gd name="connsiteY116" fmla="*/ 389788 h 659131"/>
              <a:gd name="connsiteX117" fmla="*/ 1112803 w 1261746"/>
              <a:gd name="connsiteY117" fmla="*/ 418240 h 659131"/>
              <a:gd name="connsiteX118" fmla="*/ 1084342 w 1261746"/>
              <a:gd name="connsiteY118" fmla="*/ 389788 h 659131"/>
              <a:gd name="connsiteX119" fmla="*/ 1112803 w 1261746"/>
              <a:gd name="connsiteY119" fmla="*/ 361336 h 659131"/>
              <a:gd name="connsiteX120" fmla="*/ 992320 w 1261746"/>
              <a:gd name="connsiteY120" fmla="*/ 361336 h 659131"/>
              <a:gd name="connsiteX121" fmla="*/ 1020781 w 1261746"/>
              <a:gd name="connsiteY121" fmla="*/ 389788 h 659131"/>
              <a:gd name="connsiteX122" fmla="*/ 992320 w 1261746"/>
              <a:gd name="connsiteY122" fmla="*/ 418240 h 659131"/>
              <a:gd name="connsiteX123" fmla="*/ 963859 w 1261746"/>
              <a:gd name="connsiteY123" fmla="*/ 389788 h 659131"/>
              <a:gd name="connsiteX124" fmla="*/ 992320 w 1261746"/>
              <a:gd name="connsiteY124" fmla="*/ 361336 h 659131"/>
              <a:gd name="connsiteX125" fmla="*/ 871838 w 1261746"/>
              <a:gd name="connsiteY125" fmla="*/ 361336 h 659131"/>
              <a:gd name="connsiteX126" fmla="*/ 900299 w 1261746"/>
              <a:gd name="connsiteY126" fmla="*/ 389788 h 659131"/>
              <a:gd name="connsiteX127" fmla="*/ 871838 w 1261746"/>
              <a:gd name="connsiteY127" fmla="*/ 418240 h 659131"/>
              <a:gd name="connsiteX128" fmla="*/ 843377 w 1261746"/>
              <a:gd name="connsiteY128" fmla="*/ 389788 h 659131"/>
              <a:gd name="connsiteX129" fmla="*/ 871838 w 1261746"/>
              <a:gd name="connsiteY129" fmla="*/ 361336 h 659131"/>
              <a:gd name="connsiteX130" fmla="*/ 751356 w 1261746"/>
              <a:gd name="connsiteY130" fmla="*/ 361336 h 659131"/>
              <a:gd name="connsiteX131" fmla="*/ 779817 w 1261746"/>
              <a:gd name="connsiteY131" fmla="*/ 389788 h 659131"/>
              <a:gd name="connsiteX132" fmla="*/ 751356 w 1261746"/>
              <a:gd name="connsiteY132" fmla="*/ 418240 h 659131"/>
              <a:gd name="connsiteX133" fmla="*/ 722895 w 1261746"/>
              <a:gd name="connsiteY133" fmla="*/ 389788 h 659131"/>
              <a:gd name="connsiteX134" fmla="*/ 751356 w 1261746"/>
              <a:gd name="connsiteY134" fmla="*/ 361336 h 659131"/>
              <a:gd name="connsiteX135" fmla="*/ 630873 w 1261746"/>
              <a:gd name="connsiteY135" fmla="*/ 361336 h 659131"/>
              <a:gd name="connsiteX136" fmla="*/ 659334 w 1261746"/>
              <a:gd name="connsiteY136" fmla="*/ 389788 h 659131"/>
              <a:gd name="connsiteX137" fmla="*/ 630873 w 1261746"/>
              <a:gd name="connsiteY137" fmla="*/ 418240 h 659131"/>
              <a:gd name="connsiteX138" fmla="*/ 602412 w 1261746"/>
              <a:gd name="connsiteY138" fmla="*/ 389788 h 659131"/>
              <a:gd name="connsiteX139" fmla="*/ 630873 w 1261746"/>
              <a:gd name="connsiteY139" fmla="*/ 361336 h 659131"/>
              <a:gd name="connsiteX140" fmla="*/ 510391 w 1261746"/>
              <a:gd name="connsiteY140" fmla="*/ 361336 h 659131"/>
              <a:gd name="connsiteX141" fmla="*/ 538852 w 1261746"/>
              <a:gd name="connsiteY141" fmla="*/ 389788 h 659131"/>
              <a:gd name="connsiteX142" fmla="*/ 510391 w 1261746"/>
              <a:gd name="connsiteY142" fmla="*/ 418240 h 659131"/>
              <a:gd name="connsiteX143" fmla="*/ 481930 w 1261746"/>
              <a:gd name="connsiteY143" fmla="*/ 389788 h 659131"/>
              <a:gd name="connsiteX144" fmla="*/ 510391 w 1261746"/>
              <a:gd name="connsiteY144" fmla="*/ 361336 h 659131"/>
              <a:gd name="connsiteX145" fmla="*/ 389908 w 1261746"/>
              <a:gd name="connsiteY145" fmla="*/ 361336 h 659131"/>
              <a:gd name="connsiteX146" fmla="*/ 418369 w 1261746"/>
              <a:gd name="connsiteY146" fmla="*/ 389788 h 659131"/>
              <a:gd name="connsiteX147" fmla="*/ 389908 w 1261746"/>
              <a:gd name="connsiteY147" fmla="*/ 418240 h 659131"/>
              <a:gd name="connsiteX148" fmla="*/ 361447 w 1261746"/>
              <a:gd name="connsiteY148" fmla="*/ 389788 h 659131"/>
              <a:gd name="connsiteX149" fmla="*/ 389908 w 1261746"/>
              <a:gd name="connsiteY149" fmla="*/ 361336 h 659131"/>
              <a:gd name="connsiteX150" fmla="*/ 269426 w 1261746"/>
              <a:gd name="connsiteY150" fmla="*/ 361336 h 659131"/>
              <a:gd name="connsiteX151" fmla="*/ 297887 w 1261746"/>
              <a:gd name="connsiteY151" fmla="*/ 389788 h 659131"/>
              <a:gd name="connsiteX152" fmla="*/ 269426 w 1261746"/>
              <a:gd name="connsiteY152" fmla="*/ 418240 h 659131"/>
              <a:gd name="connsiteX153" fmla="*/ 240965 w 1261746"/>
              <a:gd name="connsiteY153" fmla="*/ 389788 h 659131"/>
              <a:gd name="connsiteX154" fmla="*/ 269426 w 1261746"/>
              <a:gd name="connsiteY154" fmla="*/ 361336 h 659131"/>
              <a:gd name="connsiteX155" fmla="*/ 148943 w 1261746"/>
              <a:gd name="connsiteY155" fmla="*/ 361336 h 659131"/>
              <a:gd name="connsiteX156" fmla="*/ 177404 w 1261746"/>
              <a:gd name="connsiteY156" fmla="*/ 389788 h 659131"/>
              <a:gd name="connsiteX157" fmla="*/ 148943 w 1261746"/>
              <a:gd name="connsiteY157" fmla="*/ 418240 h 659131"/>
              <a:gd name="connsiteX158" fmla="*/ 120482 w 1261746"/>
              <a:gd name="connsiteY158" fmla="*/ 389788 h 659131"/>
              <a:gd name="connsiteX159" fmla="*/ 148943 w 1261746"/>
              <a:gd name="connsiteY159" fmla="*/ 361336 h 659131"/>
              <a:gd name="connsiteX160" fmla="*/ 28461 w 1261746"/>
              <a:gd name="connsiteY160" fmla="*/ 361336 h 659131"/>
              <a:gd name="connsiteX161" fmla="*/ 56922 w 1261746"/>
              <a:gd name="connsiteY161" fmla="*/ 389788 h 659131"/>
              <a:gd name="connsiteX162" fmla="*/ 28461 w 1261746"/>
              <a:gd name="connsiteY162" fmla="*/ 418240 h 659131"/>
              <a:gd name="connsiteX163" fmla="*/ 0 w 1261746"/>
              <a:gd name="connsiteY163" fmla="*/ 389788 h 659131"/>
              <a:gd name="connsiteX164" fmla="*/ 28461 w 1261746"/>
              <a:gd name="connsiteY164" fmla="*/ 361336 h 659131"/>
              <a:gd name="connsiteX165" fmla="*/ 1233285 w 1261746"/>
              <a:gd name="connsiteY165" fmla="*/ 240891 h 659131"/>
              <a:gd name="connsiteX166" fmla="*/ 1261746 w 1261746"/>
              <a:gd name="connsiteY166" fmla="*/ 269343 h 659131"/>
              <a:gd name="connsiteX167" fmla="*/ 1233285 w 1261746"/>
              <a:gd name="connsiteY167" fmla="*/ 297795 h 659131"/>
              <a:gd name="connsiteX168" fmla="*/ 1204824 w 1261746"/>
              <a:gd name="connsiteY168" fmla="*/ 269343 h 659131"/>
              <a:gd name="connsiteX169" fmla="*/ 1233285 w 1261746"/>
              <a:gd name="connsiteY169" fmla="*/ 240891 h 659131"/>
              <a:gd name="connsiteX170" fmla="*/ 1112803 w 1261746"/>
              <a:gd name="connsiteY170" fmla="*/ 240891 h 659131"/>
              <a:gd name="connsiteX171" fmla="*/ 1141264 w 1261746"/>
              <a:gd name="connsiteY171" fmla="*/ 269343 h 659131"/>
              <a:gd name="connsiteX172" fmla="*/ 1112803 w 1261746"/>
              <a:gd name="connsiteY172" fmla="*/ 297795 h 659131"/>
              <a:gd name="connsiteX173" fmla="*/ 1084342 w 1261746"/>
              <a:gd name="connsiteY173" fmla="*/ 269343 h 659131"/>
              <a:gd name="connsiteX174" fmla="*/ 1112803 w 1261746"/>
              <a:gd name="connsiteY174" fmla="*/ 240891 h 659131"/>
              <a:gd name="connsiteX175" fmla="*/ 992320 w 1261746"/>
              <a:gd name="connsiteY175" fmla="*/ 240891 h 659131"/>
              <a:gd name="connsiteX176" fmla="*/ 1020781 w 1261746"/>
              <a:gd name="connsiteY176" fmla="*/ 269343 h 659131"/>
              <a:gd name="connsiteX177" fmla="*/ 992320 w 1261746"/>
              <a:gd name="connsiteY177" fmla="*/ 297795 h 659131"/>
              <a:gd name="connsiteX178" fmla="*/ 963859 w 1261746"/>
              <a:gd name="connsiteY178" fmla="*/ 269343 h 659131"/>
              <a:gd name="connsiteX179" fmla="*/ 992320 w 1261746"/>
              <a:gd name="connsiteY179" fmla="*/ 240891 h 659131"/>
              <a:gd name="connsiteX180" fmla="*/ 871838 w 1261746"/>
              <a:gd name="connsiteY180" fmla="*/ 240891 h 659131"/>
              <a:gd name="connsiteX181" fmla="*/ 900299 w 1261746"/>
              <a:gd name="connsiteY181" fmla="*/ 269343 h 659131"/>
              <a:gd name="connsiteX182" fmla="*/ 871838 w 1261746"/>
              <a:gd name="connsiteY182" fmla="*/ 297795 h 659131"/>
              <a:gd name="connsiteX183" fmla="*/ 843377 w 1261746"/>
              <a:gd name="connsiteY183" fmla="*/ 269343 h 659131"/>
              <a:gd name="connsiteX184" fmla="*/ 871838 w 1261746"/>
              <a:gd name="connsiteY184" fmla="*/ 240891 h 659131"/>
              <a:gd name="connsiteX185" fmla="*/ 751356 w 1261746"/>
              <a:gd name="connsiteY185" fmla="*/ 240891 h 659131"/>
              <a:gd name="connsiteX186" fmla="*/ 779817 w 1261746"/>
              <a:gd name="connsiteY186" fmla="*/ 269343 h 659131"/>
              <a:gd name="connsiteX187" fmla="*/ 751356 w 1261746"/>
              <a:gd name="connsiteY187" fmla="*/ 297795 h 659131"/>
              <a:gd name="connsiteX188" fmla="*/ 722895 w 1261746"/>
              <a:gd name="connsiteY188" fmla="*/ 269343 h 659131"/>
              <a:gd name="connsiteX189" fmla="*/ 751356 w 1261746"/>
              <a:gd name="connsiteY189" fmla="*/ 240891 h 659131"/>
              <a:gd name="connsiteX190" fmla="*/ 630873 w 1261746"/>
              <a:gd name="connsiteY190" fmla="*/ 240891 h 659131"/>
              <a:gd name="connsiteX191" fmla="*/ 659334 w 1261746"/>
              <a:gd name="connsiteY191" fmla="*/ 269343 h 659131"/>
              <a:gd name="connsiteX192" fmla="*/ 630873 w 1261746"/>
              <a:gd name="connsiteY192" fmla="*/ 297795 h 659131"/>
              <a:gd name="connsiteX193" fmla="*/ 602412 w 1261746"/>
              <a:gd name="connsiteY193" fmla="*/ 269343 h 659131"/>
              <a:gd name="connsiteX194" fmla="*/ 630873 w 1261746"/>
              <a:gd name="connsiteY194" fmla="*/ 240891 h 659131"/>
              <a:gd name="connsiteX195" fmla="*/ 510391 w 1261746"/>
              <a:gd name="connsiteY195" fmla="*/ 240891 h 659131"/>
              <a:gd name="connsiteX196" fmla="*/ 538852 w 1261746"/>
              <a:gd name="connsiteY196" fmla="*/ 269343 h 659131"/>
              <a:gd name="connsiteX197" fmla="*/ 510391 w 1261746"/>
              <a:gd name="connsiteY197" fmla="*/ 297795 h 659131"/>
              <a:gd name="connsiteX198" fmla="*/ 481930 w 1261746"/>
              <a:gd name="connsiteY198" fmla="*/ 269343 h 659131"/>
              <a:gd name="connsiteX199" fmla="*/ 510391 w 1261746"/>
              <a:gd name="connsiteY199" fmla="*/ 240891 h 659131"/>
              <a:gd name="connsiteX200" fmla="*/ 389908 w 1261746"/>
              <a:gd name="connsiteY200" fmla="*/ 240891 h 659131"/>
              <a:gd name="connsiteX201" fmla="*/ 418369 w 1261746"/>
              <a:gd name="connsiteY201" fmla="*/ 269343 h 659131"/>
              <a:gd name="connsiteX202" fmla="*/ 389908 w 1261746"/>
              <a:gd name="connsiteY202" fmla="*/ 297795 h 659131"/>
              <a:gd name="connsiteX203" fmla="*/ 361447 w 1261746"/>
              <a:gd name="connsiteY203" fmla="*/ 269343 h 659131"/>
              <a:gd name="connsiteX204" fmla="*/ 389908 w 1261746"/>
              <a:gd name="connsiteY204" fmla="*/ 240891 h 659131"/>
              <a:gd name="connsiteX205" fmla="*/ 269426 w 1261746"/>
              <a:gd name="connsiteY205" fmla="*/ 240891 h 659131"/>
              <a:gd name="connsiteX206" fmla="*/ 297887 w 1261746"/>
              <a:gd name="connsiteY206" fmla="*/ 269343 h 659131"/>
              <a:gd name="connsiteX207" fmla="*/ 269426 w 1261746"/>
              <a:gd name="connsiteY207" fmla="*/ 297795 h 659131"/>
              <a:gd name="connsiteX208" fmla="*/ 240965 w 1261746"/>
              <a:gd name="connsiteY208" fmla="*/ 269343 h 659131"/>
              <a:gd name="connsiteX209" fmla="*/ 269426 w 1261746"/>
              <a:gd name="connsiteY209" fmla="*/ 240891 h 659131"/>
              <a:gd name="connsiteX210" fmla="*/ 148943 w 1261746"/>
              <a:gd name="connsiteY210" fmla="*/ 240891 h 659131"/>
              <a:gd name="connsiteX211" fmla="*/ 177404 w 1261746"/>
              <a:gd name="connsiteY211" fmla="*/ 269343 h 659131"/>
              <a:gd name="connsiteX212" fmla="*/ 148943 w 1261746"/>
              <a:gd name="connsiteY212" fmla="*/ 297795 h 659131"/>
              <a:gd name="connsiteX213" fmla="*/ 120482 w 1261746"/>
              <a:gd name="connsiteY213" fmla="*/ 269343 h 659131"/>
              <a:gd name="connsiteX214" fmla="*/ 148943 w 1261746"/>
              <a:gd name="connsiteY214" fmla="*/ 240891 h 659131"/>
              <a:gd name="connsiteX215" fmla="*/ 28461 w 1261746"/>
              <a:gd name="connsiteY215" fmla="*/ 240891 h 659131"/>
              <a:gd name="connsiteX216" fmla="*/ 56922 w 1261746"/>
              <a:gd name="connsiteY216" fmla="*/ 269343 h 659131"/>
              <a:gd name="connsiteX217" fmla="*/ 28461 w 1261746"/>
              <a:gd name="connsiteY217" fmla="*/ 297795 h 659131"/>
              <a:gd name="connsiteX218" fmla="*/ 0 w 1261746"/>
              <a:gd name="connsiteY218" fmla="*/ 269343 h 659131"/>
              <a:gd name="connsiteX219" fmla="*/ 28461 w 1261746"/>
              <a:gd name="connsiteY219" fmla="*/ 240891 h 659131"/>
              <a:gd name="connsiteX220" fmla="*/ 1233285 w 1261746"/>
              <a:gd name="connsiteY220" fmla="*/ 120445 h 659131"/>
              <a:gd name="connsiteX221" fmla="*/ 1261746 w 1261746"/>
              <a:gd name="connsiteY221" fmla="*/ 148897 h 659131"/>
              <a:gd name="connsiteX222" fmla="*/ 1233285 w 1261746"/>
              <a:gd name="connsiteY222" fmla="*/ 177349 h 659131"/>
              <a:gd name="connsiteX223" fmla="*/ 1204824 w 1261746"/>
              <a:gd name="connsiteY223" fmla="*/ 148897 h 659131"/>
              <a:gd name="connsiteX224" fmla="*/ 1233285 w 1261746"/>
              <a:gd name="connsiteY224" fmla="*/ 120445 h 659131"/>
              <a:gd name="connsiteX225" fmla="*/ 1112803 w 1261746"/>
              <a:gd name="connsiteY225" fmla="*/ 120445 h 659131"/>
              <a:gd name="connsiteX226" fmla="*/ 1141264 w 1261746"/>
              <a:gd name="connsiteY226" fmla="*/ 148897 h 659131"/>
              <a:gd name="connsiteX227" fmla="*/ 1112803 w 1261746"/>
              <a:gd name="connsiteY227" fmla="*/ 177349 h 659131"/>
              <a:gd name="connsiteX228" fmla="*/ 1084342 w 1261746"/>
              <a:gd name="connsiteY228" fmla="*/ 148897 h 659131"/>
              <a:gd name="connsiteX229" fmla="*/ 1112803 w 1261746"/>
              <a:gd name="connsiteY229" fmla="*/ 120445 h 659131"/>
              <a:gd name="connsiteX230" fmla="*/ 992320 w 1261746"/>
              <a:gd name="connsiteY230" fmla="*/ 120445 h 659131"/>
              <a:gd name="connsiteX231" fmla="*/ 1020781 w 1261746"/>
              <a:gd name="connsiteY231" fmla="*/ 148897 h 659131"/>
              <a:gd name="connsiteX232" fmla="*/ 992320 w 1261746"/>
              <a:gd name="connsiteY232" fmla="*/ 177349 h 659131"/>
              <a:gd name="connsiteX233" fmla="*/ 963859 w 1261746"/>
              <a:gd name="connsiteY233" fmla="*/ 148897 h 659131"/>
              <a:gd name="connsiteX234" fmla="*/ 992320 w 1261746"/>
              <a:gd name="connsiteY234" fmla="*/ 120445 h 659131"/>
              <a:gd name="connsiteX235" fmla="*/ 871838 w 1261746"/>
              <a:gd name="connsiteY235" fmla="*/ 120445 h 659131"/>
              <a:gd name="connsiteX236" fmla="*/ 900299 w 1261746"/>
              <a:gd name="connsiteY236" fmla="*/ 148897 h 659131"/>
              <a:gd name="connsiteX237" fmla="*/ 871838 w 1261746"/>
              <a:gd name="connsiteY237" fmla="*/ 177349 h 659131"/>
              <a:gd name="connsiteX238" fmla="*/ 843377 w 1261746"/>
              <a:gd name="connsiteY238" fmla="*/ 148897 h 659131"/>
              <a:gd name="connsiteX239" fmla="*/ 871838 w 1261746"/>
              <a:gd name="connsiteY239" fmla="*/ 120445 h 659131"/>
              <a:gd name="connsiteX240" fmla="*/ 751356 w 1261746"/>
              <a:gd name="connsiteY240" fmla="*/ 120445 h 659131"/>
              <a:gd name="connsiteX241" fmla="*/ 779817 w 1261746"/>
              <a:gd name="connsiteY241" fmla="*/ 148897 h 659131"/>
              <a:gd name="connsiteX242" fmla="*/ 751356 w 1261746"/>
              <a:gd name="connsiteY242" fmla="*/ 177349 h 659131"/>
              <a:gd name="connsiteX243" fmla="*/ 722895 w 1261746"/>
              <a:gd name="connsiteY243" fmla="*/ 148897 h 659131"/>
              <a:gd name="connsiteX244" fmla="*/ 751356 w 1261746"/>
              <a:gd name="connsiteY244" fmla="*/ 120445 h 659131"/>
              <a:gd name="connsiteX245" fmla="*/ 630873 w 1261746"/>
              <a:gd name="connsiteY245" fmla="*/ 120445 h 659131"/>
              <a:gd name="connsiteX246" fmla="*/ 659334 w 1261746"/>
              <a:gd name="connsiteY246" fmla="*/ 148897 h 659131"/>
              <a:gd name="connsiteX247" fmla="*/ 630873 w 1261746"/>
              <a:gd name="connsiteY247" fmla="*/ 177349 h 659131"/>
              <a:gd name="connsiteX248" fmla="*/ 602412 w 1261746"/>
              <a:gd name="connsiteY248" fmla="*/ 148897 h 659131"/>
              <a:gd name="connsiteX249" fmla="*/ 630873 w 1261746"/>
              <a:gd name="connsiteY249" fmla="*/ 120445 h 659131"/>
              <a:gd name="connsiteX250" fmla="*/ 510391 w 1261746"/>
              <a:gd name="connsiteY250" fmla="*/ 120445 h 659131"/>
              <a:gd name="connsiteX251" fmla="*/ 538852 w 1261746"/>
              <a:gd name="connsiteY251" fmla="*/ 148897 h 659131"/>
              <a:gd name="connsiteX252" fmla="*/ 510391 w 1261746"/>
              <a:gd name="connsiteY252" fmla="*/ 177349 h 659131"/>
              <a:gd name="connsiteX253" fmla="*/ 481930 w 1261746"/>
              <a:gd name="connsiteY253" fmla="*/ 148897 h 659131"/>
              <a:gd name="connsiteX254" fmla="*/ 510391 w 1261746"/>
              <a:gd name="connsiteY254" fmla="*/ 120445 h 659131"/>
              <a:gd name="connsiteX255" fmla="*/ 389908 w 1261746"/>
              <a:gd name="connsiteY255" fmla="*/ 120445 h 659131"/>
              <a:gd name="connsiteX256" fmla="*/ 418369 w 1261746"/>
              <a:gd name="connsiteY256" fmla="*/ 148897 h 659131"/>
              <a:gd name="connsiteX257" fmla="*/ 389908 w 1261746"/>
              <a:gd name="connsiteY257" fmla="*/ 177349 h 659131"/>
              <a:gd name="connsiteX258" fmla="*/ 361447 w 1261746"/>
              <a:gd name="connsiteY258" fmla="*/ 148897 h 659131"/>
              <a:gd name="connsiteX259" fmla="*/ 389908 w 1261746"/>
              <a:gd name="connsiteY259" fmla="*/ 120445 h 659131"/>
              <a:gd name="connsiteX260" fmla="*/ 269426 w 1261746"/>
              <a:gd name="connsiteY260" fmla="*/ 120445 h 659131"/>
              <a:gd name="connsiteX261" fmla="*/ 297887 w 1261746"/>
              <a:gd name="connsiteY261" fmla="*/ 148897 h 659131"/>
              <a:gd name="connsiteX262" fmla="*/ 269426 w 1261746"/>
              <a:gd name="connsiteY262" fmla="*/ 177349 h 659131"/>
              <a:gd name="connsiteX263" fmla="*/ 240965 w 1261746"/>
              <a:gd name="connsiteY263" fmla="*/ 148897 h 659131"/>
              <a:gd name="connsiteX264" fmla="*/ 269426 w 1261746"/>
              <a:gd name="connsiteY264" fmla="*/ 120445 h 659131"/>
              <a:gd name="connsiteX265" fmla="*/ 148943 w 1261746"/>
              <a:gd name="connsiteY265" fmla="*/ 120445 h 659131"/>
              <a:gd name="connsiteX266" fmla="*/ 177404 w 1261746"/>
              <a:gd name="connsiteY266" fmla="*/ 148897 h 659131"/>
              <a:gd name="connsiteX267" fmla="*/ 148943 w 1261746"/>
              <a:gd name="connsiteY267" fmla="*/ 177349 h 659131"/>
              <a:gd name="connsiteX268" fmla="*/ 120482 w 1261746"/>
              <a:gd name="connsiteY268" fmla="*/ 148897 h 659131"/>
              <a:gd name="connsiteX269" fmla="*/ 148943 w 1261746"/>
              <a:gd name="connsiteY269" fmla="*/ 120445 h 659131"/>
              <a:gd name="connsiteX270" fmla="*/ 28461 w 1261746"/>
              <a:gd name="connsiteY270" fmla="*/ 120445 h 659131"/>
              <a:gd name="connsiteX271" fmla="*/ 56922 w 1261746"/>
              <a:gd name="connsiteY271" fmla="*/ 148897 h 659131"/>
              <a:gd name="connsiteX272" fmla="*/ 28461 w 1261746"/>
              <a:gd name="connsiteY272" fmla="*/ 177349 h 659131"/>
              <a:gd name="connsiteX273" fmla="*/ 0 w 1261746"/>
              <a:gd name="connsiteY273" fmla="*/ 148897 h 659131"/>
              <a:gd name="connsiteX274" fmla="*/ 28461 w 1261746"/>
              <a:gd name="connsiteY274" fmla="*/ 120445 h 659131"/>
              <a:gd name="connsiteX275" fmla="*/ 1233285 w 1261746"/>
              <a:gd name="connsiteY275" fmla="*/ 0 h 659131"/>
              <a:gd name="connsiteX276" fmla="*/ 1261746 w 1261746"/>
              <a:gd name="connsiteY276" fmla="*/ 28452 h 659131"/>
              <a:gd name="connsiteX277" fmla="*/ 1233285 w 1261746"/>
              <a:gd name="connsiteY277" fmla="*/ 56904 h 659131"/>
              <a:gd name="connsiteX278" fmla="*/ 1204824 w 1261746"/>
              <a:gd name="connsiteY278" fmla="*/ 28452 h 659131"/>
              <a:gd name="connsiteX279" fmla="*/ 1233285 w 1261746"/>
              <a:gd name="connsiteY279" fmla="*/ 0 h 659131"/>
              <a:gd name="connsiteX280" fmla="*/ 1112803 w 1261746"/>
              <a:gd name="connsiteY280" fmla="*/ 0 h 659131"/>
              <a:gd name="connsiteX281" fmla="*/ 1141264 w 1261746"/>
              <a:gd name="connsiteY281" fmla="*/ 28452 h 659131"/>
              <a:gd name="connsiteX282" fmla="*/ 1112803 w 1261746"/>
              <a:gd name="connsiteY282" fmla="*/ 56904 h 659131"/>
              <a:gd name="connsiteX283" fmla="*/ 1084342 w 1261746"/>
              <a:gd name="connsiteY283" fmla="*/ 28452 h 659131"/>
              <a:gd name="connsiteX284" fmla="*/ 1112803 w 1261746"/>
              <a:gd name="connsiteY284" fmla="*/ 0 h 659131"/>
              <a:gd name="connsiteX285" fmla="*/ 992320 w 1261746"/>
              <a:gd name="connsiteY285" fmla="*/ 0 h 659131"/>
              <a:gd name="connsiteX286" fmla="*/ 1020781 w 1261746"/>
              <a:gd name="connsiteY286" fmla="*/ 28452 h 659131"/>
              <a:gd name="connsiteX287" fmla="*/ 992320 w 1261746"/>
              <a:gd name="connsiteY287" fmla="*/ 56904 h 659131"/>
              <a:gd name="connsiteX288" fmla="*/ 963859 w 1261746"/>
              <a:gd name="connsiteY288" fmla="*/ 28452 h 659131"/>
              <a:gd name="connsiteX289" fmla="*/ 992320 w 1261746"/>
              <a:gd name="connsiteY289" fmla="*/ 0 h 659131"/>
              <a:gd name="connsiteX290" fmla="*/ 871838 w 1261746"/>
              <a:gd name="connsiteY290" fmla="*/ 0 h 659131"/>
              <a:gd name="connsiteX291" fmla="*/ 900299 w 1261746"/>
              <a:gd name="connsiteY291" fmla="*/ 28452 h 659131"/>
              <a:gd name="connsiteX292" fmla="*/ 871838 w 1261746"/>
              <a:gd name="connsiteY292" fmla="*/ 56904 h 659131"/>
              <a:gd name="connsiteX293" fmla="*/ 843377 w 1261746"/>
              <a:gd name="connsiteY293" fmla="*/ 28452 h 659131"/>
              <a:gd name="connsiteX294" fmla="*/ 871838 w 1261746"/>
              <a:gd name="connsiteY294" fmla="*/ 0 h 659131"/>
              <a:gd name="connsiteX295" fmla="*/ 751356 w 1261746"/>
              <a:gd name="connsiteY295" fmla="*/ 0 h 659131"/>
              <a:gd name="connsiteX296" fmla="*/ 779817 w 1261746"/>
              <a:gd name="connsiteY296" fmla="*/ 28452 h 659131"/>
              <a:gd name="connsiteX297" fmla="*/ 751356 w 1261746"/>
              <a:gd name="connsiteY297" fmla="*/ 56904 h 659131"/>
              <a:gd name="connsiteX298" fmla="*/ 722895 w 1261746"/>
              <a:gd name="connsiteY298" fmla="*/ 28452 h 659131"/>
              <a:gd name="connsiteX299" fmla="*/ 751356 w 1261746"/>
              <a:gd name="connsiteY299" fmla="*/ 0 h 659131"/>
              <a:gd name="connsiteX300" fmla="*/ 630873 w 1261746"/>
              <a:gd name="connsiteY300" fmla="*/ 0 h 659131"/>
              <a:gd name="connsiteX301" fmla="*/ 659334 w 1261746"/>
              <a:gd name="connsiteY301" fmla="*/ 28452 h 659131"/>
              <a:gd name="connsiteX302" fmla="*/ 630873 w 1261746"/>
              <a:gd name="connsiteY302" fmla="*/ 56904 h 659131"/>
              <a:gd name="connsiteX303" fmla="*/ 602412 w 1261746"/>
              <a:gd name="connsiteY303" fmla="*/ 28452 h 659131"/>
              <a:gd name="connsiteX304" fmla="*/ 630873 w 1261746"/>
              <a:gd name="connsiteY304" fmla="*/ 0 h 659131"/>
              <a:gd name="connsiteX305" fmla="*/ 510391 w 1261746"/>
              <a:gd name="connsiteY305" fmla="*/ 0 h 659131"/>
              <a:gd name="connsiteX306" fmla="*/ 538852 w 1261746"/>
              <a:gd name="connsiteY306" fmla="*/ 28452 h 659131"/>
              <a:gd name="connsiteX307" fmla="*/ 510391 w 1261746"/>
              <a:gd name="connsiteY307" fmla="*/ 56904 h 659131"/>
              <a:gd name="connsiteX308" fmla="*/ 481930 w 1261746"/>
              <a:gd name="connsiteY308" fmla="*/ 28452 h 659131"/>
              <a:gd name="connsiteX309" fmla="*/ 510391 w 1261746"/>
              <a:gd name="connsiteY309" fmla="*/ 0 h 659131"/>
              <a:gd name="connsiteX310" fmla="*/ 389908 w 1261746"/>
              <a:gd name="connsiteY310" fmla="*/ 0 h 659131"/>
              <a:gd name="connsiteX311" fmla="*/ 418369 w 1261746"/>
              <a:gd name="connsiteY311" fmla="*/ 28452 h 659131"/>
              <a:gd name="connsiteX312" fmla="*/ 389908 w 1261746"/>
              <a:gd name="connsiteY312" fmla="*/ 56904 h 659131"/>
              <a:gd name="connsiteX313" fmla="*/ 361447 w 1261746"/>
              <a:gd name="connsiteY313" fmla="*/ 28452 h 659131"/>
              <a:gd name="connsiteX314" fmla="*/ 389908 w 1261746"/>
              <a:gd name="connsiteY314" fmla="*/ 0 h 659131"/>
              <a:gd name="connsiteX315" fmla="*/ 269426 w 1261746"/>
              <a:gd name="connsiteY315" fmla="*/ 0 h 659131"/>
              <a:gd name="connsiteX316" fmla="*/ 297887 w 1261746"/>
              <a:gd name="connsiteY316" fmla="*/ 28452 h 659131"/>
              <a:gd name="connsiteX317" fmla="*/ 269426 w 1261746"/>
              <a:gd name="connsiteY317" fmla="*/ 56904 h 659131"/>
              <a:gd name="connsiteX318" fmla="*/ 240965 w 1261746"/>
              <a:gd name="connsiteY318" fmla="*/ 28452 h 659131"/>
              <a:gd name="connsiteX319" fmla="*/ 269426 w 1261746"/>
              <a:gd name="connsiteY319" fmla="*/ 0 h 659131"/>
              <a:gd name="connsiteX320" fmla="*/ 148943 w 1261746"/>
              <a:gd name="connsiteY320" fmla="*/ 0 h 659131"/>
              <a:gd name="connsiteX321" fmla="*/ 177404 w 1261746"/>
              <a:gd name="connsiteY321" fmla="*/ 28452 h 659131"/>
              <a:gd name="connsiteX322" fmla="*/ 148943 w 1261746"/>
              <a:gd name="connsiteY322" fmla="*/ 56904 h 659131"/>
              <a:gd name="connsiteX323" fmla="*/ 120482 w 1261746"/>
              <a:gd name="connsiteY323" fmla="*/ 28452 h 659131"/>
              <a:gd name="connsiteX324" fmla="*/ 148943 w 1261746"/>
              <a:gd name="connsiteY324" fmla="*/ 0 h 659131"/>
              <a:gd name="connsiteX325" fmla="*/ 28461 w 1261746"/>
              <a:gd name="connsiteY325" fmla="*/ 0 h 659131"/>
              <a:gd name="connsiteX326" fmla="*/ 56922 w 1261746"/>
              <a:gd name="connsiteY326" fmla="*/ 28452 h 659131"/>
              <a:gd name="connsiteX327" fmla="*/ 28461 w 1261746"/>
              <a:gd name="connsiteY327" fmla="*/ 56904 h 659131"/>
              <a:gd name="connsiteX328" fmla="*/ 0 w 1261746"/>
              <a:gd name="connsiteY328" fmla="*/ 28452 h 659131"/>
              <a:gd name="connsiteX329" fmla="*/ 28461 w 1261746"/>
              <a:gd name="connsiteY329" fmla="*/ 0 h 65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1261746" h="659131">
                <a:moveTo>
                  <a:pt x="1233285" y="602227"/>
                </a:moveTo>
                <a:cubicBezTo>
                  <a:pt x="1249004" y="602227"/>
                  <a:pt x="1261746" y="614965"/>
                  <a:pt x="1261746" y="630679"/>
                </a:cubicBezTo>
                <a:cubicBezTo>
                  <a:pt x="1261746" y="646393"/>
                  <a:pt x="1249004" y="659131"/>
                  <a:pt x="1233285" y="659131"/>
                </a:cubicBezTo>
                <a:cubicBezTo>
                  <a:pt x="1217566" y="659131"/>
                  <a:pt x="1204824" y="646393"/>
                  <a:pt x="1204824" y="630679"/>
                </a:cubicBezTo>
                <a:cubicBezTo>
                  <a:pt x="1204824" y="614965"/>
                  <a:pt x="1217566" y="602227"/>
                  <a:pt x="1233285" y="602227"/>
                </a:cubicBezTo>
                <a:close/>
                <a:moveTo>
                  <a:pt x="1112803" y="602227"/>
                </a:moveTo>
                <a:cubicBezTo>
                  <a:pt x="1128522" y="602227"/>
                  <a:pt x="1141264" y="614965"/>
                  <a:pt x="1141264" y="630679"/>
                </a:cubicBezTo>
                <a:cubicBezTo>
                  <a:pt x="1141264" y="646393"/>
                  <a:pt x="1128522" y="659131"/>
                  <a:pt x="1112803" y="659131"/>
                </a:cubicBezTo>
                <a:cubicBezTo>
                  <a:pt x="1097084" y="659131"/>
                  <a:pt x="1084342" y="646393"/>
                  <a:pt x="1084342" y="630679"/>
                </a:cubicBezTo>
                <a:cubicBezTo>
                  <a:pt x="1084342" y="614965"/>
                  <a:pt x="1097084" y="602227"/>
                  <a:pt x="1112803" y="602227"/>
                </a:cubicBezTo>
                <a:close/>
                <a:moveTo>
                  <a:pt x="992320" y="602227"/>
                </a:moveTo>
                <a:cubicBezTo>
                  <a:pt x="1008039" y="602227"/>
                  <a:pt x="1020781" y="614965"/>
                  <a:pt x="1020781" y="630679"/>
                </a:cubicBezTo>
                <a:cubicBezTo>
                  <a:pt x="1020781" y="646393"/>
                  <a:pt x="1008039" y="659131"/>
                  <a:pt x="992320" y="659131"/>
                </a:cubicBezTo>
                <a:cubicBezTo>
                  <a:pt x="976601" y="659131"/>
                  <a:pt x="963859" y="646393"/>
                  <a:pt x="963859" y="630679"/>
                </a:cubicBezTo>
                <a:cubicBezTo>
                  <a:pt x="963859" y="614965"/>
                  <a:pt x="976601" y="602227"/>
                  <a:pt x="992320" y="602227"/>
                </a:cubicBezTo>
                <a:close/>
                <a:moveTo>
                  <a:pt x="871838" y="602227"/>
                </a:moveTo>
                <a:cubicBezTo>
                  <a:pt x="887557" y="602227"/>
                  <a:pt x="900299" y="614965"/>
                  <a:pt x="900299" y="630679"/>
                </a:cubicBezTo>
                <a:cubicBezTo>
                  <a:pt x="900299" y="646393"/>
                  <a:pt x="887557" y="659131"/>
                  <a:pt x="871838" y="659131"/>
                </a:cubicBezTo>
                <a:cubicBezTo>
                  <a:pt x="856119" y="659131"/>
                  <a:pt x="843377" y="646393"/>
                  <a:pt x="843377" y="630679"/>
                </a:cubicBezTo>
                <a:cubicBezTo>
                  <a:pt x="843377" y="614965"/>
                  <a:pt x="856119" y="602227"/>
                  <a:pt x="871838" y="602227"/>
                </a:cubicBezTo>
                <a:close/>
                <a:moveTo>
                  <a:pt x="751356" y="602227"/>
                </a:moveTo>
                <a:cubicBezTo>
                  <a:pt x="767075" y="602227"/>
                  <a:pt x="779817" y="614965"/>
                  <a:pt x="779817" y="630679"/>
                </a:cubicBezTo>
                <a:cubicBezTo>
                  <a:pt x="779817" y="646393"/>
                  <a:pt x="767075" y="659131"/>
                  <a:pt x="751356" y="659131"/>
                </a:cubicBezTo>
                <a:cubicBezTo>
                  <a:pt x="735637" y="659131"/>
                  <a:pt x="722895" y="646393"/>
                  <a:pt x="722895" y="630679"/>
                </a:cubicBezTo>
                <a:cubicBezTo>
                  <a:pt x="722895" y="614965"/>
                  <a:pt x="735637" y="602227"/>
                  <a:pt x="751356" y="602227"/>
                </a:cubicBezTo>
                <a:close/>
                <a:moveTo>
                  <a:pt x="630873" y="602227"/>
                </a:moveTo>
                <a:cubicBezTo>
                  <a:pt x="646592" y="602227"/>
                  <a:pt x="659334" y="614965"/>
                  <a:pt x="659334" y="630679"/>
                </a:cubicBezTo>
                <a:cubicBezTo>
                  <a:pt x="659334" y="646393"/>
                  <a:pt x="646592" y="659131"/>
                  <a:pt x="630873" y="659131"/>
                </a:cubicBezTo>
                <a:cubicBezTo>
                  <a:pt x="615154" y="659131"/>
                  <a:pt x="602412" y="646393"/>
                  <a:pt x="602412" y="630679"/>
                </a:cubicBezTo>
                <a:cubicBezTo>
                  <a:pt x="602412" y="614965"/>
                  <a:pt x="615154" y="602227"/>
                  <a:pt x="630873" y="602227"/>
                </a:cubicBezTo>
                <a:close/>
                <a:moveTo>
                  <a:pt x="510391" y="602227"/>
                </a:moveTo>
                <a:cubicBezTo>
                  <a:pt x="526110" y="602227"/>
                  <a:pt x="538852" y="614965"/>
                  <a:pt x="538852" y="630679"/>
                </a:cubicBezTo>
                <a:cubicBezTo>
                  <a:pt x="538852" y="646393"/>
                  <a:pt x="526110" y="659131"/>
                  <a:pt x="510391" y="659131"/>
                </a:cubicBezTo>
                <a:cubicBezTo>
                  <a:pt x="494672" y="659131"/>
                  <a:pt x="481930" y="646393"/>
                  <a:pt x="481930" y="630679"/>
                </a:cubicBezTo>
                <a:cubicBezTo>
                  <a:pt x="481930" y="614965"/>
                  <a:pt x="494672" y="602227"/>
                  <a:pt x="510391" y="602227"/>
                </a:cubicBezTo>
                <a:close/>
                <a:moveTo>
                  <a:pt x="389908" y="602227"/>
                </a:moveTo>
                <a:cubicBezTo>
                  <a:pt x="405627" y="602227"/>
                  <a:pt x="418369" y="614965"/>
                  <a:pt x="418369" y="630679"/>
                </a:cubicBezTo>
                <a:cubicBezTo>
                  <a:pt x="418369" y="646393"/>
                  <a:pt x="405627" y="659131"/>
                  <a:pt x="389908" y="659131"/>
                </a:cubicBezTo>
                <a:cubicBezTo>
                  <a:pt x="374189" y="659131"/>
                  <a:pt x="361447" y="646393"/>
                  <a:pt x="361447" y="630679"/>
                </a:cubicBezTo>
                <a:cubicBezTo>
                  <a:pt x="361447" y="614965"/>
                  <a:pt x="374189" y="602227"/>
                  <a:pt x="389908" y="602227"/>
                </a:cubicBezTo>
                <a:close/>
                <a:moveTo>
                  <a:pt x="269426" y="602227"/>
                </a:moveTo>
                <a:cubicBezTo>
                  <a:pt x="285145" y="602227"/>
                  <a:pt x="297887" y="614965"/>
                  <a:pt x="297887" y="630679"/>
                </a:cubicBezTo>
                <a:cubicBezTo>
                  <a:pt x="297887" y="646393"/>
                  <a:pt x="285145" y="659131"/>
                  <a:pt x="269426" y="659131"/>
                </a:cubicBezTo>
                <a:cubicBezTo>
                  <a:pt x="253707" y="659131"/>
                  <a:pt x="240965" y="646393"/>
                  <a:pt x="240965" y="630679"/>
                </a:cubicBezTo>
                <a:cubicBezTo>
                  <a:pt x="240965" y="614965"/>
                  <a:pt x="253707" y="602227"/>
                  <a:pt x="269426" y="602227"/>
                </a:cubicBezTo>
                <a:close/>
                <a:moveTo>
                  <a:pt x="148943" y="602227"/>
                </a:moveTo>
                <a:cubicBezTo>
                  <a:pt x="164662" y="602227"/>
                  <a:pt x="177404" y="614965"/>
                  <a:pt x="177404" y="630679"/>
                </a:cubicBezTo>
                <a:cubicBezTo>
                  <a:pt x="177404" y="646393"/>
                  <a:pt x="164662" y="659131"/>
                  <a:pt x="148943" y="659131"/>
                </a:cubicBezTo>
                <a:cubicBezTo>
                  <a:pt x="133224" y="659131"/>
                  <a:pt x="120482" y="646393"/>
                  <a:pt x="120482" y="630679"/>
                </a:cubicBezTo>
                <a:cubicBezTo>
                  <a:pt x="120482" y="614965"/>
                  <a:pt x="133224" y="602227"/>
                  <a:pt x="148943" y="602227"/>
                </a:cubicBezTo>
                <a:close/>
                <a:moveTo>
                  <a:pt x="28461" y="602227"/>
                </a:moveTo>
                <a:cubicBezTo>
                  <a:pt x="44180" y="602227"/>
                  <a:pt x="56922" y="614965"/>
                  <a:pt x="56922" y="630679"/>
                </a:cubicBezTo>
                <a:cubicBezTo>
                  <a:pt x="56922" y="646393"/>
                  <a:pt x="44180" y="659131"/>
                  <a:pt x="28461" y="659131"/>
                </a:cubicBezTo>
                <a:cubicBezTo>
                  <a:pt x="12742" y="659131"/>
                  <a:pt x="0" y="646393"/>
                  <a:pt x="0" y="630679"/>
                </a:cubicBezTo>
                <a:cubicBezTo>
                  <a:pt x="0" y="614965"/>
                  <a:pt x="12742" y="602227"/>
                  <a:pt x="28461" y="602227"/>
                </a:cubicBezTo>
                <a:close/>
                <a:moveTo>
                  <a:pt x="1233285" y="481781"/>
                </a:moveTo>
                <a:cubicBezTo>
                  <a:pt x="1249004" y="481781"/>
                  <a:pt x="1261746" y="494519"/>
                  <a:pt x="1261746" y="510233"/>
                </a:cubicBezTo>
                <a:cubicBezTo>
                  <a:pt x="1261746" y="525947"/>
                  <a:pt x="1249004" y="538685"/>
                  <a:pt x="1233285" y="538685"/>
                </a:cubicBezTo>
                <a:cubicBezTo>
                  <a:pt x="1217566" y="538685"/>
                  <a:pt x="1204824" y="525947"/>
                  <a:pt x="1204824" y="510233"/>
                </a:cubicBezTo>
                <a:cubicBezTo>
                  <a:pt x="1204824" y="494519"/>
                  <a:pt x="1217566" y="481781"/>
                  <a:pt x="1233285" y="481781"/>
                </a:cubicBezTo>
                <a:close/>
                <a:moveTo>
                  <a:pt x="1112803" y="481781"/>
                </a:moveTo>
                <a:cubicBezTo>
                  <a:pt x="1128522" y="481781"/>
                  <a:pt x="1141264" y="494519"/>
                  <a:pt x="1141264" y="510233"/>
                </a:cubicBezTo>
                <a:cubicBezTo>
                  <a:pt x="1141264" y="525947"/>
                  <a:pt x="1128522" y="538685"/>
                  <a:pt x="1112803" y="538685"/>
                </a:cubicBezTo>
                <a:cubicBezTo>
                  <a:pt x="1097084" y="538685"/>
                  <a:pt x="1084342" y="525947"/>
                  <a:pt x="1084342" y="510233"/>
                </a:cubicBezTo>
                <a:cubicBezTo>
                  <a:pt x="1084342" y="494519"/>
                  <a:pt x="1097084" y="481781"/>
                  <a:pt x="1112803" y="481781"/>
                </a:cubicBezTo>
                <a:close/>
                <a:moveTo>
                  <a:pt x="992320" y="481781"/>
                </a:moveTo>
                <a:cubicBezTo>
                  <a:pt x="1008039" y="481781"/>
                  <a:pt x="1020781" y="494519"/>
                  <a:pt x="1020781" y="510233"/>
                </a:cubicBezTo>
                <a:cubicBezTo>
                  <a:pt x="1020781" y="525947"/>
                  <a:pt x="1008039" y="538685"/>
                  <a:pt x="992320" y="538685"/>
                </a:cubicBezTo>
                <a:cubicBezTo>
                  <a:pt x="976601" y="538685"/>
                  <a:pt x="963859" y="525947"/>
                  <a:pt x="963859" y="510233"/>
                </a:cubicBezTo>
                <a:cubicBezTo>
                  <a:pt x="963859" y="494519"/>
                  <a:pt x="976601" y="481781"/>
                  <a:pt x="992320" y="481781"/>
                </a:cubicBezTo>
                <a:close/>
                <a:moveTo>
                  <a:pt x="871838" y="481781"/>
                </a:moveTo>
                <a:cubicBezTo>
                  <a:pt x="887557" y="481781"/>
                  <a:pt x="900299" y="494519"/>
                  <a:pt x="900299" y="510233"/>
                </a:cubicBezTo>
                <a:cubicBezTo>
                  <a:pt x="900299" y="525947"/>
                  <a:pt x="887557" y="538685"/>
                  <a:pt x="871838" y="538685"/>
                </a:cubicBezTo>
                <a:cubicBezTo>
                  <a:pt x="856119" y="538685"/>
                  <a:pt x="843377" y="525947"/>
                  <a:pt x="843377" y="510233"/>
                </a:cubicBezTo>
                <a:cubicBezTo>
                  <a:pt x="843377" y="494519"/>
                  <a:pt x="856119" y="481781"/>
                  <a:pt x="871838" y="481781"/>
                </a:cubicBezTo>
                <a:close/>
                <a:moveTo>
                  <a:pt x="751356" y="481781"/>
                </a:moveTo>
                <a:cubicBezTo>
                  <a:pt x="767075" y="481781"/>
                  <a:pt x="779817" y="494519"/>
                  <a:pt x="779817" y="510233"/>
                </a:cubicBezTo>
                <a:cubicBezTo>
                  <a:pt x="779817" y="525947"/>
                  <a:pt x="767075" y="538685"/>
                  <a:pt x="751356" y="538685"/>
                </a:cubicBezTo>
                <a:cubicBezTo>
                  <a:pt x="735637" y="538685"/>
                  <a:pt x="722895" y="525947"/>
                  <a:pt x="722895" y="510233"/>
                </a:cubicBezTo>
                <a:cubicBezTo>
                  <a:pt x="722895" y="494519"/>
                  <a:pt x="735637" y="481781"/>
                  <a:pt x="751356" y="481781"/>
                </a:cubicBezTo>
                <a:close/>
                <a:moveTo>
                  <a:pt x="630873" y="481781"/>
                </a:moveTo>
                <a:cubicBezTo>
                  <a:pt x="646592" y="481781"/>
                  <a:pt x="659334" y="494519"/>
                  <a:pt x="659334" y="510233"/>
                </a:cubicBezTo>
                <a:cubicBezTo>
                  <a:pt x="659334" y="525947"/>
                  <a:pt x="646592" y="538685"/>
                  <a:pt x="630873" y="538685"/>
                </a:cubicBezTo>
                <a:cubicBezTo>
                  <a:pt x="615154" y="538685"/>
                  <a:pt x="602412" y="525947"/>
                  <a:pt x="602412" y="510233"/>
                </a:cubicBezTo>
                <a:cubicBezTo>
                  <a:pt x="602412" y="494519"/>
                  <a:pt x="615154" y="481781"/>
                  <a:pt x="630873" y="481781"/>
                </a:cubicBezTo>
                <a:close/>
                <a:moveTo>
                  <a:pt x="510391" y="481781"/>
                </a:moveTo>
                <a:cubicBezTo>
                  <a:pt x="526110" y="481781"/>
                  <a:pt x="538852" y="494519"/>
                  <a:pt x="538852" y="510233"/>
                </a:cubicBezTo>
                <a:cubicBezTo>
                  <a:pt x="538852" y="525947"/>
                  <a:pt x="526110" y="538685"/>
                  <a:pt x="510391" y="538685"/>
                </a:cubicBezTo>
                <a:cubicBezTo>
                  <a:pt x="494672" y="538685"/>
                  <a:pt x="481930" y="525947"/>
                  <a:pt x="481930" y="510233"/>
                </a:cubicBezTo>
                <a:cubicBezTo>
                  <a:pt x="481930" y="494519"/>
                  <a:pt x="494672" y="481781"/>
                  <a:pt x="510391" y="481781"/>
                </a:cubicBezTo>
                <a:close/>
                <a:moveTo>
                  <a:pt x="389908" y="481781"/>
                </a:moveTo>
                <a:cubicBezTo>
                  <a:pt x="405627" y="481781"/>
                  <a:pt x="418369" y="494519"/>
                  <a:pt x="418369" y="510233"/>
                </a:cubicBezTo>
                <a:cubicBezTo>
                  <a:pt x="418369" y="525947"/>
                  <a:pt x="405627" y="538685"/>
                  <a:pt x="389908" y="538685"/>
                </a:cubicBezTo>
                <a:cubicBezTo>
                  <a:pt x="374189" y="538685"/>
                  <a:pt x="361447" y="525947"/>
                  <a:pt x="361447" y="510233"/>
                </a:cubicBezTo>
                <a:cubicBezTo>
                  <a:pt x="361447" y="494519"/>
                  <a:pt x="374189" y="481781"/>
                  <a:pt x="389908" y="481781"/>
                </a:cubicBezTo>
                <a:close/>
                <a:moveTo>
                  <a:pt x="269426" y="481781"/>
                </a:moveTo>
                <a:cubicBezTo>
                  <a:pt x="285145" y="481781"/>
                  <a:pt x="297887" y="494519"/>
                  <a:pt x="297887" y="510233"/>
                </a:cubicBezTo>
                <a:cubicBezTo>
                  <a:pt x="297887" y="525947"/>
                  <a:pt x="285145" y="538685"/>
                  <a:pt x="269426" y="538685"/>
                </a:cubicBezTo>
                <a:cubicBezTo>
                  <a:pt x="253707" y="538685"/>
                  <a:pt x="240965" y="525947"/>
                  <a:pt x="240965" y="510233"/>
                </a:cubicBezTo>
                <a:cubicBezTo>
                  <a:pt x="240965" y="494519"/>
                  <a:pt x="253707" y="481781"/>
                  <a:pt x="269426" y="481781"/>
                </a:cubicBezTo>
                <a:close/>
                <a:moveTo>
                  <a:pt x="148943" y="481781"/>
                </a:moveTo>
                <a:cubicBezTo>
                  <a:pt x="164662" y="481781"/>
                  <a:pt x="177404" y="494519"/>
                  <a:pt x="177404" y="510233"/>
                </a:cubicBezTo>
                <a:cubicBezTo>
                  <a:pt x="177404" y="525947"/>
                  <a:pt x="164662" y="538685"/>
                  <a:pt x="148943" y="538685"/>
                </a:cubicBezTo>
                <a:cubicBezTo>
                  <a:pt x="133224" y="538685"/>
                  <a:pt x="120482" y="525947"/>
                  <a:pt x="120482" y="510233"/>
                </a:cubicBezTo>
                <a:cubicBezTo>
                  <a:pt x="120482" y="494519"/>
                  <a:pt x="133224" y="481781"/>
                  <a:pt x="148943" y="481781"/>
                </a:cubicBezTo>
                <a:close/>
                <a:moveTo>
                  <a:pt x="28461" y="481781"/>
                </a:moveTo>
                <a:cubicBezTo>
                  <a:pt x="44180" y="481781"/>
                  <a:pt x="56922" y="494519"/>
                  <a:pt x="56922" y="510233"/>
                </a:cubicBezTo>
                <a:cubicBezTo>
                  <a:pt x="56922" y="525947"/>
                  <a:pt x="44180" y="538685"/>
                  <a:pt x="28461" y="538685"/>
                </a:cubicBezTo>
                <a:cubicBezTo>
                  <a:pt x="12742" y="538685"/>
                  <a:pt x="0" y="525947"/>
                  <a:pt x="0" y="510233"/>
                </a:cubicBezTo>
                <a:cubicBezTo>
                  <a:pt x="0" y="494519"/>
                  <a:pt x="12742" y="481781"/>
                  <a:pt x="28461" y="481781"/>
                </a:cubicBezTo>
                <a:close/>
                <a:moveTo>
                  <a:pt x="1233285" y="361336"/>
                </a:moveTo>
                <a:cubicBezTo>
                  <a:pt x="1249004" y="361336"/>
                  <a:pt x="1261746" y="374074"/>
                  <a:pt x="1261746" y="389788"/>
                </a:cubicBezTo>
                <a:cubicBezTo>
                  <a:pt x="1261746" y="405502"/>
                  <a:pt x="1249004" y="418240"/>
                  <a:pt x="1233285" y="418240"/>
                </a:cubicBezTo>
                <a:cubicBezTo>
                  <a:pt x="1217566" y="418240"/>
                  <a:pt x="1204824" y="405502"/>
                  <a:pt x="1204824" y="389788"/>
                </a:cubicBezTo>
                <a:cubicBezTo>
                  <a:pt x="1204824" y="374074"/>
                  <a:pt x="1217566" y="361336"/>
                  <a:pt x="1233285" y="361336"/>
                </a:cubicBezTo>
                <a:close/>
                <a:moveTo>
                  <a:pt x="1112803" y="361336"/>
                </a:moveTo>
                <a:cubicBezTo>
                  <a:pt x="1128522" y="361336"/>
                  <a:pt x="1141264" y="374074"/>
                  <a:pt x="1141264" y="389788"/>
                </a:cubicBezTo>
                <a:cubicBezTo>
                  <a:pt x="1141264" y="405502"/>
                  <a:pt x="1128522" y="418240"/>
                  <a:pt x="1112803" y="418240"/>
                </a:cubicBezTo>
                <a:cubicBezTo>
                  <a:pt x="1097084" y="418240"/>
                  <a:pt x="1084342" y="405502"/>
                  <a:pt x="1084342" y="389788"/>
                </a:cubicBezTo>
                <a:cubicBezTo>
                  <a:pt x="1084342" y="374074"/>
                  <a:pt x="1097084" y="361336"/>
                  <a:pt x="1112803" y="361336"/>
                </a:cubicBezTo>
                <a:close/>
                <a:moveTo>
                  <a:pt x="992320" y="361336"/>
                </a:moveTo>
                <a:cubicBezTo>
                  <a:pt x="1008039" y="361336"/>
                  <a:pt x="1020781" y="374074"/>
                  <a:pt x="1020781" y="389788"/>
                </a:cubicBezTo>
                <a:cubicBezTo>
                  <a:pt x="1020781" y="405502"/>
                  <a:pt x="1008039" y="418240"/>
                  <a:pt x="992320" y="418240"/>
                </a:cubicBezTo>
                <a:cubicBezTo>
                  <a:pt x="976601" y="418240"/>
                  <a:pt x="963859" y="405502"/>
                  <a:pt x="963859" y="389788"/>
                </a:cubicBezTo>
                <a:cubicBezTo>
                  <a:pt x="963859" y="374074"/>
                  <a:pt x="976601" y="361336"/>
                  <a:pt x="992320" y="361336"/>
                </a:cubicBezTo>
                <a:close/>
                <a:moveTo>
                  <a:pt x="871838" y="361336"/>
                </a:moveTo>
                <a:cubicBezTo>
                  <a:pt x="887557" y="361336"/>
                  <a:pt x="900299" y="374074"/>
                  <a:pt x="900299" y="389788"/>
                </a:cubicBezTo>
                <a:cubicBezTo>
                  <a:pt x="900299" y="405502"/>
                  <a:pt x="887557" y="418240"/>
                  <a:pt x="871838" y="418240"/>
                </a:cubicBezTo>
                <a:cubicBezTo>
                  <a:pt x="856119" y="418240"/>
                  <a:pt x="843377" y="405502"/>
                  <a:pt x="843377" y="389788"/>
                </a:cubicBezTo>
                <a:cubicBezTo>
                  <a:pt x="843377" y="374074"/>
                  <a:pt x="856119" y="361336"/>
                  <a:pt x="871838" y="361336"/>
                </a:cubicBezTo>
                <a:close/>
                <a:moveTo>
                  <a:pt x="751356" y="361336"/>
                </a:moveTo>
                <a:cubicBezTo>
                  <a:pt x="767075" y="361336"/>
                  <a:pt x="779817" y="374074"/>
                  <a:pt x="779817" y="389788"/>
                </a:cubicBezTo>
                <a:cubicBezTo>
                  <a:pt x="779817" y="405502"/>
                  <a:pt x="767075" y="418240"/>
                  <a:pt x="751356" y="418240"/>
                </a:cubicBezTo>
                <a:cubicBezTo>
                  <a:pt x="735637" y="418240"/>
                  <a:pt x="722895" y="405502"/>
                  <a:pt x="722895" y="389788"/>
                </a:cubicBezTo>
                <a:cubicBezTo>
                  <a:pt x="722895" y="374074"/>
                  <a:pt x="735637" y="361336"/>
                  <a:pt x="751356" y="361336"/>
                </a:cubicBezTo>
                <a:close/>
                <a:moveTo>
                  <a:pt x="630873" y="361336"/>
                </a:moveTo>
                <a:cubicBezTo>
                  <a:pt x="646592" y="361336"/>
                  <a:pt x="659334" y="374074"/>
                  <a:pt x="659334" y="389788"/>
                </a:cubicBezTo>
                <a:cubicBezTo>
                  <a:pt x="659334" y="405502"/>
                  <a:pt x="646592" y="418240"/>
                  <a:pt x="630873" y="418240"/>
                </a:cubicBezTo>
                <a:cubicBezTo>
                  <a:pt x="615154" y="418240"/>
                  <a:pt x="602412" y="405502"/>
                  <a:pt x="602412" y="389788"/>
                </a:cubicBezTo>
                <a:cubicBezTo>
                  <a:pt x="602412" y="374074"/>
                  <a:pt x="615154" y="361336"/>
                  <a:pt x="630873" y="361336"/>
                </a:cubicBezTo>
                <a:close/>
                <a:moveTo>
                  <a:pt x="510391" y="361336"/>
                </a:moveTo>
                <a:cubicBezTo>
                  <a:pt x="526110" y="361336"/>
                  <a:pt x="538852" y="374074"/>
                  <a:pt x="538852" y="389788"/>
                </a:cubicBezTo>
                <a:cubicBezTo>
                  <a:pt x="538852" y="405502"/>
                  <a:pt x="526110" y="418240"/>
                  <a:pt x="510391" y="418240"/>
                </a:cubicBezTo>
                <a:cubicBezTo>
                  <a:pt x="494672" y="418240"/>
                  <a:pt x="481930" y="405502"/>
                  <a:pt x="481930" y="389788"/>
                </a:cubicBezTo>
                <a:cubicBezTo>
                  <a:pt x="481930" y="374074"/>
                  <a:pt x="494672" y="361336"/>
                  <a:pt x="510391" y="361336"/>
                </a:cubicBezTo>
                <a:close/>
                <a:moveTo>
                  <a:pt x="389908" y="361336"/>
                </a:moveTo>
                <a:cubicBezTo>
                  <a:pt x="405627" y="361336"/>
                  <a:pt x="418369" y="374074"/>
                  <a:pt x="418369" y="389788"/>
                </a:cubicBezTo>
                <a:cubicBezTo>
                  <a:pt x="418369" y="405502"/>
                  <a:pt x="405627" y="418240"/>
                  <a:pt x="389908" y="418240"/>
                </a:cubicBezTo>
                <a:cubicBezTo>
                  <a:pt x="374189" y="418240"/>
                  <a:pt x="361447" y="405502"/>
                  <a:pt x="361447" y="389788"/>
                </a:cubicBezTo>
                <a:cubicBezTo>
                  <a:pt x="361447" y="374074"/>
                  <a:pt x="374189" y="361336"/>
                  <a:pt x="389908" y="361336"/>
                </a:cubicBezTo>
                <a:close/>
                <a:moveTo>
                  <a:pt x="269426" y="361336"/>
                </a:moveTo>
                <a:cubicBezTo>
                  <a:pt x="285145" y="361336"/>
                  <a:pt x="297887" y="374074"/>
                  <a:pt x="297887" y="389788"/>
                </a:cubicBezTo>
                <a:cubicBezTo>
                  <a:pt x="297887" y="405502"/>
                  <a:pt x="285145" y="418240"/>
                  <a:pt x="269426" y="418240"/>
                </a:cubicBezTo>
                <a:cubicBezTo>
                  <a:pt x="253707" y="418240"/>
                  <a:pt x="240965" y="405502"/>
                  <a:pt x="240965" y="389788"/>
                </a:cubicBezTo>
                <a:cubicBezTo>
                  <a:pt x="240965" y="374074"/>
                  <a:pt x="253707" y="361336"/>
                  <a:pt x="269426" y="361336"/>
                </a:cubicBezTo>
                <a:close/>
                <a:moveTo>
                  <a:pt x="148943" y="361336"/>
                </a:moveTo>
                <a:cubicBezTo>
                  <a:pt x="164662" y="361336"/>
                  <a:pt x="177404" y="374074"/>
                  <a:pt x="177404" y="389788"/>
                </a:cubicBezTo>
                <a:cubicBezTo>
                  <a:pt x="177404" y="405502"/>
                  <a:pt x="164662" y="418240"/>
                  <a:pt x="148943" y="418240"/>
                </a:cubicBezTo>
                <a:cubicBezTo>
                  <a:pt x="133224" y="418240"/>
                  <a:pt x="120482" y="405502"/>
                  <a:pt x="120482" y="389788"/>
                </a:cubicBezTo>
                <a:cubicBezTo>
                  <a:pt x="120482" y="374074"/>
                  <a:pt x="133224" y="361336"/>
                  <a:pt x="148943" y="361336"/>
                </a:cubicBezTo>
                <a:close/>
                <a:moveTo>
                  <a:pt x="28461" y="361336"/>
                </a:moveTo>
                <a:cubicBezTo>
                  <a:pt x="44180" y="361336"/>
                  <a:pt x="56922" y="374074"/>
                  <a:pt x="56922" y="389788"/>
                </a:cubicBezTo>
                <a:cubicBezTo>
                  <a:pt x="56922" y="405502"/>
                  <a:pt x="44180" y="418240"/>
                  <a:pt x="28461" y="418240"/>
                </a:cubicBezTo>
                <a:cubicBezTo>
                  <a:pt x="12742" y="418240"/>
                  <a:pt x="0" y="405502"/>
                  <a:pt x="0" y="389788"/>
                </a:cubicBezTo>
                <a:cubicBezTo>
                  <a:pt x="0" y="374074"/>
                  <a:pt x="12742" y="361336"/>
                  <a:pt x="28461" y="361336"/>
                </a:cubicBezTo>
                <a:close/>
                <a:moveTo>
                  <a:pt x="1233285" y="240891"/>
                </a:moveTo>
                <a:cubicBezTo>
                  <a:pt x="1249004" y="240891"/>
                  <a:pt x="1261746" y="253629"/>
                  <a:pt x="1261746" y="269343"/>
                </a:cubicBezTo>
                <a:cubicBezTo>
                  <a:pt x="1261746" y="285057"/>
                  <a:pt x="1249004" y="297795"/>
                  <a:pt x="1233285" y="297795"/>
                </a:cubicBezTo>
                <a:cubicBezTo>
                  <a:pt x="1217566" y="297795"/>
                  <a:pt x="1204824" y="285057"/>
                  <a:pt x="1204824" y="269343"/>
                </a:cubicBezTo>
                <a:cubicBezTo>
                  <a:pt x="1204824" y="253629"/>
                  <a:pt x="1217566" y="240891"/>
                  <a:pt x="1233285" y="240891"/>
                </a:cubicBezTo>
                <a:close/>
                <a:moveTo>
                  <a:pt x="1112803" y="240891"/>
                </a:moveTo>
                <a:cubicBezTo>
                  <a:pt x="1128522" y="240891"/>
                  <a:pt x="1141264" y="253629"/>
                  <a:pt x="1141264" y="269343"/>
                </a:cubicBezTo>
                <a:cubicBezTo>
                  <a:pt x="1141264" y="285057"/>
                  <a:pt x="1128522" y="297795"/>
                  <a:pt x="1112803" y="297795"/>
                </a:cubicBezTo>
                <a:cubicBezTo>
                  <a:pt x="1097084" y="297795"/>
                  <a:pt x="1084342" y="285057"/>
                  <a:pt x="1084342" y="269343"/>
                </a:cubicBezTo>
                <a:cubicBezTo>
                  <a:pt x="1084342" y="253629"/>
                  <a:pt x="1097084" y="240891"/>
                  <a:pt x="1112803" y="240891"/>
                </a:cubicBezTo>
                <a:close/>
                <a:moveTo>
                  <a:pt x="992320" y="240891"/>
                </a:moveTo>
                <a:cubicBezTo>
                  <a:pt x="1008039" y="240891"/>
                  <a:pt x="1020781" y="253629"/>
                  <a:pt x="1020781" y="269343"/>
                </a:cubicBezTo>
                <a:cubicBezTo>
                  <a:pt x="1020781" y="285057"/>
                  <a:pt x="1008039" y="297795"/>
                  <a:pt x="992320" y="297795"/>
                </a:cubicBezTo>
                <a:cubicBezTo>
                  <a:pt x="976601" y="297795"/>
                  <a:pt x="963859" y="285057"/>
                  <a:pt x="963859" y="269343"/>
                </a:cubicBezTo>
                <a:cubicBezTo>
                  <a:pt x="963859" y="253629"/>
                  <a:pt x="976601" y="240891"/>
                  <a:pt x="992320" y="240891"/>
                </a:cubicBezTo>
                <a:close/>
                <a:moveTo>
                  <a:pt x="871838" y="240891"/>
                </a:moveTo>
                <a:cubicBezTo>
                  <a:pt x="887557" y="240891"/>
                  <a:pt x="900299" y="253629"/>
                  <a:pt x="900299" y="269343"/>
                </a:cubicBezTo>
                <a:cubicBezTo>
                  <a:pt x="900299" y="285057"/>
                  <a:pt x="887557" y="297795"/>
                  <a:pt x="871838" y="297795"/>
                </a:cubicBezTo>
                <a:cubicBezTo>
                  <a:pt x="856119" y="297795"/>
                  <a:pt x="843377" y="285057"/>
                  <a:pt x="843377" y="269343"/>
                </a:cubicBezTo>
                <a:cubicBezTo>
                  <a:pt x="843377" y="253629"/>
                  <a:pt x="856119" y="240891"/>
                  <a:pt x="871838" y="240891"/>
                </a:cubicBezTo>
                <a:close/>
                <a:moveTo>
                  <a:pt x="751356" y="240891"/>
                </a:moveTo>
                <a:cubicBezTo>
                  <a:pt x="767075" y="240891"/>
                  <a:pt x="779817" y="253629"/>
                  <a:pt x="779817" y="269343"/>
                </a:cubicBezTo>
                <a:cubicBezTo>
                  <a:pt x="779817" y="285057"/>
                  <a:pt x="767075" y="297795"/>
                  <a:pt x="751356" y="297795"/>
                </a:cubicBezTo>
                <a:cubicBezTo>
                  <a:pt x="735637" y="297795"/>
                  <a:pt x="722895" y="285057"/>
                  <a:pt x="722895" y="269343"/>
                </a:cubicBezTo>
                <a:cubicBezTo>
                  <a:pt x="722895" y="253629"/>
                  <a:pt x="735637" y="240891"/>
                  <a:pt x="751356" y="240891"/>
                </a:cubicBezTo>
                <a:close/>
                <a:moveTo>
                  <a:pt x="630873" y="240891"/>
                </a:moveTo>
                <a:cubicBezTo>
                  <a:pt x="646592" y="240891"/>
                  <a:pt x="659334" y="253629"/>
                  <a:pt x="659334" y="269343"/>
                </a:cubicBezTo>
                <a:cubicBezTo>
                  <a:pt x="659334" y="285057"/>
                  <a:pt x="646592" y="297795"/>
                  <a:pt x="630873" y="297795"/>
                </a:cubicBezTo>
                <a:cubicBezTo>
                  <a:pt x="615154" y="297795"/>
                  <a:pt x="602412" y="285057"/>
                  <a:pt x="602412" y="269343"/>
                </a:cubicBezTo>
                <a:cubicBezTo>
                  <a:pt x="602412" y="253629"/>
                  <a:pt x="615154" y="240891"/>
                  <a:pt x="630873" y="240891"/>
                </a:cubicBezTo>
                <a:close/>
                <a:moveTo>
                  <a:pt x="510391" y="240891"/>
                </a:moveTo>
                <a:cubicBezTo>
                  <a:pt x="526110" y="240891"/>
                  <a:pt x="538852" y="253629"/>
                  <a:pt x="538852" y="269343"/>
                </a:cubicBezTo>
                <a:cubicBezTo>
                  <a:pt x="538852" y="285057"/>
                  <a:pt x="526110" y="297795"/>
                  <a:pt x="510391" y="297795"/>
                </a:cubicBezTo>
                <a:cubicBezTo>
                  <a:pt x="494672" y="297795"/>
                  <a:pt x="481930" y="285057"/>
                  <a:pt x="481930" y="269343"/>
                </a:cubicBezTo>
                <a:cubicBezTo>
                  <a:pt x="481930" y="253629"/>
                  <a:pt x="494672" y="240891"/>
                  <a:pt x="510391" y="240891"/>
                </a:cubicBezTo>
                <a:close/>
                <a:moveTo>
                  <a:pt x="389908" y="240891"/>
                </a:moveTo>
                <a:cubicBezTo>
                  <a:pt x="405627" y="240891"/>
                  <a:pt x="418369" y="253629"/>
                  <a:pt x="418369" y="269343"/>
                </a:cubicBezTo>
                <a:cubicBezTo>
                  <a:pt x="418369" y="285057"/>
                  <a:pt x="405627" y="297795"/>
                  <a:pt x="389908" y="297795"/>
                </a:cubicBezTo>
                <a:cubicBezTo>
                  <a:pt x="374189" y="297795"/>
                  <a:pt x="361447" y="285057"/>
                  <a:pt x="361447" y="269343"/>
                </a:cubicBezTo>
                <a:cubicBezTo>
                  <a:pt x="361447" y="253629"/>
                  <a:pt x="374189" y="240891"/>
                  <a:pt x="389908" y="240891"/>
                </a:cubicBezTo>
                <a:close/>
                <a:moveTo>
                  <a:pt x="269426" y="240891"/>
                </a:moveTo>
                <a:cubicBezTo>
                  <a:pt x="285145" y="240891"/>
                  <a:pt x="297887" y="253629"/>
                  <a:pt x="297887" y="269343"/>
                </a:cubicBezTo>
                <a:cubicBezTo>
                  <a:pt x="297887" y="285057"/>
                  <a:pt x="285145" y="297795"/>
                  <a:pt x="269426" y="297795"/>
                </a:cubicBezTo>
                <a:cubicBezTo>
                  <a:pt x="253707" y="297795"/>
                  <a:pt x="240965" y="285057"/>
                  <a:pt x="240965" y="269343"/>
                </a:cubicBezTo>
                <a:cubicBezTo>
                  <a:pt x="240965" y="253629"/>
                  <a:pt x="253707" y="240891"/>
                  <a:pt x="269426" y="240891"/>
                </a:cubicBezTo>
                <a:close/>
                <a:moveTo>
                  <a:pt x="148943" y="240891"/>
                </a:moveTo>
                <a:cubicBezTo>
                  <a:pt x="164662" y="240891"/>
                  <a:pt x="177404" y="253629"/>
                  <a:pt x="177404" y="269343"/>
                </a:cubicBezTo>
                <a:cubicBezTo>
                  <a:pt x="177404" y="285057"/>
                  <a:pt x="164662" y="297795"/>
                  <a:pt x="148943" y="297795"/>
                </a:cubicBezTo>
                <a:cubicBezTo>
                  <a:pt x="133224" y="297795"/>
                  <a:pt x="120482" y="285057"/>
                  <a:pt x="120482" y="269343"/>
                </a:cubicBezTo>
                <a:cubicBezTo>
                  <a:pt x="120482" y="253629"/>
                  <a:pt x="133224" y="240891"/>
                  <a:pt x="148943" y="240891"/>
                </a:cubicBezTo>
                <a:close/>
                <a:moveTo>
                  <a:pt x="28461" y="240891"/>
                </a:moveTo>
                <a:cubicBezTo>
                  <a:pt x="44180" y="240891"/>
                  <a:pt x="56922" y="253629"/>
                  <a:pt x="56922" y="269343"/>
                </a:cubicBezTo>
                <a:cubicBezTo>
                  <a:pt x="56922" y="285057"/>
                  <a:pt x="44180" y="297795"/>
                  <a:pt x="28461" y="297795"/>
                </a:cubicBezTo>
                <a:cubicBezTo>
                  <a:pt x="12742" y="297795"/>
                  <a:pt x="0" y="285057"/>
                  <a:pt x="0" y="269343"/>
                </a:cubicBezTo>
                <a:cubicBezTo>
                  <a:pt x="0" y="253629"/>
                  <a:pt x="12742" y="240891"/>
                  <a:pt x="28461" y="240891"/>
                </a:cubicBezTo>
                <a:close/>
                <a:moveTo>
                  <a:pt x="1233285" y="120445"/>
                </a:moveTo>
                <a:cubicBezTo>
                  <a:pt x="1249004" y="120445"/>
                  <a:pt x="1261746" y="133183"/>
                  <a:pt x="1261746" y="148897"/>
                </a:cubicBezTo>
                <a:cubicBezTo>
                  <a:pt x="1261746" y="164611"/>
                  <a:pt x="1249004" y="177349"/>
                  <a:pt x="1233285" y="177349"/>
                </a:cubicBezTo>
                <a:cubicBezTo>
                  <a:pt x="1217566" y="177349"/>
                  <a:pt x="1204824" y="164611"/>
                  <a:pt x="1204824" y="148897"/>
                </a:cubicBezTo>
                <a:cubicBezTo>
                  <a:pt x="1204824" y="133183"/>
                  <a:pt x="1217566" y="120445"/>
                  <a:pt x="1233285" y="120445"/>
                </a:cubicBezTo>
                <a:close/>
                <a:moveTo>
                  <a:pt x="1112803" y="120445"/>
                </a:moveTo>
                <a:cubicBezTo>
                  <a:pt x="1128522" y="120445"/>
                  <a:pt x="1141264" y="133183"/>
                  <a:pt x="1141264" y="148897"/>
                </a:cubicBezTo>
                <a:cubicBezTo>
                  <a:pt x="1141264" y="164611"/>
                  <a:pt x="1128522" y="177349"/>
                  <a:pt x="1112803" y="177349"/>
                </a:cubicBezTo>
                <a:cubicBezTo>
                  <a:pt x="1097084" y="177349"/>
                  <a:pt x="1084342" y="164611"/>
                  <a:pt x="1084342" y="148897"/>
                </a:cubicBezTo>
                <a:cubicBezTo>
                  <a:pt x="1084342" y="133183"/>
                  <a:pt x="1097084" y="120445"/>
                  <a:pt x="1112803" y="120445"/>
                </a:cubicBezTo>
                <a:close/>
                <a:moveTo>
                  <a:pt x="992320" y="120445"/>
                </a:moveTo>
                <a:cubicBezTo>
                  <a:pt x="1008039" y="120445"/>
                  <a:pt x="1020781" y="133183"/>
                  <a:pt x="1020781" y="148897"/>
                </a:cubicBezTo>
                <a:cubicBezTo>
                  <a:pt x="1020781" y="164611"/>
                  <a:pt x="1008039" y="177349"/>
                  <a:pt x="992320" y="177349"/>
                </a:cubicBezTo>
                <a:cubicBezTo>
                  <a:pt x="976601" y="177349"/>
                  <a:pt x="963859" y="164611"/>
                  <a:pt x="963859" y="148897"/>
                </a:cubicBezTo>
                <a:cubicBezTo>
                  <a:pt x="963859" y="133183"/>
                  <a:pt x="976601" y="120445"/>
                  <a:pt x="992320" y="120445"/>
                </a:cubicBezTo>
                <a:close/>
                <a:moveTo>
                  <a:pt x="871838" y="120445"/>
                </a:moveTo>
                <a:cubicBezTo>
                  <a:pt x="887557" y="120445"/>
                  <a:pt x="900299" y="133183"/>
                  <a:pt x="900299" y="148897"/>
                </a:cubicBezTo>
                <a:cubicBezTo>
                  <a:pt x="900299" y="164611"/>
                  <a:pt x="887557" y="177349"/>
                  <a:pt x="871838" y="177349"/>
                </a:cubicBezTo>
                <a:cubicBezTo>
                  <a:pt x="856119" y="177349"/>
                  <a:pt x="843377" y="164611"/>
                  <a:pt x="843377" y="148897"/>
                </a:cubicBezTo>
                <a:cubicBezTo>
                  <a:pt x="843377" y="133183"/>
                  <a:pt x="856119" y="120445"/>
                  <a:pt x="871838" y="120445"/>
                </a:cubicBezTo>
                <a:close/>
                <a:moveTo>
                  <a:pt x="751356" y="120445"/>
                </a:moveTo>
                <a:cubicBezTo>
                  <a:pt x="767075" y="120445"/>
                  <a:pt x="779817" y="133183"/>
                  <a:pt x="779817" y="148897"/>
                </a:cubicBezTo>
                <a:cubicBezTo>
                  <a:pt x="779817" y="164611"/>
                  <a:pt x="767075" y="177349"/>
                  <a:pt x="751356" y="177349"/>
                </a:cubicBezTo>
                <a:cubicBezTo>
                  <a:pt x="735637" y="177349"/>
                  <a:pt x="722895" y="164611"/>
                  <a:pt x="722895" y="148897"/>
                </a:cubicBezTo>
                <a:cubicBezTo>
                  <a:pt x="722895" y="133183"/>
                  <a:pt x="735637" y="120445"/>
                  <a:pt x="751356" y="120445"/>
                </a:cubicBezTo>
                <a:close/>
                <a:moveTo>
                  <a:pt x="630873" y="120445"/>
                </a:moveTo>
                <a:cubicBezTo>
                  <a:pt x="646592" y="120445"/>
                  <a:pt x="659334" y="133183"/>
                  <a:pt x="659334" y="148897"/>
                </a:cubicBezTo>
                <a:cubicBezTo>
                  <a:pt x="659334" y="164611"/>
                  <a:pt x="646592" y="177349"/>
                  <a:pt x="630873" y="177349"/>
                </a:cubicBezTo>
                <a:cubicBezTo>
                  <a:pt x="615154" y="177349"/>
                  <a:pt x="602412" y="164611"/>
                  <a:pt x="602412" y="148897"/>
                </a:cubicBezTo>
                <a:cubicBezTo>
                  <a:pt x="602412" y="133183"/>
                  <a:pt x="615154" y="120445"/>
                  <a:pt x="630873" y="120445"/>
                </a:cubicBezTo>
                <a:close/>
                <a:moveTo>
                  <a:pt x="510391" y="120445"/>
                </a:moveTo>
                <a:cubicBezTo>
                  <a:pt x="526110" y="120445"/>
                  <a:pt x="538852" y="133183"/>
                  <a:pt x="538852" y="148897"/>
                </a:cubicBezTo>
                <a:cubicBezTo>
                  <a:pt x="538852" y="164611"/>
                  <a:pt x="526110" y="177349"/>
                  <a:pt x="510391" y="177349"/>
                </a:cubicBezTo>
                <a:cubicBezTo>
                  <a:pt x="494672" y="177349"/>
                  <a:pt x="481930" y="164611"/>
                  <a:pt x="481930" y="148897"/>
                </a:cubicBezTo>
                <a:cubicBezTo>
                  <a:pt x="481930" y="133183"/>
                  <a:pt x="494672" y="120445"/>
                  <a:pt x="510391" y="120445"/>
                </a:cubicBezTo>
                <a:close/>
                <a:moveTo>
                  <a:pt x="389908" y="120445"/>
                </a:moveTo>
                <a:cubicBezTo>
                  <a:pt x="405627" y="120445"/>
                  <a:pt x="418369" y="133183"/>
                  <a:pt x="418369" y="148897"/>
                </a:cubicBezTo>
                <a:cubicBezTo>
                  <a:pt x="418369" y="164611"/>
                  <a:pt x="405627" y="177349"/>
                  <a:pt x="389908" y="177349"/>
                </a:cubicBezTo>
                <a:cubicBezTo>
                  <a:pt x="374189" y="177349"/>
                  <a:pt x="361447" y="164611"/>
                  <a:pt x="361447" y="148897"/>
                </a:cubicBezTo>
                <a:cubicBezTo>
                  <a:pt x="361447" y="133183"/>
                  <a:pt x="374189" y="120445"/>
                  <a:pt x="389908" y="120445"/>
                </a:cubicBezTo>
                <a:close/>
                <a:moveTo>
                  <a:pt x="269426" y="120445"/>
                </a:moveTo>
                <a:cubicBezTo>
                  <a:pt x="285145" y="120445"/>
                  <a:pt x="297887" y="133183"/>
                  <a:pt x="297887" y="148897"/>
                </a:cubicBezTo>
                <a:cubicBezTo>
                  <a:pt x="297887" y="164611"/>
                  <a:pt x="285145" y="177349"/>
                  <a:pt x="269426" y="177349"/>
                </a:cubicBezTo>
                <a:cubicBezTo>
                  <a:pt x="253707" y="177349"/>
                  <a:pt x="240965" y="164611"/>
                  <a:pt x="240965" y="148897"/>
                </a:cubicBezTo>
                <a:cubicBezTo>
                  <a:pt x="240965" y="133183"/>
                  <a:pt x="253707" y="120445"/>
                  <a:pt x="269426" y="120445"/>
                </a:cubicBezTo>
                <a:close/>
                <a:moveTo>
                  <a:pt x="148943" y="120445"/>
                </a:moveTo>
                <a:cubicBezTo>
                  <a:pt x="164662" y="120445"/>
                  <a:pt x="177404" y="133183"/>
                  <a:pt x="177404" y="148897"/>
                </a:cubicBezTo>
                <a:cubicBezTo>
                  <a:pt x="177404" y="164611"/>
                  <a:pt x="164662" y="177349"/>
                  <a:pt x="148943" y="177349"/>
                </a:cubicBezTo>
                <a:cubicBezTo>
                  <a:pt x="133224" y="177349"/>
                  <a:pt x="120482" y="164611"/>
                  <a:pt x="120482" y="148897"/>
                </a:cubicBezTo>
                <a:cubicBezTo>
                  <a:pt x="120482" y="133183"/>
                  <a:pt x="133224" y="120445"/>
                  <a:pt x="148943" y="120445"/>
                </a:cubicBezTo>
                <a:close/>
                <a:moveTo>
                  <a:pt x="28461" y="120445"/>
                </a:moveTo>
                <a:cubicBezTo>
                  <a:pt x="44180" y="120445"/>
                  <a:pt x="56922" y="133183"/>
                  <a:pt x="56922" y="148897"/>
                </a:cubicBezTo>
                <a:cubicBezTo>
                  <a:pt x="56922" y="164611"/>
                  <a:pt x="44180" y="177349"/>
                  <a:pt x="28461" y="177349"/>
                </a:cubicBezTo>
                <a:cubicBezTo>
                  <a:pt x="12742" y="177349"/>
                  <a:pt x="0" y="164611"/>
                  <a:pt x="0" y="148897"/>
                </a:cubicBezTo>
                <a:cubicBezTo>
                  <a:pt x="0" y="133183"/>
                  <a:pt x="12742" y="120445"/>
                  <a:pt x="28461" y="120445"/>
                </a:cubicBezTo>
                <a:close/>
                <a:moveTo>
                  <a:pt x="1233285" y="0"/>
                </a:moveTo>
                <a:cubicBezTo>
                  <a:pt x="1249004" y="0"/>
                  <a:pt x="1261746" y="12738"/>
                  <a:pt x="1261746" y="28452"/>
                </a:cubicBezTo>
                <a:cubicBezTo>
                  <a:pt x="1261746" y="44166"/>
                  <a:pt x="1249004" y="56904"/>
                  <a:pt x="1233285" y="56904"/>
                </a:cubicBezTo>
                <a:cubicBezTo>
                  <a:pt x="1217566" y="56904"/>
                  <a:pt x="1204824" y="44166"/>
                  <a:pt x="1204824" y="28452"/>
                </a:cubicBezTo>
                <a:cubicBezTo>
                  <a:pt x="1204824" y="12738"/>
                  <a:pt x="1217566" y="0"/>
                  <a:pt x="1233285" y="0"/>
                </a:cubicBezTo>
                <a:close/>
                <a:moveTo>
                  <a:pt x="1112803" y="0"/>
                </a:moveTo>
                <a:cubicBezTo>
                  <a:pt x="1128522" y="0"/>
                  <a:pt x="1141264" y="12738"/>
                  <a:pt x="1141264" y="28452"/>
                </a:cubicBezTo>
                <a:cubicBezTo>
                  <a:pt x="1141264" y="44166"/>
                  <a:pt x="1128522" y="56904"/>
                  <a:pt x="1112803" y="56904"/>
                </a:cubicBezTo>
                <a:cubicBezTo>
                  <a:pt x="1097084" y="56904"/>
                  <a:pt x="1084342" y="44166"/>
                  <a:pt x="1084342" y="28452"/>
                </a:cubicBezTo>
                <a:cubicBezTo>
                  <a:pt x="1084342" y="12738"/>
                  <a:pt x="1097084" y="0"/>
                  <a:pt x="1112803" y="0"/>
                </a:cubicBezTo>
                <a:close/>
                <a:moveTo>
                  <a:pt x="992320" y="0"/>
                </a:moveTo>
                <a:cubicBezTo>
                  <a:pt x="1008039" y="0"/>
                  <a:pt x="1020781" y="12738"/>
                  <a:pt x="1020781" y="28452"/>
                </a:cubicBezTo>
                <a:cubicBezTo>
                  <a:pt x="1020781" y="44166"/>
                  <a:pt x="1008039" y="56904"/>
                  <a:pt x="992320" y="56904"/>
                </a:cubicBezTo>
                <a:cubicBezTo>
                  <a:pt x="976601" y="56904"/>
                  <a:pt x="963859" y="44166"/>
                  <a:pt x="963859" y="28452"/>
                </a:cubicBezTo>
                <a:cubicBezTo>
                  <a:pt x="963859" y="12738"/>
                  <a:pt x="976601" y="0"/>
                  <a:pt x="992320" y="0"/>
                </a:cubicBezTo>
                <a:close/>
                <a:moveTo>
                  <a:pt x="871838" y="0"/>
                </a:moveTo>
                <a:cubicBezTo>
                  <a:pt x="887557" y="0"/>
                  <a:pt x="900299" y="12738"/>
                  <a:pt x="900299" y="28452"/>
                </a:cubicBezTo>
                <a:cubicBezTo>
                  <a:pt x="900299" y="44166"/>
                  <a:pt x="887557" y="56904"/>
                  <a:pt x="871838" y="56904"/>
                </a:cubicBezTo>
                <a:cubicBezTo>
                  <a:pt x="856119" y="56904"/>
                  <a:pt x="843377" y="44166"/>
                  <a:pt x="843377" y="28452"/>
                </a:cubicBezTo>
                <a:cubicBezTo>
                  <a:pt x="843377" y="12738"/>
                  <a:pt x="856119" y="0"/>
                  <a:pt x="871838" y="0"/>
                </a:cubicBezTo>
                <a:close/>
                <a:moveTo>
                  <a:pt x="751356" y="0"/>
                </a:moveTo>
                <a:cubicBezTo>
                  <a:pt x="767075" y="0"/>
                  <a:pt x="779817" y="12738"/>
                  <a:pt x="779817" y="28452"/>
                </a:cubicBezTo>
                <a:cubicBezTo>
                  <a:pt x="779817" y="44166"/>
                  <a:pt x="767075" y="56904"/>
                  <a:pt x="751356" y="56904"/>
                </a:cubicBezTo>
                <a:cubicBezTo>
                  <a:pt x="735637" y="56904"/>
                  <a:pt x="722895" y="44166"/>
                  <a:pt x="722895" y="28452"/>
                </a:cubicBezTo>
                <a:cubicBezTo>
                  <a:pt x="722895" y="12738"/>
                  <a:pt x="735637" y="0"/>
                  <a:pt x="751356" y="0"/>
                </a:cubicBezTo>
                <a:close/>
                <a:moveTo>
                  <a:pt x="630873" y="0"/>
                </a:moveTo>
                <a:cubicBezTo>
                  <a:pt x="646592" y="0"/>
                  <a:pt x="659334" y="12738"/>
                  <a:pt x="659334" y="28452"/>
                </a:cubicBezTo>
                <a:cubicBezTo>
                  <a:pt x="659334" y="44166"/>
                  <a:pt x="646592" y="56904"/>
                  <a:pt x="630873" y="56904"/>
                </a:cubicBezTo>
                <a:cubicBezTo>
                  <a:pt x="615154" y="56904"/>
                  <a:pt x="602412" y="44166"/>
                  <a:pt x="602412" y="28452"/>
                </a:cubicBezTo>
                <a:cubicBezTo>
                  <a:pt x="602412" y="12738"/>
                  <a:pt x="615154" y="0"/>
                  <a:pt x="630873" y="0"/>
                </a:cubicBezTo>
                <a:close/>
                <a:moveTo>
                  <a:pt x="510391" y="0"/>
                </a:moveTo>
                <a:cubicBezTo>
                  <a:pt x="526110" y="0"/>
                  <a:pt x="538852" y="12738"/>
                  <a:pt x="538852" y="28452"/>
                </a:cubicBezTo>
                <a:cubicBezTo>
                  <a:pt x="538852" y="44166"/>
                  <a:pt x="526110" y="56904"/>
                  <a:pt x="510391" y="56904"/>
                </a:cubicBezTo>
                <a:cubicBezTo>
                  <a:pt x="494672" y="56904"/>
                  <a:pt x="481930" y="44166"/>
                  <a:pt x="481930" y="28452"/>
                </a:cubicBezTo>
                <a:cubicBezTo>
                  <a:pt x="481930" y="12738"/>
                  <a:pt x="494672" y="0"/>
                  <a:pt x="510391" y="0"/>
                </a:cubicBezTo>
                <a:close/>
                <a:moveTo>
                  <a:pt x="389908" y="0"/>
                </a:moveTo>
                <a:cubicBezTo>
                  <a:pt x="405627" y="0"/>
                  <a:pt x="418369" y="12738"/>
                  <a:pt x="418369" y="28452"/>
                </a:cubicBezTo>
                <a:cubicBezTo>
                  <a:pt x="418369" y="44166"/>
                  <a:pt x="405627" y="56904"/>
                  <a:pt x="389908" y="56904"/>
                </a:cubicBezTo>
                <a:cubicBezTo>
                  <a:pt x="374189" y="56904"/>
                  <a:pt x="361447" y="44166"/>
                  <a:pt x="361447" y="28452"/>
                </a:cubicBezTo>
                <a:cubicBezTo>
                  <a:pt x="361447" y="12738"/>
                  <a:pt x="374189" y="0"/>
                  <a:pt x="389908" y="0"/>
                </a:cubicBezTo>
                <a:close/>
                <a:moveTo>
                  <a:pt x="269426" y="0"/>
                </a:moveTo>
                <a:cubicBezTo>
                  <a:pt x="285145" y="0"/>
                  <a:pt x="297887" y="12738"/>
                  <a:pt x="297887" y="28452"/>
                </a:cubicBezTo>
                <a:cubicBezTo>
                  <a:pt x="297887" y="44166"/>
                  <a:pt x="285145" y="56904"/>
                  <a:pt x="269426" y="56904"/>
                </a:cubicBezTo>
                <a:cubicBezTo>
                  <a:pt x="253707" y="56904"/>
                  <a:pt x="240965" y="44166"/>
                  <a:pt x="240965" y="28452"/>
                </a:cubicBezTo>
                <a:cubicBezTo>
                  <a:pt x="240965" y="12738"/>
                  <a:pt x="253707" y="0"/>
                  <a:pt x="269426" y="0"/>
                </a:cubicBezTo>
                <a:close/>
                <a:moveTo>
                  <a:pt x="148943" y="0"/>
                </a:moveTo>
                <a:cubicBezTo>
                  <a:pt x="164662" y="0"/>
                  <a:pt x="177404" y="12738"/>
                  <a:pt x="177404" y="28452"/>
                </a:cubicBezTo>
                <a:cubicBezTo>
                  <a:pt x="177404" y="44166"/>
                  <a:pt x="164662" y="56904"/>
                  <a:pt x="148943" y="56904"/>
                </a:cubicBezTo>
                <a:cubicBezTo>
                  <a:pt x="133224" y="56904"/>
                  <a:pt x="120482" y="44166"/>
                  <a:pt x="120482" y="28452"/>
                </a:cubicBezTo>
                <a:cubicBezTo>
                  <a:pt x="120482" y="12738"/>
                  <a:pt x="133224" y="0"/>
                  <a:pt x="148943" y="0"/>
                </a:cubicBezTo>
                <a:close/>
                <a:moveTo>
                  <a:pt x="28461" y="0"/>
                </a:moveTo>
                <a:cubicBezTo>
                  <a:pt x="44180" y="0"/>
                  <a:pt x="56922" y="12738"/>
                  <a:pt x="56922" y="28452"/>
                </a:cubicBezTo>
                <a:cubicBezTo>
                  <a:pt x="56922" y="44166"/>
                  <a:pt x="44180" y="56904"/>
                  <a:pt x="28461" y="56904"/>
                </a:cubicBezTo>
                <a:cubicBezTo>
                  <a:pt x="12742" y="56904"/>
                  <a:pt x="0" y="44166"/>
                  <a:pt x="0" y="28452"/>
                </a:cubicBezTo>
                <a:cubicBezTo>
                  <a:pt x="0" y="12738"/>
                  <a:pt x="12742" y="0"/>
                  <a:pt x="28461" y="0"/>
                </a:cubicBezTo>
                <a:close/>
              </a:path>
            </a:pathLst>
          </a:custGeom>
          <a:solidFill>
            <a:schemeClr val="accent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latin typeface="Arial" panose="020B0604020202090204" pitchFamily="34" charset="0"/>
              <a:ea typeface="微软雅黑" panose="020B0503020204020204" charset="-122"/>
            </a:endParaRPr>
          </a:p>
        </p:txBody>
      </p:sp>
      <p:sp>
        <p:nvSpPr>
          <p:cNvPr id="14" name="任意多边形: 形状 13"/>
          <p:cNvSpPr>
            <a:spLocks noChangeAspect="1"/>
          </p:cNvSpPr>
          <p:nvPr>
            <p:custDataLst>
              <p:tags r:id="rId4"/>
            </p:custDataLst>
          </p:nvPr>
        </p:nvSpPr>
        <p:spPr>
          <a:xfrm rot="10800000">
            <a:off x="11371234"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alpha val="3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dirty="0">
              <a:latin typeface="Arial" panose="020B0604020202090204" pitchFamily="34" charset="0"/>
              <a:ea typeface="微软雅黑" panose="020B0503020204020204" charset="-122"/>
            </a:endParaRPr>
          </a:p>
        </p:txBody>
      </p:sp>
      <p:sp>
        <p:nvSpPr>
          <p:cNvPr id="15" name="任意多边形: 形状 14"/>
          <p:cNvSpPr>
            <a:spLocks noChangeAspect="1"/>
          </p:cNvSpPr>
          <p:nvPr>
            <p:custDataLst>
              <p:tags r:id="rId5"/>
            </p:custDataLst>
          </p:nvPr>
        </p:nvSpPr>
        <p:spPr>
          <a:xfrm rot="10800000">
            <a:off x="10997345"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alpha val="3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latin typeface="Arial" panose="020B0604020202090204" pitchFamily="34" charset="0"/>
              <a:ea typeface="微软雅黑" panose="020B0503020204020204" charset="-122"/>
            </a:endParaRPr>
          </a:p>
        </p:txBody>
      </p:sp>
      <p:sp>
        <p:nvSpPr>
          <p:cNvPr id="12" name="任意多边形: 形状 11"/>
          <p:cNvSpPr>
            <a:spLocks noChangeAspect="1"/>
          </p:cNvSpPr>
          <p:nvPr>
            <p:custDataLst>
              <p:tags r:id="rId6"/>
            </p:custDataLst>
          </p:nvPr>
        </p:nvSpPr>
        <p:spPr>
          <a:xfrm rot="10800000">
            <a:off x="11270350"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latin typeface="Arial" panose="020B0604020202090204" pitchFamily="34" charset="0"/>
              <a:ea typeface="微软雅黑" panose="020B0503020204020204" charset="-122"/>
            </a:endParaRPr>
          </a:p>
        </p:txBody>
      </p:sp>
      <p:sp>
        <p:nvSpPr>
          <p:cNvPr id="13" name="任意多边形: 形状 12"/>
          <p:cNvSpPr>
            <a:spLocks noChangeAspect="1"/>
          </p:cNvSpPr>
          <p:nvPr>
            <p:custDataLst>
              <p:tags r:id="rId7"/>
            </p:custDataLst>
          </p:nvPr>
        </p:nvSpPr>
        <p:spPr>
          <a:xfrm rot="10800000">
            <a:off x="10896461"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latin typeface="Arial" panose="020B0604020202090204" pitchFamily="34" charset="0"/>
              <a:ea typeface="微软雅黑" panose="020B0503020204020204" charset="-122"/>
            </a:endParaRPr>
          </a:p>
        </p:txBody>
      </p:sp>
      <p:sp>
        <p:nvSpPr>
          <p:cNvPr id="93" name="文本框 92"/>
          <p:cNvSpPr txBox="1"/>
          <p:nvPr>
            <p:custDataLst>
              <p:tags r:id="rId8"/>
            </p:custDataLst>
          </p:nvPr>
        </p:nvSpPr>
        <p:spPr>
          <a:xfrm>
            <a:off x="568325" y="2072005"/>
            <a:ext cx="10852150" cy="3609975"/>
          </a:xfrm>
          <a:prstGeom prst="rect">
            <a:avLst/>
          </a:prstGeom>
          <a:noFill/>
        </p:spPr>
        <p:txBody>
          <a:bodyPr wrap="square" lIns="90000" tIns="46800" rIns="90000" bIns="46800" rtlCol="0" anchor="ctr" anchorCtr="0">
            <a:normAutofit/>
          </a:bodyPr>
          <a:lstStyle>
            <a:defPPr>
              <a:defRPr lang="zh-CN"/>
            </a:defPPr>
            <a:lvl1pPr fontAlgn="auto">
              <a:lnSpc>
                <a:spcPct val="130000"/>
              </a:lnSpc>
              <a:spcAft>
                <a:spcPts val="1000"/>
              </a:spcAft>
              <a:defRPr sz="1600" spc="150"/>
            </a:lvl1pPr>
          </a:lstStyle>
          <a:p>
            <a:pPr marL="0" lvl="0" indent="-355600" algn="just" fontAlgn="ctr">
              <a:lnSpc>
                <a:spcPct val="120000"/>
              </a:lnSpc>
              <a:spcBef>
                <a:spcPts val="0"/>
              </a:spcBef>
              <a:spcAft>
                <a:spcPts val="800"/>
              </a:spcAft>
              <a:buClr>
                <a:schemeClr val="accent2"/>
              </a:buClr>
              <a:buSzPct val="100000"/>
              <a:buFont typeface="WPS-Bullets" pitchFamily="2" charset="0"/>
              <a:buNone/>
            </a:pPr>
            <a:r>
              <a:rPr lang="zh-CN" altLang="en-US" sz="2000" b="1" spc="120" dirty="0">
                <a:solidFill>
                  <a:schemeClr val="tx1">
                    <a:lumMod val="75000"/>
                    <a:lumOff val="25000"/>
                  </a:schemeClr>
                </a:solidFill>
                <a:latin typeface="Arial" panose="020B0604020202090204" pitchFamily="34" charset="0"/>
                <a:ea typeface="微软雅黑" panose="020B0503020204020204" charset="-122"/>
              </a:rPr>
              <a:t>抓一把黑豆撒在一个黑色背景上的白盘中，只有一部分豆粒落到盘子中，其余豆粒滚到黑色背景上面去，当豆粒刚一落下到白盘子中，便立即报告所看到的盘子中的豆粒数量。 </a:t>
            </a:r>
            <a:endParaRPr lang="zh-CN" altLang="en-US" sz="2000" b="1" spc="120" dirty="0">
              <a:solidFill>
                <a:schemeClr val="tx1">
                  <a:lumMod val="75000"/>
                  <a:lumOff val="25000"/>
                </a:schemeClr>
              </a:solidFill>
              <a:latin typeface="Arial" panose="020B0604020202090204" pitchFamily="34" charset="0"/>
              <a:ea typeface="微软雅黑" panose="020B0503020204020204" charset="-122"/>
            </a:endParaRPr>
          </a:p>
          <a:p>
            <a:pPr marL="685800" lvl="1" indent="-330200" algn="just" fontAlgn="ctr">
              <a:lnSpc>
                <a:spcPct val="120000"/>
              </a:lnSpc>
              <a:spcBef>
                <a:spcPts val="0"/>
              </a:spcBef>
              <a:spcAft>
                <a:spcPts val="800"/>
              </a:spcAft>
              <a:buClr>
                <a:schemeClr val="tx1">
                  <a:lumMod val="75000"/>
                  <a:lumOff val="25000"/>
                </a:schemeClr>
              </a:buClr>
              <a:buSzPct val="90000"/>
              <a:buFont typeface="Wingdings" panose="05000000000000000000" pitchFamily="2" charset="2"/>
              <a:buChar char="l"/>
              <a:tabLst>
                <a:tab pos="355600" algn="l"/>
              </a:tabLst>
            </a:pPr>
            <a:r>
              <a:rPr lang="zh-CN" altLang="en-US" spc="200" dirty="0">
                <a:solidFill>
                  <a:schemeClr val="tx1">
                    <a:lumMod val="75000"/>
                    <a:lumOff val="25000"/>
                  </a:schemeClr>
                </a:solidFill>
                <a:latin typeface="Arial" panose="020B0604020202090204" pitchFamily="34" charset="0"/>
                <a:ea typeface="微软雅黑" panose="020B0503020204020204" charset="-122"/>
              </a:rPr>
              <a:t>当盘子里有5颗豆粒的时候，开始发生估计上的误差；当不超过8-9颗豆粒的时候，错误估计次数还在50%以下；当豆粒数超过8-9颗的时候，错误估计次数便占50%以上。 </a:t>
            </a:r>
            <a:endParaRPr lang="zh-CN" altLang="en-US" spc="200" dirty="0">
              <a:solidFill>
                <a:schemeClr val="tx1">
                  <a:lumMod val="75000"/>
                  <a:lumOff val="25000"/>
                </a:schemeClr>
              </a:solidFill>
              <a:latin typeface="Arial" panose="020B0604020202090204" pitchFamily="34" charset="0"/>
              <a:ea typeface="微软雅黑" panose="020B0503020204020204" charset="-122"/>
            </a:endParaRPr>
          </a:p>
          <a:p>
            <a:pPr marL="685800" lvl="1" indent="-330200" algn="just" fontAlgn="ctr">
              <a:lnSpc>
                <a:spcPct val="120000"/>
              </a:lnSpc>
              <a:spcBef>
                <a:spcPts val="0"/>
              </a:spcBef>
              <a:spcAft>
                <a:spcPts val="800"/>
              </a:spcAft>
              <a:buClr>
                <a:schemeClr val="tx1">
                  <a:lumMod val="75000"/>
                  <a:lumOff val="25000"/>
                </a:schemeClr>
              </a:buClr>
              <a:buSzPct val="90000"/>
              <a:buFont typeface="Wingdings" panose="05000000000000000000" pitchFamily="2" charset="2"/>
              <a:buChar char="l"/>
              <a:tabLst>
                <a:tab pos="355600" algn="l"/>
              </a:tabLst>
            </a:pPr>
            <a:r>
              <a:rPr lang="zh-CN" altLang="en-US" spc="200" dirty="0">
                <a:solidFill>
                  <a:schemeClr val="tx1">
                    <a:lumMod val="75000"/>
                    <a:lumOff val="25000"/>
                  </a:schemeClr>
                </a:solidFill>
                <a:latin typeface="Arial" panose="020B0604020202090204" pitchFamily="34" charset="0"/>
                <a:ea typeface="微软雅黑" panose="020B0503020204020204" charset="-122"/>
              </a:rPr>
              <a:t>豆粒数量越多，估计的偏差范围越大。 </a:t>
            </a:r>
            <a:endParaRPr lang="zh-CN" altLang="en-US" spc="200" dirty="0">
              <a:solidFill>
                <a:schemeClr val="tx1">
                  <a:lumMod val="75000"/>
                  <a:lumOff val="25000"/>
                </a:schemeClr>
              </a:solidFill>
              <a:latin typeface="Arial" panose="020B0604020202090204" pitchFamily="34" charset="0"/>
              <a:ea typeface="微软雅黑" panose="020B0503020204020204" charset="-122"/>
            </a:endParaRPr>
          </a:p>
          <a:p>
            <a:pPr marL="685800" lvl="1" indent="-330200" algn="just" fontAlgn="ctr">
              <a:lnSpc>
                <a:spcPct val="120000"/>
              </a:lnSpc>
              <a:spcBef>
                <a:spcPts val="0"/>
              </a:spcBef>
              <a:spcAft>
                <a:spcPts val="800"/>
              </a:spcAft>
              <a:buClr>
                <a:schemeClr val="tx1">
                  <a:lumMod val="75000"/>
                  <a:lumOff val="25000"/>
                </a:schemeClr>
              </a:buClr>
              <a:buSzPct val="90000"/>
              <a:buFont typeface="Wingdings" panose="05000000000000000000" pitchFamily="2" charset="2"/>
              <a:buChar char="l"/>
              <a:tabLst>
                <a:tab pos="355600" algn="l"/>
              </a:tabLst>
            </a:pPr>
            <a:r>
              <a:rPr lang="zh-CN" altLang="en-US" spc="200" dirty="0">
                <a:solidFill>
                  <a:schemeClr val="tx1">
                    <a:lumMod val="75000"/>
                    <a:lumOff val="25000"/>
                  </a:schemeClr>
                </a:solidFill>
                <a:latin typeface="Arial" panose="020B0604020202090204" pitchFamily="34" charset="0"/>
                <a:ea typeface="微软雅黑" panose="020B0503020204020204" charset="-122"/>
              </a:rPr>
              <a:t>豆粒数量增多，出现低估倾向。 </a:t>
            </a:r>
            <a:endParaRPr lang="zh-CN" altLang="en-US" spc="200" dirty="0">
              <a:solidFill>
                <a:schemeClr val="tx1">
                  <a:lumMod val="75000"/>
                  <a:lumOff val="25000"/>
                </a:schemeClr>
              </a:solidFill>
              <a:latin typeface="Arial" panose="020B0604020202090204" pitchFamily="34" charset="0"/>
              <a:ea typeface="微软雅黑" panose="020B0503020204020204" charset="-122"/>
            </a:endParaRPr>
          </a:p>
        </p:txBody>
      </p:sp>
      <p:sp>
        <p:nvSpPr>
          <p:cNvPr id="94" name="文本框 93"/>
          <p:cNvSpPr txBox="1"/>
          <p:nvPr>
            <p:custDataLst>
              <p:tags r:id="rId9"/>
            </p:custDataLst>
          </p:nvPr>
        </p:nvSpPr>
        <p:spPr>
          <a:xfrm>
            <a:off x="549910" y="645795"/>
            <a:ext cx="9982200" cy="629920"/>
          </a:xfrm>
          <a:prstGeom prst="rect">
            <a:avLst/>
          </a:prstGeom>
          <a:noFill/>
        </p:spPr>
        <p:txBody>
          <a:bodyPr wrap="square" lIns="90000" tIns="46800" rIns="90000" bIns="46800" rtlCol="0">
            <a:normAutofit/>
          </a:bodyPr>
          <a:lstStyle/>
          <a:p>
            <a:pPr marL="0" indent="0" algn="l">
              <a:lnSpc>
                <a:spcPct val="100000"/>
              </a:lnSpc>
              <a:spcBef>
                <a:spcPts val="0"/>
              </a:spcBef>
              <a:spcAft>
                <a:spcPts val="0"/>
              </a:spcAft>
              <a:buSzPct val="100000"/>
              <a:buNone/>
            </a:pPr>
            <a:r>
              <a:rPr lang="zh-CN" altLang="en-US" sz="3200" b="1" u="none" strike="noStrike" spc="160" baseline="0">
                <a:solidFill>
                  <a:schemeClr val="accent1">
                    <a:lumMod val="75000"/>
                  </a:schemeClr>
                </a:solidFill>
                <a:uLnTx/>
                <a:uFillTx/>
                <a:latin typeface="Arial" panose="020B0604020202090204" pitchFamily="34" charset="0"/>
                <a:ea typeface="微软雅黑" panose="020B0503020204020204" charset="-122"/>
              </a:rPr>
              <a:t>耶文斯（1871）注意广度实验</a:t>
            </a:r>
            <a:endParaRPr lang="zh-CN" altLang="en-US" sz="3200" b="1" u="none" strike="noStrike" spc="160" baseline="0">
              <a:solidFill>
                <a:schemeClr val="accent1">
                  <a:lumMod val="75000"/>
                </a:schemeClr>
              </a:solidFill>
              <a:uLnTx/>
              <a:uFillTx/>
              <a:latin typeface="Arial" panose="020B0604020202090204" pitchFamily="34" charset="0"/>
              <a:ea typeface="微软雅黑" panose="020B0503020204020204" charset="-122"/>
            </a:endParaRPr>
          </a:p>
        </p:txBody>
      </p:sp>
      <p:sp>
        <p:nvSpPr>
          <p:cNvPr id="2" name="Rectangle 2"/>
          <p:cNvSpPr>
            <a:spLocks noGrp="1"/>
          </p:cNvSpPr>
          <p:nvPr>
            <p:custDataLst>
              <p:tags r:id="rId10"/>
            </p:custDataLst>
          </p:nvPr>
        </p:nvSpPr>
        <p:spPr>
          <a:xfrm>
            <a:off x="838200" y="365125"/>
            <a:ext cx="10515600" cy="1325563"/>
          </a:xfrm>
          <a:prstGeom prst="rect">
            <a:avLst/>
          </a:prstGeom>
        </p:spPr>
        <p:txBody>
          <a:bodyPr vert="horz" wrap="square"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a:lstStyle>
          <a:p>
            <a:pPr eaLnBrk="1" hangingPunct="1"/>
            <a:r>
              <a:rPr lang="en-US" altLang="zh-CN" dirty="0">
                <a:solidFill>
                  <a:schemeClr val="tx1"/>
                </a:solidFill>
              </a:rPr>
              <a:t> </a:t>
            </a:r>
            <a:endParaRPr lang="en-US" altLang="zh-CN" dirty="0">
              <a:solidFill>
                <a:schemeClr val="tx1"/>
              </a:solidFill>
            </a:endParaRPr>
          </a:p>
        </p:txBody>
      </p:sp>
    </p:spTree>
    <p:custDataLst>
      <p:tags r:id="rId11"/>
    </p:custDataLst>
  </p:cSld>
  <p:clrMapOvr>
    <a:masterClrMapping/>
  </p:clrMapOvr>
  <p:transition>
    <p:push dir="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椭圆 13"/>
          <p:cNvSpPr/>
          <p:nvPr>
            <p:custDataLst>
              <p:tags r:id="rId1"/>
            </p:custDataLst>
          </p:nvPr>
        </p:nvSpPr>
        <p:spPr>
          <a:xfrm>
            <a:off x="10848390" y="5726097"/>
            <a:ext cx="976543" cy="976543"/>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90204"/>
              <a:ea typeface="微软雅黑" panose="020B0503020204020204" charset="-122"/>
              <a:cs typeface="+mn-cs"/>
            </a:endParaRPr>
          </a:p>
        </p:txBody>
      </p:sp>
      <p:sp>
        <p:nvSpPr>
          <p:cNvPr id="8" name="任意多边形: 形状 7"/>
          <p:cNvSpPr/>
          <p:nvPr>
            <p:custDataLst>
              <p:tags r:id="rId2"/>
            </p:custDataLst>
          </p:nvPr>
        </p:nvSpPr>
        <p:spPr>
          <a:xfrm>
            <a:off x="0" y="0"/>
            <a:ext cx="2086253" cy="2308195"/>
          </a:xfrm>
          <a:custGeom>
            <a:avLst/>
            <a:gdLst>
              <a:gd name="connsiteX0" fmla="*/ 0 w 2086253"/>
              <a:gd name="connsiteY0" fmla="*/ 0 h 2308195"/>
              <a:gd name="connsiteX1" fmla="*/ 1970371 w 2086253"/>
              <a:gd name="connsiteY1" fmla="*/ 0 h 2308195"/>
              <a:gd name="connsiteX2" fmla="*/ 2010021 w 2086253"/>
              <a:gd name="connsiteY2" fmla="*/ 108330 h 2308195"/>
              <a:gd name="connsiteX3" fmla="*/ 2086253 w 2086253"/>
              <a:gd name="connsiteY3" fmla="*/ 612560 h 2308195"/>
              <a:gd name="connsiteX4" fmla="*/ 390618 w 2086253"/>
              <a:gd name="connsiteY4" fmla="*/ 2308195 h 2308195"/>
              <a:gd name="connsiteX5" fmla="*/ 48889 w 2086253"/>
              <a:gd name="connsiteY5" fmla="*/ 2273746 h 2308195"/>
              <a:gd name="connsiteX6" fmla="*/ 0 w 2086253"/>
              <a:gd name="connsiteY6" fmla="*/ 2261175 h 2308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6253" h="2308195">
                <a:moveTo>
                  <a:pt x="0" y="0"/>
                </a:moveTo>
                <a:lnTo>
                  <a:pt x="1970371" y="0"/>
                </a:lnTo>
                <a:lnTo>
                  <a:pt x="2010021" y="108330"/>
                </a:lnTo>
                <a:cubicBezTo>
                  <a:pt x="2059564" y="267616"/>
                  <a:pt x="2086253" y="436971"/>
                  <a:pt x="2086253" y="612560"/>
                </a:cubicBezTo>
                <a:cubicBezTo>
                  <a:pt x="2086253" y="1549033"/>
                  <a:pt x="1327091" y="2308195"/>
                  <a:pt x="390618" y="2308195"/>
                </a:cubicBezTo>
                <a:cubicBezTo>
                  <a:pt x="273559" y="2308195"/>
                  <a:pt x="159270" y="2296333"/>
                  <a:pt x="48889" y="2273746"/>
                </a:cubicBezTo>
                <a:lnTo>
                  <a:pt x="0" y="226117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90204"/>
              <a:ea typeface="微软雅黑" panose="020B0503020204020204" charset="-122"/>
              <a:cs typeface="+mn-cs"/>
            </a:endParaRPr>
          </a:p>
        </p:txBody>
      </p:sp>
      <p:sp>
        <p:nvSpPr>
          <p:cNvPr id="5" name="任意多边形: 形状 8"/>
          <p:cNvSpPr/>
          <p:nvPr>
            <p:custDataLst>
              <p:tags r:id="rId3"/>
            </p:custDataLst>
          </p:nvPr>
        </p:nvSpPr>
        <p:spPr>
          <a:xfrm>
            <a:off x="9190227" y="5726097"/>
            <a:ext cx="1982568" cy="1131904"/>
          </a:xfrm>
          <a:custGeom>
            <a:avLst/>
            <a:gdLst>
              <a:gd name="connsiteX0" fmla="*/ 1267288 w 2534576"/>
              <a:gd name="connsiteY0" fmla="*/ 0 h 1447061"/>
              <a:gd name="connsiteX1" fmla="*/ 2534576 w 2534576"/>
              <a:gd name="connsiteY1" fmla="*/ 1267288 h 1447061"/>
              <a:gd name="connsiteX2" fmla="*/ 2528033 w 2534576"/>
              <a:gd name="connsiteY2" fmla="*/ 1396861 h 1447061"/>
              <a:gd name="connsiteX3" fmla="*/ 2520372 w 2534576"/>
              <a:gd name="connsiteY3" fmla="*/ 1447061 h 1447061"/>
              <a:gd name="connsiteX4" fmla="*/ 14205 w 2534576"/>
              <a:gd name="connsiteY4" fmla="*/ 1447061 h 1447061"/>
              <a:gd name="connsiteX5" fmla="*/ 6543 w 2534576"/>
              <a:gd name="connsiteY5" fmla="*/ 1396861 h 1447061"/>
              <a:gd name="connsiteX6" fmla="*/ 0 w 2534576"/>
              <a:gd name="connsiteY6" fmla="*/ 1267288 h 1447061"/>
              <a:gd name="connsiteX7" fmla="*/ 1267288 w 2534576"/>
              <a:gd name="connsiteY7" fmla="*/ 0 h 1447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34576" h="1447061">
                <a:moveTo>
                  <a:pt x="1267288" y="0"/>
                </a:moveTo>
                <a:cubicBezTo>
                  <a:pt x="1967192" y="0"/>
                  <a:pt x="2534576" y="567384"/>
                  <a:pt x="2534576" y="1267288"/>
                </a:cubicBezTo>
                <a:cubicBezTo>
                  <a:pt x="2534576" y="1311032"/>
                  <a:pt x="2532360" y="1354259"/>
                  <a:pt x="2528033" y="1396861"/>
                </a:cubicBezTo>
                <a:lnTo>
                  <a:pt x="2520372" y="1447061"/>
                </a:lnTo>
                <a:lnTo>
                  <a:pt x="14205" y="1447061"/>
                </a:lnTo>
                <a:lnTo>
                  <a:pt x="6543" y="1396861"/>
                </a:lnTo>
                <a:cubicBezTo>
                  <a:pt x="2217" y="1354259"/>
                  <a:pt x="0" y="1311032"/>
                  <a:pt x="0" y="1267288"/>
                </a:cubicBezTo>
                <a:cubicBezTo>
                  <a:pt x="0" y="567384"/>
                  <a:pt x="567384" y="0"/>
                  <a:pt x="1267288" y="0"/>
                </a:cubicBez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90204"/>
              <a:ea typeface="微软雅黑" panose="020B0503020204020204" charset="-122"/>
              <a:cs typeface="+mn-cs"/>
            </a:endParaRPr>
          </a:p>
        </p:txBody>
      </p:sp>
      <p:sp>
        <p:nvSpPr>
          <p:cNvPr id="13" name="椭圆 12"/>
          <p:cNvSpPr/>
          <p:nvPr>
            <p:custDataLst>
              <p:tags r:id="rId4"/>
            </p:custDataLst>
          </p:nvPr>
        </p:nvSpPr>
        <p:spPr>
          <a:xfrm>
            <a:off x="2290445" y="1304290"/>
            <a:ext cx="622935" cy="622935"/>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90204"/>
              <a:ea typeface="微软雅黑" panose="020B0503020204020204" charset="-122"/>
              <a:cs typeface="+mn-cs"/>
            </a:endParaRPr>
          </a:p>
        </p:txBody>
      </p:sp>
      <p:sp>
        <p:nvSpPr>
          <p:cNvPr id="11" name="文本框 10"/>
          <p:cNvSpPr txBox="1"/>
          <p:nvPr>
            <p:custDataLst>
              <p:tags r:id="rId5"/>
            </p:custDataLst>
          </p:nvPr>
        </p:nvSpPr>
        <p:spPr>
          <a:xfrm>
            <a:off x="2362896" y="3336668"/>
            <a:ext cx="8993362" cy="1939069"/>
          </a:xfrm>
          <a:prstGeom prst="rect">
            <a:avLst/>
          </a:prstGeom>
          <a:noFill/>
        </p:spPr>
        <p:txBody>
          <a:bodyPr wrap="square" rtlCol="0">
            <a:normAutofit/>
          </a:bodyPr>
          <a:p>
            <a:pPr marL="355600" lvl="0" indent="-355600" algn="l" fontAlgn="ctr">
              <a:lnSpc>
                <a:spcPct val="120000"/>
              </a:lnSpc>
              <a:spcBef>
                <a:spcPts val="0"/>
              </a:spcBef>
              <a:spcAft>
                <a:spcPts val="800"/>
              </a:spcAft>
              <a:buSzPct val="100000"/>
              <a:buFont typeface="Wingdings" panose="05000000000000000000" charset="0"/>
              <a:buChar char="l"/>
            </a:pPr>
            <a:r>
              <a:rPr kumimoji="0" lang="zh-CN" altLang="en-US" sz="2000" b="0" i="0" kern="1200" cap="none" spc="120" normalizeH="0" noProof="0" dirty="0">
                <a:ln>
                  <a:noFill/>
                </a:ln>
                <a:solidFill>
                  <a:schemeClr val="tx1">
                    <a:lumMod val="75000"/>
                    <a:lumOff val="25000"/>
                  </a:schemeClr>
                </a:solidFill>
                <a:effectLst/>
                <a:latin typeface="Arial" panose="020B0604020202090204" pitchFamily="34" charset="0"/>
                <a:ea typeface="微软雅黑" panose="020B0503020204020204" charset="-122"/>
                <a:cs typeface="+mn-cs"/>
              </a:rPr>
              <a:t>黑色圆点  8~9个；</a:t>
            </a:r>
            <a:endParaRPr kumimoji="0" lang="zh-CN" altLang="en-US" sz="2000" b="0" i="0" kern="1200" cap="none" spc="120" normalizeH="0" noProof="0" dirty="0">
              <a:ln>
                <a:noFill/>
              </a:ln>
              <a:solidFill>
                <a:schemeClr val="tx1">
                  <a:lumMod val="75000"/>
                  <a:lumOff val="25000"/>
                </a:schemeClr>
              </a:solidFill>
              <a:effectLst/>
              <a:latin typeface="Arial" panose="020B0604020202090204" pitchFamily="34" charset="0"/>
              <a:ea typeface="微软雅黑" panose="020B0503020204020204" charset="-122"/>
              <a:cs typeface="+mn-cs"/>
            </a:endParaRPr>
          </a:p>
          <a:p>
            <a:pPr marL="355600" lvl="0" indent="-355600" algn="l" fontAlgn="ctr">
              <a:lnSpc>
                <a:spcPct val="120000"/>
              </a:lnSpc>
              <a:spcBef>
                <a:spcPts val="0"/>
              </a:spcBef>
              <a:spcAft>
                <a:spcPts val="800"/>
              </a:spcAft>
              <a:buSzPct val="100000"/>
              <a:buFont typeface="Wingdings" panose="05000000000000000000" charset="0"/>
              <a:buChar char="l"/>
            </a:pPr>
            <a:r>
              <a:rPr kumimoji="0" lang="zh-CN" altLang="en-US" sz="2000" b="0" i="0" kern="1200" cap="none" spc="120" normalizeH="0" noProof="0" dirty="0">
                <a:ln>
                  <a:noFill/>
                </a:ln>
                <a:solidFill>
                  <a:schemeClr val="tx1">
                    <a:lumMod val="75000"/>
                    <a:lumOff val="25000"/>
                  </a:schemeClr>
                </a:solidFill>
                <a:effectLst/>
                <a:latin typeface="Arial" panose="020B0604020202090204" pitchFamily="34" charset="0"/>
                <a:ea typeface="微软雅黑" panose="020B0503020204020204" charset="-122"/>
                <a:cs typeface="+mn-cs"/>
              </a:rPr>
              <a:t>外文字母  4~6个；</a:t>
            </a:r>
            <a:endParaRPr kumimoji="0" lang="zh-CN" altLang="en-US" sz="2000" b="0" i="0" kern="1200" cap="none" spc="120" normalizeH="0" noProof="0" dirty="0">
              <a:ln>
                <a:noFill/>
              </a:ln>
              <a:solidFill>
                <a:schemeClr val="tx1">
                  <a:lumMod val="75000"/>
                  <a:lumOff val="25000"/>
                </a:schemeClr>
              </a:solidFill>
              <a:effectLst/>
              <a:latin typeface="Arial" panose="020B0604020202090204" pitchFamily="34" charset="0"/>
              <a:ea typeface="微软雅黑" panose="020B0503020204020204" charset="-122"/>
              <a:cs typeface="+mn-cs"/>
            </a:endParaRPr>
          </a:p>
          <a:p>
            <a:pPr marL="355600" lvl="0" indent="-355600" algn="l" fontAlgn="ctr">
              <a:lnSpc>
                <a:spcPct val="120000"/>
              </a:lnSpc>
              <a:spcBef>
                <a:spcPts val="0"/>
              </a:spcBef>
              <a:spcAft>
                <a:spcPts val="800"/>
              </a:spcAft>
              <a:buSzPct val="100000"/>
              <a:buFont typeface="Wingdings" panose="05000000000000000000" charset="0"/>
              <a:buChar char="l"/>
            </a:pPr>
            <a:r>
              <a:rPr kumimoji="0" lang="zh-CN" altLang="en-US" sz="2000" b="0" i="0" kern="1200" cap="none" spc="120" normalizeH="0" noProof="0" dirty="0">
                <a:ln>
                  <a:noFill/>
                </a:ln>
                <a:solidFill>
                  <a:schemeClr val="tx1">
                    <a:lumMod val="75000"/>
                    <a:lumOff val="25000"/>
                  </a:schemeClr>
                </a:solidFill>
                <a:effectLst/>
                <a:latin typeface="Arial" panose="020B0604020202090204" pitchFamily="34" charset="0"/>
                <a:ea typeface="微软雅黑" panose="020B0503020204020204" charset="-122"/>
                <a:cs typeface="+mn-cs"/>
              </a:rPr>
              <a:t>几何图形  3~4个；</a:t>
            </a:r>
            <a:endParaRPr kumimoji="0" lang="zh-CN" altLang="en-US" sz="2000" b="0" i="0" kern="1200" cap="none" spc="120" normalizeH="0" noProof="0" dirty="0">
              <a:ln>
                <a:noFill/>
              </a:ln>
              <a:solidFill>
                <a:schemeClr val="tx1">
                  <a:lumMod val="75000"/>
                  <a:lumOff val="25000"/>
                </a:schemeClr>
              </a:solidFill>
              <a:effectLst/>
              <a:latin typeface="Arial" panose="020B0604020202090204" pitchFamily="34" charset="0"/>
              <a:ea typeface="微软雅黑" panose="020B0503020204020204" charset="-122"/>
              <a:cs typeface="+mn-cs"/>
            </a:endParaRPr>
          </a:p>
          <a:p>
            <a:pPr marL="355600" lvl="0" indent="-355600" algn="l" fontAlgn="ctr">
              <a:lnSpc>
                <a:spcPct val="120000"/>
              </a:lnSpc>
              <a:spcBef>
                <a:spcPts val="0"/>
              </a:spcBef>
              <a:spcAft>
                <a:spcPts val="800"/>
              </a:spcAft>
              <a:buSzPct val="100000"/>
              <a:buFont typeface="Wingdings" panose="05000000000000000000" charset="0"/>
              <a:buChar char="l"/>
            </a:pPr>
            <a:r>
              <a:rPr kumimoji="0" lang="zh-CN" altLang="en-US" sz="2000" b="0" i="0" kern="1200" cap="none" spc="120" normalizeH="0" noProof="0" dirty="0">
                <a:ln>
                  <a:noFill/>
                </a:ln>
                <a:solidFill>
                  <a:schemeClr val="tx1">
                    <a:lumMod val="75000"/>
                    <a:lumOff val="25000"/>
                  </a:schemeClr>
                </a:solidFill>
                <a:effectLst/>
                <a:latin typeface="Arial" panose="020B0604020202090204" pitchFamily="34" charset="0"/>
                <a:ea typeface="微软雅黑" panose="020B0503020204020204" charset="-122"/>
                <a:cs typeface="+mn-cs"/>
              </a:rPr>
              <a:t>汉字        3~4个。</a:t>
            </a:r>
            <a:endParaRPr kumimoji="0" lang="zh-CN" altLang="en-US" sz="2000" b="0" i="0" kern="1200" cap="none" spc="120" normalizeH="0" noProof="0" dirty="0">
              <a:ln>
                <a:noFill/>
              </a:ln>
              <a:solidFill>
                <a:schemeClr val="tx1">
                  <a:lumMod val="75000"/>
                  <a:lumOff val="25000"/>
                </a:schemeClr>
              </a:solidFill>
              <a:effectLst/>
              <a:latin typeface="Arial" panose="020B0604020202090204" pitchFamily="34" charset="0"/>
              <a:ea typeface="微软雅黑" panose="020B0503020204020204" charset="-122"/>
              <a:cs typeface="+mn-cs"/>
            </a:endParaRPr>
          </a:p>
        </p:txBody>
      </p:sp>
      <p:sp>
        <p:nvSpPr>
          <p:cNvPr id="12" name="文本框 11"/>
          <p:cNvSpPr txBox="1"/>
          <p:nvPr>
            <p:custDataLst>
              <p:tags r:id="rId6"/>
            </p:custDataLst>
          </p:nvPr>
        </p:nvSpPr>
        <p:spPr>
          <a:xfrm>
            <a:off x="2362896" y="2377730"/>
            <a:ext cx="7985700" cy="789940"/>
          </a:xfrm>
          <a:prstGeom prst="rect">
            <a:avLst/>
          </a:prstGeom>
          <a:noFill/>
        </p:spPr>
        <p:txBody>
          <a:bodyPr wrap="square" rtlCol="0" anchor="b" anchorCtr="0">
            <a:normAutofit/>
          </a:bodyPr>
          <a:p>
            <a:pPr marL="0" marR="0" lvl="0" indent="0" algn="l" defTabSz="914400" rtl="0" eaLnBrk="1" fontAlgn="auto" latinLnBrk="0" hangingPunct="1">
              <a:lnSpc>
                <a:spcPct val="100000"/>
              </a:lnSpc>
              <a:spcBef>
                <a:spcPts val="0"/>
              </a:spcBef>
              <a:spcAft>
                <a:spcPts val="0"/>
              </a:spcAft>
              <a:buSzPct val="100000"/>
              <a:buFontTx/>
              <a:buNone/>
            </a:pPr>
            <a:r>
              <a:rPr kumimoji="0" lang="zh-CN" altLang="en-US" sz="4000" b="1" i="0" kern="1200" cap="none" spc="240" normalizeH="0" noProof="0" dirty="0">
                <a:ln>
                  <a:noFill/>
                </a:ln>
                <a:solidFill>
                  <a:schemeClr val="accent1">
                    <a:lumMod val="75000"/>
                  </a:schemeClr>
                </a:solidFill>
                <a:effectLst/>
                <a:latin typeface="Arial" panose="020B0604020202090204" pitchFamily="34" charset="0"/>
                <a:ea typeface="微软雅黑" panose="020B0503020204020204" charset="-122"/>
                <a:cs typeface="+mn-cs"/>
              </a:rPr>
              <a:t>成人注意的平均广度</a:t>
            </a:r>
            <a:endParaRPr kumimoji="0" lang="zh-CN" altLang="en-US" sz="4000" b="1" i="0" kern="1200" cap="none" spc="240" normalizeH="0" noProof="0" dirty="0">
              <a:ln>
                <a:noFill/>
              </a:ln>
              <a:solidFill>
                <a:schemeClr val="accent1">
                  <a:lumMod val="75000"/>
                </a:schemeClr>
              </a:solidFill>
              <a:effectLst/>
              <a:latin typeface="Arial" panose="020B0604020202090204" pitchFamily="34" charset="0"/>
              <a:ea typeface="微软雅黑" panose="020B0503020204020204" charset="-122"/>
              <a:cs typeface="+mn-cs"/>
            </a:endParaRPr>
          </a:p>
        </p:txBody>
      </p:sp>
      <p:sp>
        <p:nvSpPr>
          <p:cNvPr id="6" name="Rectangle 2"/>
          <p:cNvSpPr>
            <a:spLocks noGrp="1"/>
          </p:cNvSpPr>
          <p:nvPr>
            <p:custDataLst>
              <p:tags r:id="rId7"/>
            </p:custDataLst>
          </p:nvPr>
        </p:nvSpPr>
        <p:spPr>
          <a:xfrm>
            <a:off x="838200" y="365125"/>
            <a:ext cx="10515600" cy="1325563"/>
          </a:xfrm>
          <a:prstGeom prst="rect">
            <a:avLst/>
          </a:prstGeom>
        </p:spPr>
        <p:txBody>
          <a:bodyPr vert="horz" wrap="square"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a:lstStyle>
          <a:p>
            <a:pPr eaLnBrk="1" hangingPunct="1"/>
            <a:r>
              <a:rPr lang="en-US" altLang="zh-CN" dirty="0">
                <a:solidFill>
                  <a:schemeClr val="tx1"/>
                </a:solidFill>
              </a:rPr>
              <a:t> </a:t>
            </a:r>
            <a:endParaRPr lang="en-US" altLang="zh-CN" dirty="0">
              <a:solidFill>
                <a:schemeClr val="tx1"/>
              </a:solidFill>
            </a:endParaRPr>
          </a:p>
        </p:txBody>
      </p:sp>
    </p:spTree>
    <p:custDataLst>
      <p:tags r:id="rId8"/>
    </p:custDataLst>
  </p:cSld>
  <p:clrMapOvr>
    <a:masterClrMapping/>
  </p:clrMapOvr>
  <p:transition>
    <p:push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0724" name="Picture 11" descr="图片1"/>
          <p:cNvPicPr>
            <a:picLocks noChangeAspect="1"/>
          </p:cNvPicPr>
          <p:nvPr/>
        </p:nvPicPr>
        <p:blipFill>
          <a:blip r:embed="rId1">
            <a:clrChange>
              <a:clrFrom>
                <a:srgbClr val="FEFEFE"/>
              </a:clrFrom>
              <a:clrTo>
                <a:srgbClr val="FEFEFE">
                  <a:alpha val="0"/>
                </a:srgbClr>
              </a:clrTo>
            </a:clrChange>
          </a:blip>
          <a:stretch>
            <a:fillRect/>
          </a:stretch>
        </p:blipFill>
        <p:spPr>
          <a:xfrm>
            <a:off x="2091055" y="3218815"/>
            <a:ext cx="1670050" cy="2938463"/>
          </a:xfrm>
          <a:prstGeom prst="rect">
            <a:avLst/>
          </a:prstGeom>
          <a:noFill/>
          <a:ln w="9525">
            <a:noFill/>
          </a:ln>
        </p:spPr>
      </p:pic>
      <p:sp>
        <p:nvSpPr>
          <p:cNvPr id="109575" name="AutoShape 7"/>
          <p:cNvSpPr>
            <a:spLocks noChangeArrowheads="1"/>
          </p:cNvSpPr>
          <p:nvPr/>
        </p:nvSpPr>
        <p:spPr bwMode="auto">
          <a:xfrm flipH="1">
            <a:off x="3025775" y="1861185"/>
            <a:ext cx="3641725" cy="1092200"/>
          </a:xfrm>
          <a:prstGeom prst="cloudCallout">
            <a:avLst>
              <a:gd name="adj1" fmla="val 43182"/>
              <a:gd name="adj2" fmla="val 113895"/>
            </a:avLst>
          </a:prstGeom>
          <a:solidFill>
            <a:srgbClr val="FFFFFF"/>
          </a:solidFill>
          <a:ln w="9525">
            <a:solidFill>
              <a:schemeClr val="tx1"/>
            </a:solidFill>
            <a:round/>
          </a:ln>
        </p:spPr>
        <p:txBody>
          <a:bodyPr/>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Arial" panose="020B0604020202090204" pitchFamily="34" charset="0"/>
                <a:ea typeface="楷体_GB2312" pitchFamily="49" charset="-122"/>
                <a:cs typeface="+mn-cs"/>
              </a:rPr>
              <a:t>一杯水什么时候最重？</a:t>
            </a:r>
            <a:endParaRPr kumimoji="0" lang="zh-CN" altLang="en-US" sz="24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Arial" panose="020B0604020202090204" pitchFamily="34" charset="0"/>
              <a:ea typeface="楷体_GB2312" pitchFamily="49" charset="-122"/>
              <a:cs typeface="+mn-cs"/>
            </a:endParaRPr>
          </a:p>
        </p:txBody>
      </p:sp>
      <p:pic>
        <p:nvPicPr>
          <p:cNvPr id="30723" name="Picture 9" descr="shou1"/>
          <p:cNvPicPr>
            <a:picLocks noChangeAspect="1"/>
          </p:cNvPicPr>
          <p:nvPr/>
        </p:nvPicPr>
        <p:blipFill>
          <a:blip r:embed="rId2"/>
          <a:stretch>
            <a:fillRect/>
          </a:stretch>
        </p:blipFill>
        <p:spPr>
          <a:xfrm>
            <a:off x="5028248" y="3999865"/>
            <a:ext cx="3959225" cy="2016125"/>
          </a:xfrm>
          <a:prstGeom prst="rect">
            <a:avLst/>
          </a:prstGeom>
          <a:noFill/>
          <a:ln w="9525">
            <a:noFill/>
          </a:ln>
        </p:spPr>
      </p:pic>
      <p:pic>
        <p:nvPicPr>
          <p:cNvPr id="30725" name="Picture 12" descr="图片1"/>
          <p:cNvPicPr>
            <a:picLocks noChangeAspect="1"/>
          </p:cNvPicPr>
          <p:nvPr/>
        </p:nvPicPr>
        <p:blipFill>
          <a:blip r:embed="rId1">
            <a:clrChange>
              <a:clrFrom>
                <a:srgbClr val="FFFFFF"/>
              </a:clrFrom>
              <a:clrTo>
                <a:srgbClr val="FFFFFF">
                  <a:alpha val="0"/>
                </a:srgbClr>
              </a:clrTo>
            </a:clrChange>
          </a:blip>
          <a:stretch>
            <a:fillRect/>
          </a:stretch>
        </p:blipFill>
        <p:spPr>
          <a:xfrm>
            <a:off x="7143750" y="2276475"/>
            <a:ext cx="1381125" cy="2938463"/>
          </a:xfrm>
          <a:prstGeom prst="rect">
            <a:avLst/>
          </a:prstGeom>
          <a:noFill/>
          <a:ln w="9525">
            <a:noFill/>
          </a:ln>
        </p:spPr>
      </p:pic>
      <p:sp>
        <p:nvSpPr>
          <p:cNvPr id="30726" name="AutoShape 15"/>
          <p:cNvSpPr/>
          <p:nvPr/>
        </p:nvSpPr>
        <p:spPr>
          <a:xfrm>
            <a:off x="8648700" y="1681480"/>
            <a:ext cx="3061335" cy="1263015"/>
          </a:xfrm>
          <a:prstGeom prst="cloudCallout">
            <a:avLst>
              <a:gd name="adj1" fmla="val -58391"/>
              <a:gd name="adj2" fmla="val 56807"/>
            </a:avLst>
          </a:prstGeom>
          <a:solidFill>
            <a:srgbClr val="FFFFFF"/>
          </a:solidFill>
          <a:ln w="9525" cap="flat" cmpd="sng">
            <a:solidFill>
              <a:schemeClr val="tx1"/>
            </a:solidFill>
            <a:prstDash val="solid"/>
            <a:round/>
            <a:headEnd type="none" w="med" len="med"/>
            <a:tailEnd type="none" w="med" len="med"/>
          </a:ln>
        </p:spPr>
        <p:txBody>
          <a:bodyPr anchor="t"/>
          <a:p>
            <a:pPr algn="ctr"/>
            <a:r>
              <a:rPr lang="zh-CN" altLang="en-US" sz="2800" b="1" dirty="0">
                <a:solidFill>
                  <a:srgbClr val="FF0066"/>
                </a:solidFill>
                <a:latin typeface="Arial" panose="020B0604020202090204" pitchFamily="34" charset="0"/>
                <a:ea typeface="楷体_GB2312" pitchFamily="49" charset="-122"/>
              </a:rPr>
              <a:t>拿在手里的时候！</a:t>
            </a:r>
            <a:endParaRPr lang="zh-CN" altLang="en-US" sz="2800" b="1" dirty="0">
              <a:solidFill>
                <a:srgbClr val="FF0066"/>
              </a:solidFill>
              <a:latin typeface="Arial" panose="020B0604020202090204" pitchFamily="34" charset="0"/>
              <a:ea typeface="楷体_GB2312" pitchFamily="49" charset="-122"/>
            </a:endParaRPr>
          </a:p>
        </p:txBody>
      </p:sp>
      <p:sp>
        <p:nvSpPr>
          <p:cNvPr id="15" name="文本框 14"/>
          <p:cNvSpPr txBox="1"/>
          <p:nvPr/>
        </p:nvSpPr>
        <p:spPr>
          <a:xfrm>
            <a:off x="1528445" y="428130"/>
            <a:ext cx="6799580" cy="755650"/>
          </a:xfrm>
          <a:prstGeom prst="rect">
            <a:avLst/>
          </a:prstGeom>
          <a:noFill/>
          <a:effectLst/>
        </p:spPr>
        <p:txBody>
          <a:bodyPr wrap="square" rtlCol="0">
            <a:spAutoFit/>
          </a:bodyPr>
          <a:p>
            <a:pPr>
              <a:lnSpc>
                <a:spcPct val="120000"/>
              </a:lnSpc>
            </a:pPr>
            <a:r>
              <a:rPr lang="zh-CN" altLang="en-US" sz="3600">
                <a:sym typeface="+mn-ea"/>
              </a:rPr>
              <a:t>一、感觉和知觉的概述</a:t>
            </a:r>
            <a:endParaRPr lang="zh-CN" altLang="en-US" sz="3600" b="1" dirty="0">
              <a:solidFill>
                <a:schemeClr val="dk1">
                  <a:lumMod val="85000"/>
                  <a:lumOff val="1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sym typeface="+mn-ea"/>
            </a:endParaRPr>
          </a:p>
        </p:txBody>
      </p:sp>
      <p:pic>
        <p:nvPicPr>
          <p:cNvPr id="3" name="图形 15"/>
          <p:cNvPicPr>
            <a:picLocks noChangeAspect="1"/>
          </p:cNvPicPr>
          <p:nvPr/>
        </p:nvPicPr>
        <p:blipFill>
          <a:blip r:embed="rId3"/>
          <a:stretch>
            <a:fillRect/>
          </a:stretch>
        </p:blipFill>
        <p:spPr>
          <a:xfrm>
            <a:off x="667329" y="433294"/>
            <a:ext cx="861262" cy="745322"/>
          </a:xfrm>
          <a:prstGeom prst="rect">
            <a:avLst/>
          </a:prstGeom>
          <a:effectLst>
            <a:outerShdw blurRad="25400" dist="25400" dir="8100000" algn="tr" rotWithShape="0">
              <a:prstClr val="black">
                <a:alpha val="40000"/>
              </a:prstClr>
            </a:outerShdw>
          </a:effectLst>
        </p:spPr>
      </p:pic>
    </p:spTree>
    <p:custDataLst>
      <p:tags r:id="rId4"/>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24"/>
                                        </p:tgtEl>
                                        <p:attrNameLst>
                                          <p:attrName>style.visibility</p:attrName>
                                        </p:attrNameLst>
                                      </p:cBhvr>
                                      <p:to>
                                        <p:strVal val="visible"/>
                                      </p:to>
                                    </p:set>
                                    <p:anim calcmode="lin" valueType="num">
                                      <p:cBhvr additive="base">
                                        <p:cTn id="7" dur="500" fill="hold"/>
                                        <p:tgtEl>
                                          <p:spTgt spid="30724"/>
                                        </p:tgtEl>
                                        <p:attrNameLst>
                                          <p:attrName>ppt_x</p:attrName>
                                        </p:attrNameLst>
                                      </p:cBhvr>
                                      <p:tavLst>
                                        <p:tav tm="0">
                                          <p:val>
                                            <p:strVal val="#ppt_x"/>
                                          </p:val>
                                        </p:tav>
                                        <p:tav tm="100000">
                                          <p:val>
                                            <p:strVal val="#ppt_x"/>
                                          </p:val>
                                        </p:tav>
                                      </p:tavLst>
                                    </p:anim>
                                    <p:anim calcmode="lin" valueType="num">
                                      <p:cBhvr additive="base">
                                        <p:cTn id="8" dur="500" fill="hold"/>
                                        <p:tgtEl>
                                          <p:spTgt spid="307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9575"/>
                                        </p:tgtEl>
                                        <p:attrNameLst>
                                          <p:attrName>style.visibility</p:attrName>
                                        </p:attrNameLst>
                                      </p:cBhvr>
                                      <p:to>
                                        <p:strVal val="visible"/>
                                      </p:to>
                                    </p:set>
                                    <p:anim calcmode="lin" valueType="num">
                                      <p:cBhvr additive="base">
                                        <p:cTn id="13" dur="500" fill="hold"/>
                                        <p:tgtEl>
                                          <p:spTgt spid="109575"/>
                                        </p:tgtEl>
                                        <p:attrNameLst>
                                          <p:attrName>ppt_x</p:attrName>
                                        </p:attrNameLst>
                                      </p:cBhvr>
                                      <p:tavLst>
                                        <p:tav tm="0">
                                          <p:val>
                                            <p:strVal val="#ppt_x"/>
                                          </p:val>
                                        </p:tav>
                                        <p:tav tm="100000">
                                          <p:val>
                                            <p:strVal val="#ppt_x"/>
                                          </p:val>
                                        </p:tav>
                                      </p:tavLst>
                                    </p:anim>
                                    <p:anim calcmode="lin" valueType="num">
                                      <p:cBhvr additive="base">
                                        <p:cTn id="14" dur="500" fill="hold"/>
                                        <p:tgtEl>
                                          <p:spTgt spid="10957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072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072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07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5" grpId="0" bldLvl="0" animBg="1"/>
      <p:bldP spid="30726" grpId="0" bldLvl="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文本框 3"/>
          <p:cNvSpPr txBox="1"/>
          <p:nvPr>
            <p:custDataLst>
              <p:tags r:id="rId1"/>
            </p:custDataLst>
          </p:nvPr>
        </p:nvSpPr>
        <p:spPr>
          <a:xfrm>
            <a:off x="2634615" y="3059430"/>
            <a:ext cx="7112058" cy="2240280"/>
          </a:xfrm>
          <a:prstGeom prst="rect">
            <a:avLst/>
          </a:prstGeom>
          <a:noFill/>
        </p:spPr>
        <p:txBody>
          <a:bodyPr wrap="square" lIns="91440" tIns="45720" rIns="91440" bIns="45720"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06400" lvl="0" indent="-406400" algn="l" fontAlgn="ctr">
              <a:lnSpc>
                <a:spcPct val="120000"/>
              </a:lnSpc>
              <a:spcBef>
                <a:spcPts val="0"/>
              </a:spcBef>
              <a:spcAft>
                <a:spcPts val="800"/>
              </a:spcAft>
              <a:buSzPct val="100000"/>
              <a:buFont typeface="Wingdings" panose="05000000000000000000" charset="0"/>
              <a:buChar char="l"/>
            </a:pPr>
            <a:r>
              <a:rPr lang="zh-CN" altLang="en-US" sz="2400" spc="160" dirty="0">
                <a:solidFill>
                  <a:schemeClr val="tx1">
                    <a:lumMod val="85000"/>
                    <a:lumOff val="15000"/>
                  </a:schemeClr>
                </a:solidFill>
                <a:latin typeface="Arial" panose="020B0604020202090204" pitchFamily="34" charset="0"/>
                <a:ea typeface="微软雅黑" panose="020B0503020204020204" charset="-122"/>
              </a:rPr>
              <a:t>客观因素：知觉对象的特点。</a:t>
            </a:r>
            <a:endParaRPr lang="zh-CN" altLang="en-US" sz="2400" spc="160" dirty="0">
              <a:solidFill>
                <a:schemeClr val="tx1">
                  <a:lumMod val="85000"/>
                  <a:lumOff val="15000"/>
                </a:schemeClr>
              </a:solidFill>
              <a:latin typeface="Arial" panose="020B0604020202090204" pitchFamily="34" charset="0"/>
              <a:ea typeface="微软雅黑" panose="020B0503020204020204" charset="-122"/>
            </a:endParaRPr>
          </a:p>
          <a:p>
            <a:pPr marL="787400" lvl="1" indent="-381000" algn="l" fontAlgn="ctr">
              <a:lnSpc>
                <a:spcPct val="120000"/>
              </a:lnSpc>
              <a:spcBef>
                <a:spcPts val="0"/>
              </a:spcBef>
              <a:spcAft>
                <a:spcPts val="800"/>
              </a:spcAft>
              <a:buSzPct val="100000"/>
              <a:buFont typeface="Arial" panose="020B0604020202090204" pitchFamily="34" charset="0"/>
              <a:buChar char="○"/>
            </a:pPr>
            <a:r>
              <a:rPr lang="zh-CN" altLang="en-US" sz="2200" spc="140" dirty="0">
                <a:solidFill>
                  <a:schemeClr val="tx1">
                    <a:lumMod val="85000"/>
                    <a:lumOff val="15000"/>
                  </a:schemeClr>
                </a:solidFill>
                <a:latin typeface="Arial" panose="020B0604020202090204" pitchFamily="34" charset="0"/>
                <a:ea typeface="微软雅黑" panose="020B0503020204020204" charset="-122"/>
              </a:rPr>
              <a:t>集中、排列规律</a:t>
            </a:r>
            <a:endParaRPr lang="zh-CN" altLang="en-US" sz="2200" spc="140" dirty="0">
              <a:solidFill>
                <a:schemeClr val="tx1">
                  <a:lumMod val="85000"/>
                  <a:lumOff val="15000"/>
                </a:schemeClr>
              </a:solidFill>
              <a:latin typeface="Arial" panose="020B0604020202090204" pitchFamily="34" charset="0"/>
              <a:ea typeface="微软雅黑" panose="020B0503020204020204" charset="-122"/>
            </a:endParaRPr>
          </a:p>
          <a:p>
            <a:pPr marL="406400" lvl="0" indent="-406400" algn="l" fontAlgn="ctr">
              <a:lnSpc>
                <a:spcPct val="120000"/>
              </a:lnSpc>
              <a:spcBef>
                <a:spcPts val="0"/>
              </a:spcBef>
              <a:spcAft>
                <a:spcPts val="800"/>
              </a:spcAft>
              <a:buSzPct val="100000"/>
              <a:buFont typeface="Wingdings" panose="05000000000000000000" charset="0"/>
              <a:buChar char="l"/>
            </a:pPr>
            <a:r>
              <a:rPr lang="zh-CN" altLang="en-US" sz="2400" spc="160" dirty="0">
                <a:solidFill>
                  <a:schemeClr val="tx1">
                    <a:lumMod val="85000"/>
                    <a:lumOff val="15000"/>
                  </a:schemeClr>
                </a:solidFill>
                <a:latin typeface="Arial" panose="020B0604020202090204" pitchFamily="34" charset="0"/>
                <a:ea typeface="微软雅黑" panose="020B0503020204020204" charset="-122"/>
              </a:rPr>
              <a:t>主观因素：个人知觉活动的任务和知识经验。</a:t>
            </a:r>
            <a:endParaRPr lang="zh-CN" altLang="en-US" sz="2400" spc="160" dirty="0">
              <a:solidFill>
                <a:schemeClr val="tx1">
                  <a:lumMod val="85000"/>
                  <a:lumOff val="15000"/>
                </a:schemeClr>
              </a:solidFill>
              <a:latin typeface="Arial" panose="020B0604020202090204" pitchFamily="34" charset="0"/>
              <a:ea typeface="微软雅黑" panose="020B0503020204020204" charset="-122"/>
            </a:endParaRPr>
          </a:p>
        </p:txBody>
      </p:sp>
      <p:sp>
        <p:nvSpPr>
          <p:cNvPr id="11" name="文本框 10"/>
          <p:cNvSpPr txBox="1"/>
          <p:nvPr>
            <p:custDataLst>
              <p:tags r:id="rId2"/>
            </p:custDataLst>
          </p:nvPr>
        </p:nvSpPr>
        <p:spPr>
          <a:xfrm>
            <a:off x="2634615" y="2169160"/>
            <a:ext cx="6922770" cy="720090"/>
          </a:xfrm>
          <a:prstGeom prst="rect">
            <a:avLst/>
          </a:prstGeom>
          <a:noFill/>
        </p:spPr>
        <p:txBody>
          <a:bodyPr wrap="square" lIns="91440" tIns="45720" rIns="91440" bIns="45720" rtlCol="0" anchor="b"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l">
              <a:lnSpc>
                <a:spcPct val="100000"/>
              </a:lnSpc>
              <a:spcBef>
                <a:spcPts val="0"/>
              </a:spcBef>
              <a:spcAft>
                <a:spcPts val="0"/>
              </a:spcAft>
              <a:buSzPct val="100000"/>
              <a:buNone/>
            </a:pPr>
            <a:r>
              <a:rPr lang="zh-CN" altLang="en-US" sz="3800" b="1" spc="220" dirty="0">
                <a:solidFill>
                  <a:schemeClr val="accent1">
                    <a:lumMod val="75000"/>
                  </a:schemeClr>
                </a:solidFill>
                <a:latin typeface="Arial" panose="020B0604020202090204" pitchFamily="34" charset="0"/>
                <a:ea typeface="微软雅黑" panose="020B0503020204020204" charset="-122"/>
              </a:rPr>
              <a:t>影响注意广度的因素</a:t>
            </a:r>
            <a:endParaRPr lang="zh-CN" altLang="en-US" sz="3800" b="1" spc="220" dirty="0">
              <a:solidFill>
                <a:schemeClr val="accent1">
                  <a:lumMod val="75000"/>
                </a:schemeClr>
              </a:solidFill>
              <a:latin typeface="Arial" panose="020B0604020202090204" pitchFamily="34" charset="0"/>
              <a:ea typeface="微软雅黑" panose="020B0503020204020204" charset="-122"/>
            </a:endParaRPr>
          </a:p>
        </p:txBody>
      </p:sp>
      <p:grpSp>
        <p:nvGrpSpPr>
          <p:cNvPr id="12" name="图形 19"/>
          <p:cNvGrpSpPr/>
          <p:nvPr>
            <p:custDataLst>
              <p:tags r:id="rId3"/>
            </p:custDataLst>
          </p:nvPr>
        </p:nvGrpSpPr>
        <p:grpSpPr>
          <a:xfrm>
            <a:off x="5080" y="0"/>
            <a:ext cx="3940809" cy="2495551"/>
            <a:chOff x="4930" y="0"/>
            <a:chExt cx="6439673" cy="4078038"/>
          </a:xfrm>
          <a:solidFill>
            <a:schemeClr val="accent1"/>
          </a:solidFill>
        </p:grpSpPr>
        <p:sp>
          <p:nvSpPr>
            <p:cNvPr id="13" name="任意多边形: 形状 5"/>
            <p:cNvSpPr/>
            <p:nvPr>
              <p:custDataLst>
                <p:tags r:id="rId4"/>
              </p:custDataLst>
            </p:nvPr>
          </p:nvSpPr>
          <p:spPr>
            <a:xfrm>
              <a:off x="666010" y="7605"/>
              <a:ext cx="5778593" cy="3714221"/>
            </a:xfrm>
            <a:custGeom>
              <a:avLst/>
              <a:gdLst>
                <a:gd name="connsiteX0" fmla="*/ 1906549 w 5778593"/>
                <a:gd name="connsiteY0" fmla="*/ 0 h 3714221"/>
                <a:gd name="connsiteX1" fmla="*/ 0 w 5778593"/>
                <a:gd name="connsiteY1" fmla="*/ 1782953 h 3714221"/>
                <a:gd name="connsiteX2" fmla="*/ 1806405 w 5778593"/>
                <a:gd name="connsiteY2" fmla="*/ 3714222 h 3714221"/>
                <a:gd name="connsiteX3" fmla="*/ 5778594 w 5778593"/>
                <a:gd name="connsiteY3" fmla="*/ 0 h 3714221"/>
              </a:gdLst>
              <a:ahLst/>
              <a:cxnLst>
                <a:cxn ang="0">
                  <a:pos x="connsiteX0" y="connsiteY0"/>
                </a:cxn>
                <a:cxn ang="0">
                  <a:pos x="connsiteX1" y="connsiteY1"/>
                </a:cxn>
                <a:cxn ang="0">
                  <a:pos x="connsiteX2" y="connsiteY2"/>
                </a:cxn>
                <a:cxn ang="0">
                  <a:pos x="connsiteX3" y="connsiteY3"/>
                </a:cxn>
              </a:cxnLst>
              <a:rect l="l" t="t" r="r" b="b"/>
              <a:pathLst>
                <a:path w="5778593" h="3714221">
                  <a:moveTo>
                    <a:pt x="1906549" y="0"/>
                  </a:moveTo>
                  <a:lnTo>
                    <a:pt x="0" y="1782953"/>
                  </a:lnTo>
                  <a:lnTo>
                    <a:pt x="1806405" y="3714222"/>
                  </a:lnTo>
                  <a:lnTo>
                    <a:pt x="5778594" y="0"/>
                  </a:lnTo>
                  <a:close/>
                </a:path>
              </a:pathLst>
            </a:custGeom>
            <a:solidFill>
              <a:schemeClr val="accent1">
                <a:lumMod val="20000"/>
                <a:lumOff val="80000"/>
              </a:schemeClr>
            </a:solidFill>
            <a:ln w="633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 name="任意多边形: 形状 6"/>
            <p:cNvSpPr/>
            <p:nvPr>
              <p:custDataLst>
                <p:tags r:id="rId5"/>
              </p:custDataLst>
            </p:nvPr>
          </p:nvSpPr>
          <p:spPr>
            <a:xfrm>
              <a:off x="2062329" y="7605"/>
              <a:ext cx="3387800" cy="3074691"/>
            </a:xfrm>
            <a:custGeom>
              <a:avLst/>
              <a:gdLst>
                <a:gd name="connsiteX0" fmla="*/ 3173568 w 3387800"/>
                <a:gd name="connsiteY0" fmla="*/ 0 h 3074691"/>
                <a:gd name="connsiteX1" fmla="*/ 0 w 3387800"/>
                <a:gd name="connsiteY1" fmla="*/ 2967575 h 3074691"/>
                <a:gd name="connsiteX2" fmla="*/ 99511 w 3387800"/>
                <a:gd name="connsiteY2" fmla="*/ 3074691 h 3074691"/>
                <a:gd name="connsiteX3" fmla="*/ 3387801 w 3387800"/>
                <a:gd name="connsiteY3" fmla="*/ 0 h 3074691"/>
              </a:gdLst>
              <a:ahLst/>
              <a:cxnLst>
                <a:cxn ang="0">
                  <a:pos x="connsiteX0" y="connsiteY0"/>
                </a:cxn>
                <a:cxn ang="0">
                  <a:pos x="connsiteX1" y="connsiteY1"/>
                </a:cxn>
                <a:cxn ang="0">
                  <a:pos x="connsiteX2" y="connsiteY2"/>
                </a:cxn>
                <a:cxn ang="0">
                  <a:pos x="connsiteX3" y="connsiteY3"/>
                </a:cxn>
              </a:cxnLst>
              <a:rect l="l" t="t" r="r" b="b"/>
              <a:pathLst>
                <a:path w="3387800" h="3074691">
                  <a:moveTo>
                    <a:pt x="3173568" y="0"/>
                  </a:moveTo>
                  <a:lnTo>
                    <a:pt x="0" y="2967575"/>
                  </a:lnTo>
                  <a:lnTo>
                    <a:pt x="99511" y="3074691"/>
                  </a:lnTo>
                  <a:lnTo>
                    <a:pt x="3387801" y="0"/>
                  </a:lnTo>
                  <a:close/>
                </a:path>
              </a:pathLst>
            </a:custGeom>
            <a:solidFill>
              <a:schemeClr val="accent2"/>
            </a:solidFill>
            <a:ln w="633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 name="任意多边形: 形状 7"/>
            <p:cNvSpPr/>
            <p:nvPr>
              <p:custDataLst>
                <p:tags r:id="rId6"/>
              </p:custDataLst>
            </p:nvPr>
          </p:nvSpPr>
          <p:spPr>
            <a:xfrm>
              <a:off x="753478" y="0"/>
              <a:ext cx="2041554" cy="1018558"/>
            </a:xfrm>
            <a:custGeom>
              <a:avLst/>
              <a:gdLst>
                <a:gd name="connsiteX0" fmla="*/ 952641 w 2041554"/>
                <a:gd name="connsiteY0" fmla="*/ 1018559 h 1018558"/>
                <a:gd name="connsiteX1" fmla="*/ 2041554 w 2041554"/>
                <a:gd name="connsiteY1" fmla="*/ 0 h 1018558"/>
                <a:gd name="connsiteX2" fmla="*/ 0 w 2041554"/>
                <a:gd name="connsiteY2" fmla="*/ 0 h 1018558"/>
              </a:gdLst>
              <a:ahLst/>
              <a:cxnLst>
                <a:cxn ang="0">
                  <a:pos x="connsiteX0" y="connsiteY0"/>
                </a:cxn>
                <a:cxn ang="0">
                  <a:pos x="connsiteX1" y="connsiteY1"/>
                </a:cxn>
                <a:cxn ang="0">
                  <a:pos x="connsiteX2" y="connsiteY2"/>
                </a:cxn>
              </a:cxnLst>
              <a:rect l="l" t="t" r="r" b="b"/>
              <a:pathLst>
                <a:path w="2041554" h="1018558">
                  <a:moveTo>
                    <a:pt x="952641" y="1018559"/>
                  </a:moveTo>
                  <a:lnTo>
                    <a:pt x="2041554" y="0"/>
                  </a:lnTo>
                  <a:lnTo>
                    <a:pt x="0" y="0"/>
                  </a:lnTo>
                  <a:close/>
                </a:path>
              </a:pathLst>
            </a:custGeom>
            <a:solidFill>
              <a:schemeClr val="accent1">
                <a:lumMod val="60000"/>
                <a:lumOff val="40000"/>
              </a:schemeClr>
            </a:solidFill>
            <a:ln w="633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任意多边形: 形状 8"/>
            <p:cNvSpPr/>
            <p:nvPr>
              <p:custDataLst>
                <p:tags r:id="rId7"/>
              </p:custDataLst>
            </p:nvPr>
          </p:nvSpPr>
          <p:spPr>
            <a:xfrm>
              <a:off x="4930" y="0"/>
              <a:ext cx="3583019" cy="4078038"/>
            </a:xfrm>
            <a:custGeom>
              <a:avLst/>
              <a:gdLst>
                <a:gd name="connsiteX0" fmla="*/ 0 w 3583019"/>
                <a:gd name="connsiteY0" fmla="*/ 1858379 h 4078038"/>
                <a:gd name="connsiteX1" fmla="*/ 2080851 w 3583019"/>
                <a:gd name="connsiteY1" fmla="*/ 4078038 h 4078038"/>
                <a:gd name="connsiteX2" fmla="*/ 3583020 w 3583019"/>
                <a:gd name="connsiteY2" fmla="*/ 2675381 h 4078038"/>
                <a:gd name="connsiteX3" fmla="*/ 1080674 w 3583019"/>
                <a:gd name="connsiteY3" fmla="*/ 0 h 4078038"/>
                <a:gd name="connsiteX4" fmla="*/ 0 w 3583019"/>
                <a:gd name="connsiteY4" fmla="*/ 0 h 4078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3019" h="4078038">
                  <a:moveTo>
                    <a:pt x="0" y="1858379"/>
                  </a:moveTo>
                  <a:lnTo>
                    <a:pt x="2080851" y="4078038"/>
                  </a:lnTo>
                  <a:lnTo>
                    <a:pt x="3583020" y="2675381"/>
                  </a:lnTo>
                  <a:lnTo>
                    <a:pt x="1080674" y="0"/>
                  </a:lnTo>
                  <a:lnTo>
                    <a:pt x="0" y="0"/>
                  </a:lnTo>
                  <a:close/>
                </a:path>
              </a:pathLst>
            </a:custGeom>
            <a:solidFill>
              <a:schemeClr val="accent1">
                <a:lumMod val="60000"/>
                <a:lumOff val="40000"/>
              </a:schemeClr>
            </a:solidFill>
            <a:ln w="633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任意多边形: 形状 9"/>
            <p:cNvSpPr/>
            <p:nvPr>
              <p:custDataLst>
                <p:tags r:id="rId8"/>
              </p:custDataLst>
            </p:nvPr>
          </p:nvSpPr>
          <p:spPr>
            <a:xfrm>
              <a:off x="4930" y="0"/>
              <a:ext cx="3704714" cy="3967118"/>
            </a:xfrm>
            <a:custGeom>
              <a:avLst/>
              <a:gdLst>
                <a:gd name="connsiteX0" fmla="*/ 0 w 3704714"/>
                <a:gd name="connsiteY0" fmla="*/ 1613088 h 3967118"/>
                <a:gd name="connsiteX1" fmla="*/ 2201279 w 3704714"/>
                <a:gd name="connsiteY1" fmla="*/ 3967119 h 3967118"/>
                <a:gd name="connsiteX2" fmla="*/ 3704714 w 3704714"/>
                <a:gd name="connsiteY2" fmla="*/ 2560658 h 3967118"/>
                <a:gd name="connsiteX3" fmla="*/ 1310119 w 3704714"/>
                <a:gd name="connsiteY3" fmla="*/ 0 h 3967118"/>
                <a:gd name="connsiteX4" fmla="*/ 0 w 3704714"/>
                <a:gd name="connsiteY4" fmla="*/ 0 h 3967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4714" h="3967118">
                  <a:moveTo>
                    <a:pt x="0" y="1613088"/>
                  </a:moveTo>
                  <a:lnTo>
                    <a:pt x="2201279" y="3967119"/>
                  </a:lnTo>
                  <a:lnTo>
                    <a:pt x="3704714" y="2560658"/>
                  </a:lnTo>
                  <a:lnTo>
                    <a:pt x="1310119" y="0"/>
                  </a:lnTo>
                  <a:lnTo>
                    <a:pt x="0" y="0"/>
                  </a:lnTo>
                  <a:close/>
                </a:path>
              </a:pathLst>
            </a:custGeom>
            <a:solidFill>
              <a:schemeClr val="accent1"/>
            </a:solidFill>
            <a:ln w="633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7" name="任意多边形: 形状 4"/>
          <p:cNvSpPr/>
          <p:nvPr>
            <p:custDataLst>
              <p:tags r:id="rId9"/>
            </p:custDataLst>
          </p:nvPr>
        </p:nvSpPr>
        <p:spPr>
          <a:xfrm>
            <a:off x="10363200" y="0"/>
            <a:ext cx="1823720" cy="6858000"/>
          </a:xfrm>
          <a:custGeom>
            <a:avLst/>
            <a:gdLst>
              <a:gd name="connsiteX0" fmla="*/ 4081841 w 4081840"/>
              <a:gd name="connsiteY0" fmla="*/ 0 h 6851661"/>
              <a:gd name="connsiteX1" fmla="*/ 3094339 w 4081840"/>
              <a:gd name="connsiteY1" fmla="*/ 0 h 6851661"/>
              <a:gd name="connsiteX2" fmla="*/ 0 w 4081840"/>
              <a:gd name="connsiteY2" fmla="*/ 3365618 h 6851661"/>
              <a:gd name="connsiteX3" fmla="*/ 3001167 w 4081840"/>
              <a:gd name="connsiteY3" fmla="*/ 6851662 h 6851661"/>
              <a:gd name="connsiteX4" fmla="*/ 4081841 w 4081840"/>
              <a:gd name="connsiteY4" fmla="*/ 6851662 h 68516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1840" h="6851661">
                <a:moveTo>
                  <a:pt x="4081841" y="0"/>
                </a:moveTo>
                <a:lnTo>
                  <a:pt x="3094339" y="0"/>
                </a:lnTo>
                <a:lnTo>
                  <a:pt x="0" y="3365618"/>
                </a:lnTo>
                <a:lnTo>
                  <a:pt x="3001167" y="6851662"/>
                </a:lnTo>
                <a:lnTo>
                  <a:pt x="4081841" y="6851662"/>
                </a:lnTo>
                <a:close/>
              </a:path>
            </a:pathLst>
          </a:custGeom>
          <a:solidFill>
            <a:schemeClr val="accent1">
              <a:lumMod val="20000"/>
              <a:lumOff val="80000"/>
              <a:alpha val="20000"/>
            </a:schemeClr>
          </a:solidFill>
          <a:ln w="633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 name="Rectangle 2"/>
          <p:cNvSpPr>
            <a:spLocks noGrp="1"/>
          </p:cNvSpPr>
          <p:nvPr>
            <p:custDataLst>
              <p:tags r:id="rId10"/>
            </p:custDataLst>
          </p:nvPr>
        </p:nvSpPr>
        <p:spPr>
          <a:xfrm>
            <a:off x="838200" y="365125"/>
            <a:ext cx="10515600" cy="1325563"/>
          </a:xfrm>
          <a:prstGeom prst="rect">
            <a:avLst/>
          </a:prstGeom>
        </p:spPr>
        <p:txBody>
          <a:bodyPr vert="horz" wrap="square"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a:lstStyle>
          <a:p>
            <a:pPr eaLnBrk="1" hangingPunct="1"/>
            <a:r>
              <a:rPr lang="en-US" altLang="zh-CN" dirty="0">
                <a:solidFill>
                  <a:schemeClr val="tx1"/>
                </a:solidFill>
              </a:rPr>
              <a:t> </a:t>
            </a:r>
            <a:endParaRPr lang="en-US" altLang="zh-CN" dirty="0">
              <a:solidFill>
                <a:schemeClr val="tx1"/>
              </a:solidFill>
            </a:endParaRPr>
          </a:p>
        </p:txBody>
      </p:sp>
    </p:spTree>
    <p:custDataLst>
      <p:tags r:id="rId11"/>
    </p:custDataLst>
  </p:cSld>
  <p:clrMapOvr>
    <a:masterClrMapping/>
  </p:clrMapOvr>
  <p:transition>
    <p:push dir="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6"/>
          <p:cNvSpPr txBox="1"/>
          <p:nvPr>
            <p:custDataLst>
              <p:tags r:id="rId1"/>
            </p:custDataLst>
          </p:nvPr>
        </p:nvSpPr>
        <p:spPr>
          <a:xfrm>
            <a:off x="905510" y="5313045"/>
            <a:ext cx="10341610" cy="688340"/>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ysClr val="windowText" lastClr="000000"/>
                </a:solidFill>
                <a:effectLst/>
                <a:latin typeface="Arial" panose="020B0604020202090204" pitchFamily="34" charset="0"/>
                <a:ea typeface="微软雅黑" charset="0"/>
                <a:cs typeface="Segoe UI" panose="020B0502040204020203" pitchFamily="34" charset="0"/>
              </a:defRPr>
            </a:lvl1pPr>
          </a:lstStyle>
          <a:p>
            <a:pPr marL="0" marR="0" lvl="0" indent="0" algn="ctr" defTabSz="913765" rtl="0" eaLnBrk="1" fontAlgn="auto" latinLnBrk="0" hangingPunct="1">
              <a:lnSpc>
                <a:spcPct val="100000"/>
              </a:lnSpc>
              <a:spcBef>
                <a:spcPct val="0"/>
              </a:spcBef>
              <a:spcAft>
                <a:spcPts val="800"/>
              </a:spcAft>
              <a:buClrTx/>
              <a:buSzTx/>
              <a:buFontTx/>
              <a:buNone/>
            </a:pPr>
            <a:r>
              <a:rPr lang="zh-CN" altLang="en-US" sz="4000" b="1" spc="160">
                <a:solidFill>
                  <a:schemeClr val="accent1">
                    <a:lumMod val="75000"/>
                  </a:schemeClr>
                </a:solidFill>
                <a:latin typeface="微软雅黑" panose="020B0503020204020204" charset="-122"/>
                <a:ea typeface="微软雅黑" panose="020B0503020204020204" charset="-122"/>
                <a:sym typeface="+mn-ea"/>
              </a:rPr>
              <a:t>图中有多少个小圆点？</a:t>
            </a:r>
            <a:endParaRPr kumimoji="0" lang="zh-CN" altLang="en-US" sz="4000" b="1" i="0" u="none" strike="noStrike" kern="1200" cap="none" spc="150" normalizeH="0" noProof="0" dirty="0">
              <a:ln w="3175">
                <a:noFill/>
                <a:prstDash val="dash"/>
              </a:ln>
              <a:solidFill>
                <a:sysClr val="windowText" lastClr="000000">
                  <a:lumMod val="75000"/>
                  <a:lumOff val="25000"/>
                </a:sysClr>
              </a:solidFill>
              <a:effectLst/>
              <a:uLnTx/>
              <a:uFillTx/>
              <a:latin typeface="Arial" panose="020B0604020202090204" pitchFamily="34" charset="0"/>
              <a:ea typeface="微软雅黑" panose="020B0503020204020204" charset="-122"/>
              <a:cs typeface="微软雅黑" panose="020B0503020204020204" charset="-122"/>
            </a:endParaRPr>
          </a:p>
        </p:txBody>
      </p:sp>
      <p:grpSp>
        <p:nvGrpSpPr>
          <p:cNvPr id="9" name="组合 8"/>
          <p:cNvGrpSpPr/>
          <p:nvPr/>
        </p:nvGrpSpPr>
        <p:grpSpPr>
          <a:xfrm>
            <a:off x="906145" y="675640"/>
            <a:ext cx="5027930" cy="4378960"/>
            <a:chOff x="9121" y="1952"/>
            <a:chExt cx="7918" cy="6896"/>
          </a:xfrm>
        </p:grpSpPr>
        <p:sp>
          <p:nvSpPr>
            <p:cNvPr id="2" name="衬底"/>
            <p:cNvSpPr/>
            <p:nvPr>
              <p:custDataLst>
                <p:tags r:id="rId2"/>
              </p:custDataLst>
            </p:nvPr>
          </p:nvSpPr>
          <p:spPr>
            <a:xfrm>
              <a:off x="9121" y="1952"/>
              <a:ext cx="7919" cy="6897"/>
            </a:xfrm>
            <a:prstGeom prst="rect">
              <a:avLst/>
            </a:prstGeom>
            <a:solidFill>
              <a:srgbClr val="C4E6E2"/>
            </a:solidFill>
            <a:ln>
              <a:noFill/>
            </a:ln>
            <a:effectLst>
              <a:outerShdw blurRad="127000" dist="38100" dir="5400000" algn="t" rotWithShape="0">
                <a:schemeClr val="dk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sz="1600" b="1">
                <a:solidFill>
                  <a:schemeClr val="lt1"/>
                </a:solidFill>
                <a:latin typeface="微软雅黑" panose="020B0503020204020204" charset="-122"/>
                <a:ea typeface="微软雅黑" panose="020B0503020204020204" charset="-122"/>
              </a:endParaRPr>
            </a:p>
          </p:txBody>
        </p:sp>
        <p:grpSp>
          <p:nvGrpSpPr>
            <p:cNvPr id="3" name="组合 2"/>
            <p:cNvGrpSpPr/>
            <p:nvPr/>
          </p:nvGrpSpPr>
          <p:grpSpPr>
            <a:xfrm>
              <a:off x="9720" y="2760"/>
              <a:ext cx="6720" cy="5280"/>
              <a:chOff x="6120" y="2640"/>
              <a:chExt cx="6720" cy="5280"/>
            </a:xfrm>
          </p:grpSpPr>
          <p:sp>
            <p:nvSpPr>
              <p:cNvPr id="71683" name="Oval 4"/>
              <p:cNvSpPr/>
              <p:nvPr/>
            </p:nvSpPr>
            <p:spPr>
              <a:xfrm>
                <a:off x="6120" y="3000"/>
                <a:ext cx="360" cy="360"/>
              </a:xfrm>
              <a:prstGeom prst="ellipse">
                <a:avLst/>
              </a:prstGeom>
              <a:solidFill>
                <a:srgbClr val="9966FF"/>
              </a:solidFill>
              <a:ln w="9525" cap="flat" cmpd="sng">
                <a:solidFill>
                  <a:schemeClr val="tx1"/>
                </a:solidFill>
                <a:prstDash val="solid"/>
                <a:round/>
                <a:headEnd type="none" w="med" len="med"/>
                <a:tailEnd type="none" w="med" len="med"/>
              </a:ln>
            </p:spPr>
            <p:txBody>
              <a:bodyPr wrap="none" anchor="ctr"/>
              <a:p>
                <a:endParaRPr lang="zh-CN" altLang="en-US" dirty="0">
                  <a:latin typeface="Arial" panose="020B0604020202090204" pitchFamily="34" charset="0"/>
                  <a:ea typeface="宋体" panose="02010600030101010101" pitchFamily="2" charset="-122"/>
                </a:endParaRPr>
              </a:p>
            </p:txBody>
          </p:sp>
          <p:sp>
            <p:nvSpPr>
              <p:cNvPr id="71684" name="Oval 5"/>
              <p:cNvSpPr/>
              <p:nvPr/>
            </p:nvSpPr>
            <p:spPr>
              <a:xfrm>
                <a:off x="7200" y="2880"/>
                <a:ext cx="360" cy="360"/>
              </a:xfrm>
              <a:prstGeom prst="ellipse">
                <a:avLst/>
              </a:prstGeom>
              <a:solidFill>
                <a:srgbClr val="9966FF"/>
              </a:solidFill>
              <a:ln w="9525" cap="flat" cmpd="sng">
                <a:solidFill>
                  <a:schemeClr val="tx1"/>
                </a:solidFill>
                <a:prstDash val="solid"/>
                <a:round/>
                <a:headEnd type="none" w="med" len="med"/>
                <a:tailEnd type="none" w="med" len="med"/>
              </a:ln>
            </p:spPr>
            <p:txBody>
              <a:bodyPr wrap="none" anchor="ctr"/>
              <a:p>
                <a:endParaRPr lang="zh-CN" altLang="en-US" dirty="0">
                  <a:latin typeface="Arial" panose="020B0604020202090204" pitchFamily="34" charset="0"/>
                  <a:ea typeface="宋体" panose="02010600030101010101" pitchFamily="2" charset="-122"/>
                </a:endParaRPr>
              </a:p>
            </p:txBody>
          </p:sp>
          <p:sp>
            <p:nvSpPr>
              <p:cNvPr id="71685" name="Oval 6"/>
              <p:cNvSpPr/>
              <p:nvPr/>
            </p:nvSpPr>
            <p:spPr>
              <a:xfrm>
                <a:off x="7080" y="4440"/>
                <a:ext cx="360" cy="360"/>
              </a:xfrm>
              <a:prstGeom prst="ellipse">
                <a:avLst/>
              </a:prstGeom>
              <a:solidFill>
                <a:srgbClr val="9966FF"/>
              </a:solidFill>
              <a:ln w="9525" cap="flat" cmpd="sng">
                <a:solidFill>
                  <a:schemeClr val="tx1"/>
                </a:solidFill>
                <a:prstDash val="solid"/>
                <a:round/>
                <a:headEnd type="none" w="med" len="med"/>
                <a:tailEnd type="none" w="med" len="med"/>
              </a:ln>
            </p:spPr>
            <p:txBody>
              <a:bodyPr wrap="none" anchor="ctr"/>
              <a:p>
                <a:endParaRPr lang="zh-CN" altLang="en-US" dirty="0">
                  <a:latin typeface="Arial" panose="020B0604020202090204" pitchFamily="34" charset="0"/>
                  <a:ea typeface="宋体" panose="02010600030101010101" pitchFamily="2" charset="-122"/>
                </a:endParaRPr>
              </a:p>
            </p:txBody>
          </p:sp>
          <p:sp>
            <p:nvSpPr>
              <p:cNvPr id="71686" name="Oval 7"/>
              <p:cNvSpPr/>
              <p:nvPr/>
            </p:nvSpPr>
            <p:spPr>
              <a:xfrm>
                <a:off x="9720" y="3120"/>
                <a:ext cx="360" cy="360"/>
              </a:xfrm>
              <a:prstGeom prst="ellipse">
                <a:avLst/>
              </a:prstGeom>
              <a:solidFill>
                <a:srgbClr val="9966FF"/>
              </a:solidFill>
              <a:ln w="9525" cap="flat" cmpd="sng">
                <a:solidFill>
                  <a:schemeClr val="tx1"/>
                </a:solidFill>
                <a:prstDash val="solid"/>
                <a:round/>
                <a:headEnd type="none" w="med" len="med"/>
                <a:tailEnd type="none" w="med" len="med"/>
              </a:ln>
            </p:spPr>
            <p:txBody>
              <a:bodyPr wrap="none" anchor="ctr"/>
              <a:p>
                <a:endParaRPr lang="zh-CN" altLang="en-US" dirty="0">
                  <a:latin typeface="Arial" panose="020B0604020202090204" pitchFamily="34" charset="0"/>
                  <a:ea typeface="宋体" panose="02010600030101010101" pitchFamily="2" charset="-122"/>
                </a:endParaRPr>
              </a:p>
            </p:txBody>
          </p:sp>
          <p:sp>
            <p:nvSpPr>
              <p:cNvPr id="71687" name="Oval 8"/>
              <p:cNvSpPr/>
              <p:nvPr/>
            </p:nvSpPr>
            <p:spPr>
              <a:xfrm>
                <a:off x="8520" y="2640"/>
                <a:ext cx="360" cy="360"/>
              </a:xfrm>
              <a:prstGeom prst="ellipse">
                <a:avLst/>
              </a:prstGeom>
              <a:solidFill>
                <a:srgbClr val="9966FF"/>
              </a:solidFill>
              <a:ln w="9525" cap="flat" cmpd="sng">
                <a:solidFill>
                  <a:schemeClr val="tx1"/>
                </a:solidFill>
                <a:prstDash val="solid"/>
                <a:round/>
                <a:headEnd type="none" w="med" len="med"/>
                <a:tailEnd type="none" w="med" len="med"/>
              </a:ln>
            </p:spPr>
            <p:txBody>
              <a:bodyPr wrap="none" anchor="ctr"/>
              <a:p>
                <a:endParaRPr lang="zh-CN" altLang="en-US" dirty="0">
                  <a:latin typeface="Arial" panose="020B0604020202090204" pitchFamily="34" charset="0"/>
                  <a:ea typeface="宋体" panose="02010600030101010101" pitchFamily="2" charset="-122"/>
                </a:endParaRPr>
              </a:p>
            </p:txBody>
          </p:sp>
          <p:sp>
            <p:nvSpPr>
              <p:cNvPr id="71688" name="Oval 9"/>
              <p:cNvSpPr/>
              <p:nvPr/>
            </p:nvSpPr>
            <p:spPr>
              <a:xfrm>
                <a:off x="6840" y="6720"/>
                <a:ext cx="360" cy="360"/>
              </a:xfrm>
              <a:prstGeom prst="ellipse">
                <a:avLst/>
              </a:prstGeom>
              <a:solidFill>
                <a:srgbClr val="9966FF"/>
              </a:solidFill>
              <a:ln w="9525" cap="flat" cmpd="sng">
                <a:solidFill>
                  <a:schemeClr val="tx1"/>
                </a:solidFill>
                <a:prstDash val="solid"/>
                <a:round/>
                <a:headEnd type="none" w="med" len="med"/>
                <a:tailEnd type="none" w="med" len="med"/>
              </a:ln>
            </p:spPr>
            <p:txBody>
              <a:bodyPr wrap="none" anchor="ctr"/>
              <a:p>
                <a:endParaRPr lang="zh-CN" altLang="en-US" dirty="0">
                  <a:latin typeface="Arial" panose="020B0604020202090204" pitchFamily="34" charset="0"/>
                  <a:ea typeface="宋体" panose="02010600030101010101" pitchFamily="2" charset="-122"/>
                </a:endParaRPr>
              </a:p>
            </p:txBody>
          </p:sp>
          <p:sp>
            <p:nvSpPr>
              <p:cNvPr id="71689" name="Oval 10"/>
              <p:cNvSpPr/>
              <p:nvPr/>
            </p:nvSpPr>
            <p:spPr>
              <a:xfrm>
                <a:off x="8040" y="5040"/>
                <a:ext cx="360" cy="360"/>
              </a:xfrm>
              <a:prstGeom prst="ellipse">
                <a:avLst/>
              </a:prstGeom>
              <a:solidFill>
                <a:srgbClr val="9966FF"/>
              </a:solidFill>
              <a:ln w="9525" cap="flat" cmpd="sng">
                <a:solidFill>
                  <a:schemeClr val="tx1"/>
                </a:solidFill>
                <a:prstDash val="solid"/>
                <a:round/>
                <a:headEnd type="none" w="med" len="med"/>
                <a:tailEnd type="none" w="med" len="med"/>
              </a:ln>
            </p:spPr>
            <p:txBody>
              <a:bodyPr wrap="none" anchor="ctr"/>
              <a:p>
                <a:endParaRPr lang="zh-CN" altLang="en-US" dirty="0">
                  <a:latin typeface="Arial" panose="020B0604020202090204" pitchFamily="34" charset="0"/>
                  <a:ea typeface="宋体" panose="02010600030101010101" pitchFamily="2" charset="-122"/>
                </a:endParaRPr>
              </a:p>
            </p:txBody>
          </p:sp>
          <p:sp>
            <p:nvSpPr>
              <p:cNvPr id="71690" name="Oval 11"/>
              <p:cNvSpPr/>
              <p:nvPr/>
            </p:nvSpPr>
            <p:spPr>
              <a:xfrm>
                <a:off x="8880" y="3600"/>
                <a:ext cx="360" cy="360"/>
              </a:xfrm>
              <a:prstGeom prst="ellipse">
                <a:avLst/>
              </a:prstGeom>
              <a:solidFill>
                <a:srgbClr val="9966FF"/>
              </a:solidFill>
              <a:ln w="9525" cap="flat" cmpd="sng">
                <a:solidFill>
                  <a:schemeClr val="tx1"/>
                </a:solidFill>
                <a:prstDash val="solid"/>
                <a:round/>
                <a:headEnd type="none" w="med" len="med"/>
                <a:tailEnd type="none" w="med" len="med"/>
              </a:ln>
            </p:spPr>
            <p:txBody>
              <a:bodyPr wrap="none" anchor="ctr"/>
              <a:p>
                <a:endParaRPr lang="zh-CN" altLang="en-US" dirty="0">
                  <a:latin typeface="Arial" panose="020B0604020202090204" pitchFamily="34" charset="0"/>
                  <a:ea typeface="宋体" panose="02010600030101010101" pitchFamily="2" charset="-122"/>
                </a:endParaRPr>
              </a:p>
            </p:txBody>
          </p:sp>
          <p:sp>
            <p:nvSpPr>
              <p:cNvPr id="71691" name="Oval 12"/>
              <p:cNvSpPr/>
              <p:nvPr/>
            </p:nvSpPr>
            <p:spPr>
              <a:xfrm>
                <a:off x="8400" y="4320"/>
                <a:ext cx="360" cy="360"/>
              </a:xfrm>
              <a:prstGeom prst="ellipse">
                <a:avLst/>
              </a:prstGeom>
              <a:solidFill>
                <a:srgbClr val="9966FF"/>
              </a:solidFill>
              <a:ln w="9525" cap="flat" cmpd="sng">
                <a:solidFill>
                  <a:schemeClr val="tx1"/>
                </a:solidFill>
                <a:prstDash val="solid"/>
                <a:round/>
                <a:headEnd type="none" w="med" len="med"/>
                <a:tailEnd type="none" w="med" len="med"/>
              </a:ln>
            </p:spPr>
            <p:txBody>
              <a:bodyPr wrap="none" anchor="ctr"/>
              <a:p>
                <a:endParaRPr lang="zh-CN" altLang="en-US" dirty="0">
                  <a:latin typeface="Arial" panose="020B0604020202090204" pitchFamily="34" charset="0"/>
                  <a:ea typeface="宋体" panose="02010600030101010101" pitchFamily="2" charset="-122"/>
                </a:endParaRPr>
              </a:p>
            </p:txBody>
          </p:sp>
          <p:sp>
            <p:nvSpPr>
              <p:cNvPr id="71692" name="Oval 13"/>
              <p:cNvSpPr/>
              <p:nvPr/>
            </p:nvSpPr>
            <p:spPr>
              <a:xfrm>
                <a:off x="12480" y="4080"/>
                <a:ext cx="360" cy="360"/>
              </a:xfrm>
              <a:prstGeom prst="ellipse">
                <a:avLst/>
              </a:prstGeom>
              <a:solidFill>
                <a:srgbClr val="9966FF"/>
              </a:solidFill>
              <a:ln w="9525" cap="flat" cmpd="sng">
                <a:solidFill>
                  <a:schemeClr val="tx1"/>
                </a:solidFill>
                <a:prstDash val="solid"/>
                <a:round/>
                <a:headEnd type="none" w="med" len="med"/>
                <a:tailEnd type="none" w="med" len="med"/>
              </a:ln>
            </p:spPr>
            <p:txBody>
              <a:bodyPr wrap="none" anchor="ctr"/>
              <a:p>
                <a:endParaRPr lang="zh-CN" altLang="en-US" dirty="0">
                  <a:latin typeface="Arial" panose="020B0604020202090204" pitchFamily="34" charset="0"/>
                  <a:ea typeface="宋体" panose="02010600030101010101" pitchFamily="2" charset="-122"/>
                </a:endParaRPr>
              </a:p>
            </p:txBody>
          </p:sp>
          <p:sp>
            <p:nvSpPr>
              <p:cNvPr id="71693" name="Oval 14"/>
              <p:cNvSpPr/>
              <p:nvPr/>
            </p:nvSpPr>
            <p:spPr>
              <a:xfrm>
                <a:off x="10680" y="4560"/>
                <a:ext cx="360" cy="360"/>
              </a:xfrm>
              <a:prstGeom prst="ellipse">
                <a:avLst/>
              </a:prstGeom>
              <a:solidFill>
                <a:srgbClr val="9966FF"/>
              </a:solidFill>
              <a:ln w="9525" cap="flat" cmpd="sng">
                <a:solidFill>
                  <a:schemeClr val="tx1"/>
                </a:solidFill>
                <a:prstDash val="solid"/>
                <a:round/>
                <a:headEnd type="none" w="med" len="med"/>
                <a:tailEnd type="none" w="med" len="med"/>
              </a:ln>
            </p:spPr>
            <p:txBody>
              <a:bodyPr wrap="none" anchor="ctr"/>
              <a:p>
                <a:endParaRPr lang="zh-CN" altLang="en-US" dirty="0">
                  <a:latin typeface="Arial" panose="020B0604020202090204" pitchFamily="34" charset="0"/>
                  <a:ea typeface="宋体" panose="02010600030101010101" pitchFamily="2" charset="-122"/>
                </a:endParaRPr>
              </a:p>
            </p:txBody>
          </p:sp>
          <p:sp>
            <p:nvSpPr>
              <p:cNvPr id="71694" name="Oval 15"/>
              <p:cNvSpPr/>
              <p:nvPr/>
            </p:nvSpPr>
            <p:spPr>
              <a:xfrm>
                <a:off x="8880" y="6720"/>
                <a:ext cx="360" cy="360"/>
              </a:xfrm>
              <a:prstGeom prst="ellipse">
                <a:avLst/>
              </a:prstGeom>
              <a:solidFill>
                <a:srgbClr val="9966FF"/>
              </a:solidFill>
              <a:ln w="9525" cap="flat" cmpd="sng">
                <a:solidFill>
                  <a:schemeClr val="tx1"/>
                </a:solidFill>
                <a:prstDash val="solid"/>
                <a:round/>
                <a:headEnd type="none" w="med" len="med"/>
                <a:tailEnd type="none" w="med" len="med"/>
              </a:ln>
            </p:spPr>
            <p:txBody>
              <a:bodyPr wrap="none" anchor="ctr"/>
              <a:p>
                <a:endParaRPr lang="zh-CN" altLang="en-US" dirty="0">
                  <a:latin typeface="Arial" panose="020B0604020202090204" pitchFamily="34" charset="0"/>
                  <a:ea typeface="宋体" panose="02010600030101010101" pitchFamily="2" charset="-122"/>
                </a:endParaRPr>
              </a:p>
            </p:txBody>
          </p:sp>
          <p:sp>
            <p:nvSpPr>
              <p:cNvPr id="71695" name="Oval 16"/>
              <p:cNvSpPr/>
              <p:nvPr/>
            </p:nvSpPr>
            <p:spPr>
              <a:xfrm>
                <a:off x="9360" y="5280"/>
                <a:ext cx="360" cy="360"/>
              </a:xfrm>
              <a:prstGeom prst="ellipse">
                <a:avLst/>
              </a:prstGeom>
              <a:solidFill>
                <a:srgbClr val="9966FF"/>
              </a:solidFill>
              <a:ln w="9525" cap="flat" cmpd="sng">
                <a:solidFill>
                  <a:schemeClr val="tx1"/>
                </a:solidFill>
                <a:prstDash val="solid"/>
                <a:round/>
                <a:headEnd type="none" w="med" len="med"/>
                <a:tailEnd type="none" w="med" len="med"/>
              </a:ln>
            </p:spPr>
            <p:txBody>
              <a:bodyPr wrap="none" anchor="ctr"/>
              <a:p>
                <a:endParaRPr lang="zh-CN" altLang="en-US" dirty="0">
                  <a:latin typeface="Arial" panose="020B0604020202090204" pitchFamily="34" charset="0"/>
                  <a:ea typeface="宋体" panose="02010600030101010101" pitchFamily="2" charset="-122"/>
                </a:endParaRPr>
              </a:p>
            </p:txBody>
          </p:sp>
          <p:sp>
            <p:nvSpPr>
              <p:cNvPr id="71696" name="Oval 17"/>
              <p:cNvSpPr/>
              <p:nvPr/>
            </p:nvSpPr>
            <p:spPr>
              <a:xfrm>
                <a:off x="10800" y="5160"/>
                <a:ext cx="360" cy="360"/>
              </a:xfrm>
              <a:prstGeom prst="ellipse">
                <a:avLst/>
              </a:prstGeom>
              <a:solidFill>
                <a:srgbClr val="9966FF"/>
              </a:solidFill>
              <a:ln w="9525" cap="flat" cmpd="sng">
                <a:solidFill>
                  <a:schemeClr val="tx1"/>
                </a:solidFill>
                <a:prstDash val="solid"/>
                <a:round/>
                <a:headEnd type="none" w="med" len="med"/>
                <a:tailEnd type="none" w="med" len="med"/>
              </a:ln>
            </p:spPr>
            <p:txBody>
              <a:bodyPr wrap="none" anchor="ctr"/>
              <a:p>
                <a:endParaRPr lang="zh-CN" altLang="en-US" dirty="0">
                  <a:latin typeface="Arial" panose="020B0604020202090204" pitchFamily="34" charset="0"/>
                  <a:ea typeface="宋体" panose="02010600030101010101" pitchFamily="2" charset="-122"/>
                </a:endParaRPr>
              </a:p>
            </p:txBody>
          </p:sp>
          <p:sp>
            <p:nvSpPr>
              <p:cNvPr id="71697" name="Oval 18"/>
              <p:cNvSpPr/>
              <p:nvPr/>
            </p:nvSpPr>
            <p:spPr>
              <a:xfrm>
                <a:off x="9840" y="6600"/>
                <a:ext cx="360" cy="360"/>
              </a:xfrm>
              <a:prstGeom prst="ellipse">
                <a:avLst/>
              </a:prstGeom>
              <a:solidFill>
                <a:srgbClr val="9966FF"/>
              </a:solidFill>
              <a:ln w="9525" cap="flat" cmpd="sng">
                <a:solidFill>
                  <a:schemeClr val="tx1"/>
                </a:solidFill>
                <a:prstDash val="solid"/>
                <a:round/>
                <a:headEnd type="none" w="med" len="med"/>
                <a:tailEnd type="none" w="med" len="med"/>
              </a:ln>
            </p:spPr>
            <p:txBody>
              <a:bodyPr wrap="none" anchor="ctr"/>
              <a:p>
                <a:endParaRPr lang="zh-CN" altLang="en-US" dirty="0">
                  <a:latin typeface="Arial" panose="020B0604020202090204" pitchFamily="34" charset="0"/>
                  <a:ea typeface="宋体" panose="02010600030101010101" pitchFamily="2" charset="-122"/>
                </a:endParaRPr>
              </a:p>
            </p:txBody>
          </p:sp>
          <p:sp>
            <p:nvSpPr>
              <p:cNvPr id="71698" name="Oval 19"/>
              <p:cNvSpPr/>
              <p:nvPr/>
            </p:nvSpPr>
            <p:spPr>
              <a:xfrm>
                <a:off x="12120" y="5880"/>
                <a:ext cx="360" cy="360"/>
              </a:xfrm>
              <a:prstGeom prst="ellipse">
                <a:avLst/>
              </a:prstGeom>
              <a:solidFill>
                <a:srgbClr val="9966FF"/>
              </a:solidFill>
              <a:ln w="9525" cap="flat" cmpd="sng">
                <a:solidFill>
                  <a:schemeClr val="tx1"/>
                </a:solidFill>
                <a:prstDash val="solid"/>
                <a:round/>
                <a:headEnd type="none" w="med" len="med"/>
                <a:tailEnd type="none" w="med" len="med"/>
              </a:ln>
            </p:spPr>
            <p:txBody>
              <a:bodyPr wrap="none" anchor="ctr"/>
              <a:p>
                <a:endParaRPr lang="zh-CN" altLang="en-US" dirty="0">
                  <a:latin typeface="Arial" panose="020B0604020202090204" pitchFamily="34" charset="0"/>
                  <a:ea typeface="宋体" panose="02010600030101010101" pitchFamily="2" charset="-122"/>
                </a:endParaRPr>
              </a:p>
            </p:txBody>
          </p:sp>
          <p:sp>
            <p:nvSpPr>
              <p:cNvPr id="71699" name="Oval 20"/>
              <p:cNvSpPr/>
              <p:nvPr/>
            </p:nvSpPr>
            <p:spPr>
              <a:xfrm>
                <a:off x="9600" y="4560"/>
                <a:ext cx="360" cy="360"/>
              </a:xfrm>
              <a:prstGeom prst="ellipse">
                <a:avLst/>
              </a:prstGeom>
              <a:solidFill>
                <a:srgbClr val="9966FF"/>
              </a:solidFill>
              <a:ln w="9525" cap="flat" cmpd="sng">
                <a:solidFill>
                  <a:schemeClr val="tx1"/>
                </a:solidFill>
                <a:prstDash val="solid"/>
                <a:round/>
                <a:headEnd type="none" w="med" len="med"/>
                <a:tailEnd type="none" w="med" len="med"/>
              </a:ln>
            </p:spPr>
            <p:txBody>
              <a:bodyPr wrap="none" anchor="ctr"/>
              <a:p>
                <a:endParaRPr lang="zh-CN" altLang="en-US" dirty="0">
                  <a:latin typeface="Arial" panose="020B0604020202090204" pitchFamily="34" charset="0"/>
                  <a:ea typeface="宋体" panose="02010600030101010101" pitchFamily="2" charset="-122"/>
                </a:endParaRPr>
              </a:p>
            </p:txBody>
          </p:sp>
          <p:sp>
            <p:nvSpPr>
              <p:cNvPr id="71700" name="Oval 21"/>
              <p:cNvSpPr/>
              <p:nvPr/>
            </p:nvSpPr>
            <p:spPr>
              <a:xfrm>
                <a:off x="10200" y="7560"/>
                <a:ext cx="360" cy="360"/>
              </a:xfrm>
              <a:prstGeom prst="ellipse">
                <a:avLst/>
              </a:prstGeom>
              <a:solidFill>
                <a:srgbClr val="9966FF"/>
              </a:solidFill>
              <a:ln w="9525" cap="flat" cmpd="sng">
                <a:solidFill>
                  <a:schemeClr val="tx1"/>
                </a:solidFill>
                <a:prstDash val="solid"/>
                <a:round/>
                <a:headEnd type="none" w="med" len="med"/>
                <a:tailEnd type="none" w="med" len="med"/>
              </a:ln>
            </p:spPr>
            <p:txBody>
              <a:bodyPr wrap="none" anchor="ctr"/>
              <a:p>
                <a:endParaRPr lang="zh-CN" altLang="en-US" dirty="0">
                  <a:latin typeface="Arial" panose="020B0604020202090204" pitchFamily="34" charset="0"/>
                  <a:ea typeface="宋体" panose="02010600030101010101" pitchFamily="2" charset="-122"/>
                </a:endParaRPr>
              </a:p>
            </p:txBody>
          </p:sp>
          <p:sp>
            <p:nvSpPr>
              <p:cNvPr id="71701" name="Oval 22"/>
              <p:cNvSpPr/>
              <p:nvPr/>
            </p:nvSpPr>
            <p:spPr>
              <a:xfrm>
                <a:off x="10440" y="6120"/>
                <a:ext cx="360" cy="360"/>
              </a:xfrm>
              <a:prstGeom prst="ellipse">
                <a:avLst/>
              </a:prstGeom>
              <a:solidFill>
                <a:srgbClr val="9966FF"/>
              </a:solidFill>
              <a:ln w="9525" cap="flat" cmpd="sng">
                <a:solidFill>
                  <a:schemeClr val="tx1"/>
                </a:solidFill>
                <a:prstDash val="solid"/>
                <a:round/>
                <a:headEnd type="none" w="med" len="med"/>
                <a:tailEnd type="none" w="med" len="med"/>
              </a:ln>
            </p:spPr>
            <p:txBody>
              <a:bodyPr wrap="none" anchor="ctr"/>
              <a:p>
                <a:endParaRPr lang="zh-CN" altLang="en-US" dirty="0">
                  <a:latin typeface="Arial" panose="020B0604020202090204" pitchFamily="34" charset="0"/>
                  <a:ea typeface="宋体" panose="02010600030101010101" pitchFamily="2" charset="-122"/>
                </a:endParaRPr>
              </a:p>
            </p:txBody>
          </p:sp>
          <p:sp>
            <p:nvSpPr>
              <p:cNvPr id="71702" name="Oval 23"/>
              <p:cNvSpPr/>
              <p:nvPr/>
            </p:nvSpPr>
            <p:spPr>
              <a:xfrm>
                <a:off x="11280" y="6600"/>
                <a:ext cx="360" cy="360"/>
              </a:xfrm>
              <a:prstGeom prst="ellipse">
                <a:avLst/>
              </a:prstGeom>
              <a:solidFill>
                <a:srgbClr val="9966FF"/>
              </a:solidFill>
              <a:ln w="9525" cap="flat" cmpd="sng">
                <a:solidFill>
                  <a:schemeClr val="tx1"/>
                </a:solidFill>
                <a:prstDash val="solid"/>
                <a:round/>
                <a:headEnd type="none" w="med" len="med"/>
                <a:tailEnd type="none" w="med" len="med"/>
              </a:ln>
            </p:spPr>
            <p:txBody>
              <a:bodyPr wrap="none" anchor="ctr"/>
              <a:p>
                <a:endParaRPr lang="zh-CN" altLang="en-US" dirty="0">
                  <a:latin typeface="Arial" panose="020B0604020202090204" pitchFamily="34" charset="0"/>
                  <a:ea typeface="宋体" panose="02010600030101010101" pitchFamily="2" charset="-122"/>
                </a:endParaRPr>
              </a:p>
            </p:txBody>
          </p:sp>
        </p:grpSp>
      </p:grpSp>
      <p:grpSp>
        <p:nvGrpSpPr>
          <p:cNvPr id="11" name="组合 10"/>
          <p:cNvGrpSpPr/>
          <p:nvPr/>
        </p:nvGrpSpPr>
        <p:grpSpPr>
          <a:xfrm>
            <a:off x="6218555" y="675640"/>
            <a:ext cx="5027930" cy="4378960"/>
            <a:chOff x="9628" y="1018"/>
            <a:chExt cx="7918" cy="6896"/>
          </a:xfrm>
        </p:grpSpPr>
        <p:sp>
          <p:nvSpPr>
            <p:cNvPr id="10" name="衬底"/>
            <p:cNvSpPr/>
            <p:nvPr>
              <p:custDataLst>
                <p:tags r:id="rId3"/>
              </p:custDataLst>
            </p:nvPr>
          </p:nvSpPr>
          <p:spPr>
            <a:xfrm>
              <a:off x="9628" y="1018"/>
              <a:ext cx="7919" cy="6897"/>
            </a:xfrm>
            <a:prstGeom prst="rect">
              <a:avLst/>
            </a:prstGeom>
            <a:solidFill>
              <a:srgbClr val="C4E6E2"/>
            </a:solidFill>
            <a:ln>
              <a:noFill/>
            </a:ln>
            <a:effectLst>
              <a:outerShdw blurRad="127000" dist="38100" dir="5400000" algn="t" rotWithShape="0">
                <a:schemeClr val="dk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sz="1600" b="1">
                <a:solidFill>
                  <a:schemeClr val="lt1"/>
                </a:solidFill>
                <a:latin typeface="微软雅黑" panose="020B0503020204020204" charset="-122"/>
                <a:ea typeface="微软雅黑" panose="020B0503020204020204" charset="-122"/>
              </a:endParaRPr>
            </a:p>
          </p:txBody>
        </p:sp>
        <p:grpSp>
          <p:nvGrpSpPr>
            <p:cNvPr id="8" name="组合 7"/>
            <p:cNvGrpSpPr/>
            <p:nvPr/>
          </p:nvGrpSpPr>
          <p:grpSpPr>
            <a:xfrm>
              <a:off x="10887" y="2666"/>
              <a:ext cx="5400" cy="3600"/>
              <a:chOff x="6360" y="2880"/>
              <a:chExt cx="5400" cy="3600"/>
            </a:xfrm>
          </p:grpSpPr>
          <p:sp>
            <p:nvSpPr>
              <p:cNvPr id="72707" name="Oval 4"/>
              <p:cNvSpPr/>
              <p:nvPr/>
            </p:nvSpPr>
            <p:spPr>
              <a:xfrm>
                <a:off x="11400" y="2880"/>
                <a:ext cx="360" cy="360"/>
              </a:xfrm>
              <a:prstGeom prst="ellipse">
                <a:avLst/>
              </a:prstGeom>
              <a:solidFill>
                <a:srgbClr val="9966FF"/>
              </a:solidFill>
              <a:ln w="9525" cap="flat" cmpd="sng">
                <a:solidFill>
                  <a:schemeClr val="tx1"/>
                </a:solidFill>
                <a:prstDash val="solid"/>
                <a:round/>
                <a:headEnd type="none" w="med" len="med"/>
                <a:tailEnd type="none" w="med" len="med"/>
              </a:ln>
            </p:spPr>
            <p:txBody>
              <a:bodyPr wrap="none" anchor="ctr"/>
              <a:p>
                <a:endParaRPr lang="zh-CN" altLang="en-US" dirty="0">
                  <a:latin typeface="Arial" panose="020B0604020202090204" pitchFamily="34" charset="0"/>
                  <a:ea typeface="宋体" panose="02010600030101010101" pitchFamily="2" charset="-122"/>
                </a:endParaRPr>
              </a:p>
            </p:txBody>
          </p:sp>
          <p:sp>
            <p:nvSpPr>
              <p:cNvPr id="72708" name="Oval 5"/>
              <p:cNvSpPr/>
              <p:nvPr/>
            </p:nvSpPr>
            <p:spPr>
              <a:xfrm>
                <a:off x="11400" y="3600"/>
                <a:ext cx="360" cy="360"/>
              </a:xfrm>
              <a:prstGeom prst="ellipse">
                <a:avLst/>
              </a:prstGeom>
              <a:solidFill>
                <a:srgbClr val="9966FF"/>
              </a:solidFill>
              <a:ln w="9525" cap="flat" cmpd="sng">
                <a:solidFill>
                  <a:schemeClr val="tx1"/>
                </a:solidFill>
                <a:prstDash val="solid"/>
                <a:round/>
                <a:headEnd type="none" w="med" len="med"/>
                <a:tailEnd type="none" w="med" len="med"/>
              </a:ln>
            </p:spPr>
            <p:txBody>
              <a:bodyPr wrap="none" anchor="ctr"/>
              <a:p>
                <a:endParaRPr lang="zh-CN" altLang="en-US" dirty="0">
                  <a:latin typeface="Arial" panose="020B0604020202090204" pitchFamily="34" charset="0"/>
                  <a:ea typeface="宋体" panose="02010600030101010101" pitchFamily="2" charset="-122"/>
                </a:endParaRPr>
              </a:p>
            </p:txBody>
          </p:sp>
          <p:sp>
            <p:nvSpPr>
              <p:cNvPr id="72709" name="Oval 6"/>
              <p:cNvSpPr/>
              <p:nvPr/>
            </p:nvSpPr>
            <p:spPr>
              <a:xfrm>
                <a:off x="6360" y="2880"/>
                <a:ext cx="360" cy="360"/>
              </a:xfrm>
              <a:prstGeom prst="ellipse">
                <a:avLst/>
              </a:prstGeom>
              <a:solidFill>
                <a:srgbClr val="9966FF"/>
              </a:solidFill>
              <a:ln w="9525" cap="flat" cmpd="sng">
                <a:solidFill>
                  <a:schemeClr val="tx1"/>
                </a:solidFill>
                <a:prstDash val="solid"/>
                <a:round/>
                <a:headEnd type="none" w="med" len="med"/>
                <a:tailEnd type="none" w="med" len="med"/>
              </a:ln>
            </p:spPr>
            <p:txBody>
              <a:bodyPr wrap="none" anchor="ctr"/>
              <a:p>
                <a:endParaRPr lang="zh-CN" altLang="en-US" dirty="0">
                  <a:latin typeface="Arial" panose="020B0604020202090204" pitchFamily="34" charset="0"/>
                  <a:ea typeface="宋体" panose="02010600030101010101" pitchFamily="2" charset="-122"/>
                </a:endParaRPr>
              </a:p>
            </p:txBody>
          </p:sp>
          <p:sp>
            <p:nvSpPr>
              <p:cNvPr id="72710" name="Oval 7"/>
              <p:cNvSpPr/>
              <p:nvPr/>
            </p:nvSpPr>
            <p:spPr>
              <a:xfrm>
                <a:off x="11400" y="4440"/>
                <a:ext cx="360" cy="360"/>
              </a:xfrm>
              <a:prstGeom prst="ellipse">
                <a:avLst/>
              </a:prstGeom>
              <a:solidFill>
                <a:srgbClr val="9966FF"/>
              </a:solidFill>
              <a:ln w="9525" cap="flat" cmpd="sng">
                <a:solidFill>
                  <a:schemeClr val="tx1"/>
                </a:solidFill>
                <a:prstDash val="solid"/>
                <a:round/>
                <a:headEnd type="none" w="med" len="med"/>
                <a:tailEnd type="none" w="med" len="med"/>
              </a:ln>
            </p:spPr>
            <p:txBody>
              <a:bodyPr wrap="none" anchor="ctr"/>
              <a:p>
                <a:endParaRPr lang="zh-CN" altLang="en-US" dirty="0">
                  <a:latin typeface="Arial" panose="020B0604020202090204" pitchFamily="34" charset="0"/>
                  <a:ea typeface="宋体" panose="02010600030101010101" pitchFamily="2" charset="-122"/>
                </a:endParaRPr>
              </a:p>
            </p:txBody>
          </p:sp>
          <p:sp>
            <p:nvSpPr>
              <p:cNvPr id="72711" name="Oval 8"/>
              <p:cNvSpPr/>
              <p:nvPr/>
            </p:nvSpPr>
            <p:spPr>
              <a:xfrm>
                <a:off x="11400" y="5280"/>
                <a:ext cx="360" cy="360"/>
              </a:xfrm>
              <a:prstGeom prst="ellipse">
                <a:avLst/>
              </a:prstGeom>
              <a:solidFill>
                <a:srgbClr val="9966FF"/>
              </a:solidFill>
              <a:ln w="9525" cap="flat" cmpd="sng">
                <a:solidFill>
                  <a:schemeClr val="tx1"/>
                </a:solidFill>
                <a:prstDash val="solid"/>
                <a:round/>
                <a:headEnd type="none" w="med" len="med"/>
                <a:tailEnd type="none" w="med" len="med"/>
              </a:ln>
            </p:spPr>
            <p:txBody>
              <a:bodyPr wrap="none" anchor="ctr"/>
              <a:p>
                <a:endParaRPr lang="zh-CN" altLang="en-US" dirty="0">
                  <a:latin typeface="Arial" panose="020B0604020202090204" pitchFamily="34" charset="0"/>
                  <a:ea typeface="宋体" panose="02010600030101010101" pitchFamily="2" charset="-122"/>
                </a:endParaRPr>
              </a:p>
            </p:txBody>
          </p:sp>
          <p:sp>
            <p:nvSpPr>
              <p:cNvPr id="72712" name="Oval 9"/>
              <p:cNvSpPr/>
              <p:nvPr/>
            </p:nvSpPr>
            <p:spPr>
              <a:xfrm>
                <a:off x="11400" y="6120"/>
                <a:ext cx="360" cy="360"/>
              </a:xfrm>
              <a:prstGeom prst="ellipse">
                <a:avLst/>
              </a:prstGeom>
              <a:solidFill>
                <a:srgbClr val="9966FF"/>
              </a:solidFill>
              <a:ln w="9525" cap="flat" cmpd="sng">
                <a:solidFill>
                  <a:schemeClr val="tx1"/>
                </a:solidFill>
                <a:prstDash val="solid"/>
                <a:round/>
                <a:headEnd type="none" w="med" len="med"/>
                <a:tailEnd type="none" w="med" len="med"/>
              </a:ln>
            </p:spPr>
            <p:txBody>
              <a:bodyPr wrap="none" anchor="ctr"/>
              <a:p>
                <a:endParaRPr lang="zh-CN" altLang="en-US" dirty="0">
                  <a:latin typeface="Arial" panose="020B0604020202090204" pitchFamily="34" charset="0"/>
                  <a:ea typeface="宋体" panose="02010600030101010101" pitchFamily="2" charset="-122"/>
                </a:endParaRPr>
              </a:p>
            </p:txBody>
          </p:sp>
          <p:sp>
            <p:nvSpPr>
              <p:cNvPr id="72713" name="Oval 10"/>
              <p:cNvSpPr/>
              <p:nvPr/>
            </p:nvSpPr>
            <p:spPr>
              <a:xfrm>
                <a:off x="6360" y="3600"/>
                <a:ext cx="360" cy="360"/>
              </a:xfrm>
              <a:prstGeom prst="ellipse">
                <a:avLst/>
              </a:prstGeom>
              <a:solidFill>
                <a:srgbClr val="9966FF"/>
              </a:solidFill>
              <a:ln w="9525" cap="flat" cmpd="sng">
                <a:solidFill>
                  <a:schemeClr val="tx1"/>
                </a:solidFill>
                <a:prstDash val="solid"/>
                <a:round/>
                <a:headEnd type="none" w="med" len="med"/>
                <a:tailEnd type="none" w="med" len="med"/>
              </a:ln>
            </p:spPr>
            <p:txBody>
              <a:bodyPr wrap="none" anchor="ctr"/>
              <a:p>
                <a:endParaRPr lang="zh-CN" altLang="en-US" dirty="0">
                  <a:latin typeface="Arial" panose="020B0604020202090204" pitchFamily="34" charset="0"/>
                  <a:ea typeface="宋体" panose="02010600030101010101" pitchFamily="2" charset="-122"/>
                </a:endParaRPr>
              </a:p>
            </p:txBody>
          </p:sp>
          <p:sp>
            <p:nvSpPr>
              <p:cNvPr id="72714" name="Oval 11"/>
              <p:cNvSpPr/>
              <p:nvPr/>
            </p:nvSpPr>
            <p:spPr>
              <a:xfrm>
                <a:off x="6360" y="4440"/>
                <a:ext cx="360" cy="360"/>
              </a:xfrm>
              <a:prstGeom prst="ellipse">
                <a:avLst/>
              </a:prstGeom>
              <a:solidFill>
                <a:srgbClr val="9966FF"/>
              </a:solidFill>
              <a:ln w="9525" cap="flat" cmpd="sng">
                <a:solidFill>
                  <a:schemeClr val="tx1"/>
                </a:solidFill>
                <a:prstDash val="solid"/>
                <a:round/>
                <a:headEnd type="none" w="med" len="med"/>
                <a:tailEnd type="none" w="med" len="med"/>
              </a:ln>
            </p:spPr>
            <p:txBody>
              <a:bodyPr wrap="none" anchor="ctr"/>
              <a:p>
                <a:endParaRPr lang="zh-CN" altLang="en-US" dirty="0">
                  <a:latin typeface="Arial" panose="020B0604020202090204" pitchFamily="34" charset="0"/>
                  <a:ea typeface="宋体" panose="02010600030101010101" pitchFamily="2" charset="-122"/>
                </a:endParaRPr>
              </a:p>
            </p:txBody>
          </p:sp>
          <p:sp>
            <p:nvSpPr>
              <p:cNvPr id="72715" name="Oval 12"/>
              <p:cNvSpPr/>
              <p:nvPr/>
            </p:nvSpPr>
            <p:spPr>
              <a:xfrm>
                <a:off x="6360" y="5280"/>
                <a:ext cx="360" cy="360"/>
              </a:xfrm>
              <a:prstGeom prst="ellipse">
                <a:avLst/>
              </a:prstGeom>
              <a:solidFill>
                <a:srgbClr val="9966FF"/>
              </a:solidFill>
              <a:ln w="9525" cap="flat" cmpd="sng">
                <a:solidFill>
                  <a:schemeClr val="tx1"/>
                </a:solidFill>
                <a:prstDash val="solid"/>
                <a:round/>
                <a:headEnd type="none" w="med" len="med"/>
                <a:tailEnd type="none" w="med" len="med"/>
              </a:ln>
            </p:spPr>
            <p:txBody>
              <a:bodyPr wrap="none" anchor="ctr"/>
              <a:p>
                <a:endParaRPr lang="zh-CN" altLang="en-US" dirty="0">
                  <a:latin typeface="Arial" panose="020B0604020202090204" pitchFamily="34" charset="0"/>
                  <a:ea typeface="宋体" panose="02010600030101010101" pitchFamily="2" charset="-122"/>
                </a:endParaRPr>
              </a:p>
            </p:txBody>
          </p:sp>
          <p:sp>
            <p:nvSpPr>
              <p:cNvPr id="72716" name="Oval 13"/>
              <p:cNvSpPr/>
              <p:nvPr/>
            </p:nvSpPr>
            <p:spPr>
              <a:xfrm>
                <a:off x="6360" y="6120"/>
                <a:ext cx="360" cy="360"/>
              </a:xfrm>
              <a:prstGeom prst="ellipse">
                <a:avLst/>
              </a:prstGeom>
              <a:solidFill>
                <a:srgbClr val="9966FF"/>
              </a:solidFill>
              <a:ln w="9525" cap="flat" cmpd="sng">
                <a:solidFill>
                  <a:schemeClr val="tx1"/>
                </a:solidFill>
                <a:prstDash val="solid"/>
                <a:round/>
                <a:headEnd type="none" w="med" len="med"/>
                <a:tailEnd type="none" w="med" len="med"/>
              </a:ln>
            </p:spPr>
            <p:txBody>
              <a:bodyPr wrap="none" anchor="ctr"/>
              <a:p>
                <a:endParaRPr lang="zh-CN" altLang="en-US" dirty="0">
                  <a:latin typeface="Arial" panose="020B0604020202090204" pitchFamily="34" charset="0"/>
                  <a:ea typeface="宋体" panose="02010600030101010101" pitchFamily="2" charset="-122"/>
                </a:endParaRPr>
              </a:p>
            </p:txBody>
          </p:sp>
          <p:sp>
            <p:nvSpPr>
              <p:cNvPr id="72717" name="Oval 14"/>
              <p:cNvSpPr/>
              <p:nvPr/>
            </p:nvSpPr>
            <p:spPr>
              <a:xfrm>
                <a:off x="8040" y="2880"/>
                <a:ext cx="360" cy="360"/>
              </a:xfrm>
              <a:prstGeom prst="ellipse">
                <a:avLst/>
              </a:prstGeom>
              <a:solidFill>
                <a:srgbClr val="9966FF"/>
              </a:solidFill>
              <a:ln w="9525" cap="flat" cmpd="sng">
                <a:solidFill>
                  <a:schemeClr val="tx1"/>
                </a:solidFill>
                <a:prstDash val="solid"/>
                <a:round/>
                <a:headEnd type="none" w="med" len="med"/>
                <a:tailEnd type="none" w="med" len="med"/>
              </a:ln>
            </p:spPr>
            <p:txBody>
              <a:bodyPr wrap="none" anchor="ctr"/>
              <a:p>
                <a:endParaRPr lang="zh-CN" altLang="en-US" dirty="0">
                  <a:latin typeface="Arial" panose="020B0604020202090204" pitchFamily="34" charset="0"/>
                  <a:ea typeface="宋体" panose="02010600030101010101" pitchFamily="2" charset="-122"/>
                </a:endParaRPr>
              </a:p>
            </p:txBody>
          </p:sp>
          <p:sp>
            <p:nvSpPr>
              <p:cNvPr id="72718" name="Oval 15"/>
              <p:cNvSpPr/>
              <p:nvPr/>
            </p:nvSpPr>
            <p:spPr>
              <a:xfrm>
                <a:off x="8040" y="3720"/>
                <a:ext cx="360" cy="360"/>
              </a:xfrm>
              <a:prstGeom prst="ellipse">
                <a:avLst/>
              </a:prstGeom>
              <a:solidFill>
                <a:srgbClr val="9966FF"/>
              </a:solidFill>
              <a:ln w="9525" cap="flat" cmpd="sng">
                <a:solidFill>
                  <a:schemeClr val="tx1"/>
                </a:solidFill>
                <a:prstDash val="solid"/>
                <a:round/>
                <a:headEnd type="none" w="med" len="med"/>
                <a:tailEnd type="none" w="med" len="med"/>
              </a:ln>
            </p:spPr>
            <p:txBody>
              <a:bodyPr wrap="none" anchor="ctr"/>
              <a:p>
                <a:endParaRPr lang="zh-CN" altLang="en-US" dirty="0">
                  <a:latin typeface="Arial" panose="020B0604020202090204" pitchFamily="34" charset="0"/>
                  <a:ea typeface="宋体" panose="02010600030101010101" pitchFamily="2" charset="-122"/>
                </a:endParaRPr>
              </a:p>
            </p:txBody>
          </p:sp>
          <p:sp>
            <p:nvSpPr>
              <p:cNvPr id="72719" name="Oval 16"/>
              <p:cNvSpPr/>
              <p:nvPr/>
            </p:nvSpPr>
            <p:spPr>
              <a:xfrm>
                <a:off x="8040" y="4560"/>
                <a:ext cx="360" cy="360"/>
              </a:xfrm>
              <a:prstGeom prst="ellipse">
                <a:avLst/>
              </a:prstGeom>
              <a:solidFill>
                <a:srgbClr val="9966FF"/>
              </a:solidFill>
              <a:ln w="9525" cap="flat" cmpd="sng">
                <a:solidFill>
                  <a:schemeClr val="tx1"/>
                </a:solidFill>
                <a:prstDash val="solid"/>
                <a:round/>
                <a:headEnd type="none" w="med" len="med"/>
                <a:tailEnd type="none" w="med" len="med"/>
              </a:ln>
            </p:spPr>
            <p:txBody>
              <a:bodyPr wrap="none" anchor="ctr"/>
              <a:p>
                <a:endParaRPr lang="zh-CN" altLang="en-US" dirty="0">
                  <a:latin typeface="Arial" panose="020B0604020202090204" pitchFamily="34" charset="0"/>
                  <a:ea typeface="宋体" panose="02010600030101010101" pitchFamily="2" charset="-122"/>
                </a:endParaRPr>
              </a:p>
            </p:txBody>
          </p:sp>
          <p:sp>
            <p:nvSpPr>
              <p:cNvPr id="72720" name="Oval 17"/>
              <p:cNvSpPr/>
              <p:nvPr/>
            </p:nvSpPr>
            <p:spPr>
              <a:xfrm>
                <a:off x="8040" y="5280"/>
                <a:ext cx="360" cy="360"/>
              </a:xfrm>
              <a:prstGeom prst="ellipse">
                <a:avLst/>
              </a:prstGeom>
              <a:solidFill>
                <a:srgbClr val="9966FF"/>
              </a:solidFill>
              <a:ln w="9525" cap="flat" cmpd="sng">
                <a:solidFill>
                  <a:schemeClr val="tx1"/>
                </a:solidFill>
                <a:prstDash val="solid"/>
                <a:round/>
                <a:headEnd type="none" w="med" len="med"/>
                <a:tailEnd type="none" w="med" len="med"/>
              </a:ln>
            </p:spPr>
            <p:txBody>
              <a:bodyPr wrap="none" anchor="ctr"/>
              <a:p>
                <a:endParaRPr lang="zh-CN" altLang="en-US" dirty="0">
                  <a:latin typeface="Arial" panose="020B0604020202090204" pitchFamily="34" charset="0"/>
                  <a:ea typeface="宋体" panose="02010600030101010101" pitchFamily="2" charset="-122"/>
                </a:endParaRPr>
              </a:p>
            </p:txBody>
          </p:sp>
          <p:sp>
            <p:nvSpPr>
              <p:cNvPr id="72721" name="Oval 18"/>
              <p:cNvSpPr/>
              <p:nvPr/>
            </p:nvSpPr>
            <p:spPr>
              <a:xfrm>
                <a:off x="8040" y="6120"/>
                <a:ext cx="360" cy="360"/>
              </a:xfrm>
              <a:prstGeom prst="ellipse">
                <a:avLst/>
              </a:prstGeom>
              <a:solidFill>
                <a:srgbClr val="9966FF"/>
              </a:solidFill>
              <a:ln w="9525" cap="flat" cmpd="sng">
                <a:solidFill>
                  <a:schemeClr val="tx1"/>
                </a:solidFill>
                <a:prstDash val="solid"/>
                <a:round/>
                <a:headEnd type="none" w="med" len="med"/>
                <a:tailEnd type="none" w="med" len="med"/>
              </a:ln>
            </p:spPr>
            <p:txBody>
              <a:bodyPr wrap="none" anchor="ctr"/>
              <a:p>
                <a:endParaRPr lang="zh-CN" altLang="en-US" dirty="0">
                  <a:latin typeface="Arial" panose="020B0604020202090204" pitchFamily="34" charset="0"/>
                  <a:ea typeface="宋体" panose="02010600030101010101" pitchFamily="2" charset="-122"/>
                </a:endParaRPr>
              </a:p>
            </p:txBody>
          </p:sp>
          <p:sp>
            <p:nvSpPr>
              <p:cNvPr id="72722" name="Oval 19"/>
              <p:cNvSpPr/>
              <p:nvPr/>
            </p:nvSpPr>
            <p:spPr>
              <a:xfrm>
                <a:off x="9600" y="2880"/>
                <a:ext cx="360" cy="360"/>
              </a:xfrm>
              <a:prstGeom prst="ellipse">
                <a:avLst/>
              </a:prstGeom>
              <a:solidFill>
                <a:srgbClr val="9966FF"/>
              </a:solidFill>
              <a:ln w="9525" cap="flat" cmpd="sng">
                <a:solidFill>
                  <a:schemeClr val="tx1"/>
                </a:solidFill>
                <a:prstDash val="solid"/>
                <a:round/>
                <a:headEnd type="none" w="med" len="med"/>
                <a:tailEnd type="none" w="med" len="med"/>
              </a:ln>
            </p:spPr>
            <p:txBody>
              <a:bodyPr wrap="none" anchor="ctr"/>
              <a:p>
                <a:endParaRPr lang="zh-CN" altLang="en-US" dirty="0">
                  <a:latin typeface="Arial" panose="020B0604020202090204" pitchFamily="34" charset="0"/>
                  <a:ea typeface="宋体" panose="02010600030101010101" pitchFamily="2" charset="-122"/>
                </a:endParaRPr>
              </a:p>
            </p:txBody>
          </p:sp>
          <p:sp>
            <p:nvSpPr>
              <p:cNvPr id="72723" name="Oval 20"/>
              <p:cNvSpPr/>
              <p:nvPr/>
            </p:nvSpPr>
            <p:spPr>
              <a:xfrm>
                <a:off x="9600" y="3600"/>
                <a:ext cx="360" cy="360"/>
              </a:xfrm>
              <a:prstGeom prst="ellipse">
                <a:avLst/>
              </a:prstGeom>
              <a:solidFill>
                <a:srgbClr val="9966FF"/>
              </a:solidFill>
              <a:ln w="9525" cap="flat" cmpd="sng">
                <a:solidFill>
                  <a:schemeClr val="tx1"/>
                </a:solidFill>
                <a:prstDash val="solid"/>
                <a:round/>
                <a:headEnd type="none" w="med" len="med"/>
                <a:tailEnd type="none" w="med" len="med"/>
              </a:ln>
            </p:spPr>
            <p:txBody>
              <a:bodyPr wrap="none" anchor="ctr"/>
              <a:p>
                <a:endParaRPr lang="zh-CN" altLang="en-US" dirty="0">
                  <a:latin typeface="Arial" panose="020B0604020202090204" pitchFamily="34" charset="0"/>
                  <a:ea typeface="宋体" panose="02010600030101010101" pitchFamily="2" charset="-122"/>
                </a:endParaRPr>
              </a:p>
            </p:txBody>
          </p:sp>
          <p:sp>
            <p:nvSpPr>
              <p:cNvPr id="72724" name="Oval 21"/>
              <p:cNvSpPr/>
              <p:nvPr/>
            </p:nvSpPr>
            <p:spPr>
              <a:xfrm>
                <a:off x="9600" y="4440"/>
                <a:ext cx="360" cy="360"/>
              </a:xfrm>
              <a:prstGeom prst="ellipse">
                <a:avLst/>
              </a:prstGeom>
              <a:solidFill>
                <a:srgbClr val="9966FF"/>
              </a:solidFill>
              <a:ln w="9525" cap="flat" cmpd="sng">
                <a:solidFill>
                  <a:schemeClr val="tx1"/>
                </a:solidFill>
                <a:prstDash val="solid"/>
                <a:round/>
                <a:headEnd type="none" w="med" len="med"/>
                <a:tailEnd type="none" w="med" len="med"/>
              </a:ln>
            </p:spPr>
            <p:txBody>
              <a:bodyPr wrap="none" anchor="ctr"/>
              <a:p>
                <a:endParaRPr lang="zh-CN" altLang="en-US" dirty="0">
                  <a:latin typeface="Arial" panose="020B0604020202090204" pitchFamily="34" charset="0"/>
                  <a:ea typeface="宋体" panose="02010600030101010101" pitchFamily="2" charset="-122"/>
                </a:endParaRPr>
              </a:p>
            </p:txBody>
          </p:sp>
          <p:sp>
            <p:nvSpPr>
              <p:cNvPr id="72725" name="Oval 22"/>
              <p:cNvSpPr/>
              <p:nvPr/>
            </p:nvSpPr>
            <p:spPr>
              <a:xfrm>
                <a:off x="9600" y="5280"/>
                <a:ext cx="360" cy="360"/>
              </a:xfrm>
              <a:prstGeom prst="ellipse">
                <a:avLst/>
              </a:prstGeom>
              <a:solidFill>
                <a:srgbClr val="9966FF"/>
              </a:solidFill>
              <a:ln w="9525" cap="flat" cmpd="sng">
                <a:solidFill>
                  <a:schemeClr val="tx1"/>
                </a:solidFill>
                <a:prstDash val="solid"/>
                <a:round/>
                <a:headEnd type="none" w="med" len="med"/>
                <a:tailEnd type="none" w="med" len="med"/>
              </a:ln>
            </p:spPr>
            <p:txBody>
              <a:bodyPr wrap="none" anchor="ctr"/>
              <a:p>
                <a:endParaRPr lang="zh-CN" altLang="en-US" dirty="0">
                  <a:latin typeface="Arial" panose="020B0604020202090204" pitchFamily="34" charset="0"/>
                  <a:ea typeface="宋体" panose="02010600030101010101" pitchFamily="2" charset="-122"/>
                </a:endParaRPr>
              </a:p>
            </p:txBody>
          </p:sp>
          <p:sp>
            <p:nvSpPr>
              <p:cNvPr id="72726" name="Oval 23"/>
              <p:cNvSpPr/>
              <p:nvPr/>
            </p:nvSpPr>
            <p:spPr>
              <a:xfrm>
                <a:off x="9600" y="6120"/>
                <a:ext cx="360" cy="360"/>
              </a:xfrm>
              <a:prstGeom prst="ellipse">
                <a:avLst/>
              </a:prstGeom>
              <a:solidFill>
                <a:srgbClr val="9966FF"/>
              </a:solidFill>
              <a:ln w="9525" cap="flat" cmpd="sng">
                <a:solidFill>
                  <a:schemeClr val="tx1"/>
                </a:solidFill>
                <a:prstDash val="solid"/>
                <a:round/>
                <a:headEnd type="none" w="med" len="med"/>
                <a:tailEnd type="none" w="med" len="med"/>
              </a:ln>
            </p:spPr>
            <p:txBody>
              <a:bodyPr wrap="none" anchor="ctr"/>
              <a:p>
                <a:endParaRPr lang="zh-CN" altLang="en-US" dirty="0">
                  <a:latin typeface="Arial" panose="020B0604020202090204" pitchFamily="34" charset="0"/>
                  <a:ea typeface="宋体" panose="02010600030101010101" pitchFamily="2" charset="-122"/>
                </a:endParaRPr>
              </a:p>
            </p:txBody>
          </p:sp>
        </p:grpSp>
      </p:grpSp>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2782570" y="2602865"/>
            <a:ext cx="2447290" cy="2170430"/>
            <a:chOff x="3308" y="4936"/>
            <a:chExt cx="3854" cy="3418"/>
          </a:xfrm>
        </p:grpSpPr>
        <p:sp>
          <p:nvSpPr>
            <p:cNvPr id="74755" name="Rectangle 4"/>
            <p:cNvSpPr/>
            <p:nvPr/>
          </p:nvSpPr>
          <p:spPr>
            <a:xfrm>
              <a:off x="3308" y="4936"/>
              <a:ext cx="3855" cy="1928"/>
            </a:xfrm>
            <a:prstGeom prst="rect">
              <a:avLst/>
            </a:prstGeom>
            <a:noFill/>
            <a:ln w="9525" cap="flat" cmpd="sng">
              <a:solidFill>
                <a:schemeClr val="tx1"/>
              </a:solidFill>
              <a:prstDash val="solid"/>
              <a:miter/>
              <a:headEnd type="none" w="med" len="med"/>
              <a:tailEnd type="none" w="med" len="med"/>
            </a:ln>
          </p:spPr>
          <p:txBody>
            <a:bodyPr wrap="none" anchor="ctr"/>
            <a:p>
              <a:pPr algn="ctr"/>
              <a:endParaRPr lang="zh-CN" altLang="en-US" dirty="0">
                <a:latin typeface="Arial" panose="020B0604020202090204" pitchFamily="34" charset="0"/>
                <a:ea typeface="宋体" panose="02010600030101010101" pitchFamily="2" charset="-122"/>
              </a:endParaRPr>
            </a:p>
          </p:txBody>
        </p:sp>
        <p:sp>
          <p:nvSpPr>
            <p:cNvPr id="124933" name="Text Box 5"/>
            <p:cNvSpPr txBox="1"/>
            <p:nvPr/>
          </p:nvSpPr>
          <p:spPr>
            <a:xfrm>
              <a:off x="3333" y="5489"/>
              <a:ext cx="3805" cy="822"/>
            </a:xfrm>
            <a:prstGeom prst="rect">
              <a:avLst/>
            </a:prstGeom>
            <a:noFill/>
            <a:ln w="9525">
              <a:noFill/>
            </a:ln>
          </p:spPr>
          <p:txBody>
            <a:bodyPr anchor="t">
              <a:spAutoFit/>
            </a:bodyPr>
            <a:p>
              <a:pPr marL="609600" indent="-609600" algn="ctr">
                <a:spcBef>
                  <a:spcPct val="20000"/>
                </a:spcBef>
              </a:pPr>
              <a:r>
                <a:rPr lang="en-US" altLang="zh-CN" sz="2800" dirty="0">
                  <a:latin typeface="Times New Roman" panose="02020603050405020304" pitchFamily="18" charset="0"/>
                  <a:ea typeface="宋体" panose="02010600030101010101" pitchFamily="2" charset="-122"/>
                </a:rPr>
                <a:t>faewoymr</a:t>
              </a:r>
              <a:endParaRPr lang="en-US" altLang="zh-CN" sz="2800" dirty="0">
                <a:latin typeface="Times New Roman" panose="02020603050405020304" pitchFamily="18" charset="0"/>
                <a:ea typeface="宋体" panose="02010600030101010101" pitchFamily="2" charset="-122"/>
              </a:endParaRPr>
            </a:p>
          </p:txBody>
        </p:sp>
        <p:sp>
          <p:nvSpPr>
            <p:cNvPr id="74759" name="Text Box 9"/>
            <p:cNvSpPr txBox="1"/>
            <p:nvPr/>
          </p:nvSpPr>
          <p:spPr>
            <a:xfrm>
              <a:off x="4671" y="7532"/>
              <a:ext cx="1128" cy="822"/>
            </a:xfrm>
            <a:prstGeom prst="rect">
              <a:avLst/>
            </a:prstGeom>
            <a:noFill/>
            <a:ln w="9525">
              <a:noFill/>
            </a:ln>
          </p:spPr>
          <p:txBody>
            <a:bodyPr wrap="none" anchor="t">
              <a:spAutoFit/>
            </a:bodyPr>
            <a:p>
              <a:pPr marL="609600" indent="-609600" algn="ctr">
                <a:spcBef>
                  <a:spcPct val="20000"/>
                </a:spcBef>
              </a:pPr>
              <a:r>
                <a:rPr lang="zh-CN" altLang="en-US" sz="2800" dirty="0">
                  <a:latin typeface="Times New Roman" panose="02020603050405020304" pitchFamily="18" charset="0"/>
                  <a:ea typeface="宋体" panose="02010600030101010101" pitchFamily="2" charset="-122"/>
                </a:rPr>
                <a:t>图</a:t>
              </a:r>
              <a:r>
                <a:rPr lang="en-US" altLang="zh-CN" sz="2800" dirty="0">
                  <a:latin typeface="Times New Roman" panose="02020603050405020304" pitchFamily="18" charset="0"/>
                  <a:ea typeface="宋体" panose="02010600030101010101" pitchFamily="2" charset="-122"/>
                </a:rPr>
                <a:t>1</a:t>
              </a:r>
              <a:endParaRPr lang="en-US" altLang="zh-CN" sz="2800" dirty="0">
                <a:latin typeface="Times New Roman" panose="02020603050405020304" pitchFamily="18" charset="0"/>
                <a:ea typeface="宋体" panose="02010600030101010101" pitchFamily="2" charset="-122"/>
              </a:endParaRPr>
            </a:p>
          </p:txBody>
        </p:sp>
      </p:grpSp>
      <p:grpSp>
        <p:nvGrpSpPr>
          <p:cNvPr id="6" name="组合 5"/>
          <p:cNvGrpSpPr/>
          <p:nvPr/>
        </p:nvGrpSpPr>
        <p:grpSpPr>
          <a:xfrm>
            <a:off x="6784340" y="2602865"/>
            <a:ext cx="2447290" cy="2170430"/>
            <a:chOff x="10338" y="4936"/>
            <a:chExt cx="3854" cy="3418"/>
          </a:xfrm>
        </p:grpSpPr>
        <p:sp>
          <p:nvSpPr>
            <p:cNvPr id="74757" name="Rectangle 7"/>
            <p:cNvSpPr/>
            <p:nvPr/>
          </p:nvSpPr>
          <p:spPr>
            <a:xfrm>
              <a:off x="10338" y="4936"/>
              <a:ext cx="3855" cy="1927"/>
            </a:xfrm>
            <a:prstGeom prst="rect">
              <a:avLst/>
            </a:prstGeom>
            <a:noFill/>
            <a:ln w="9525" cap="flat" cmpd="sng">
              <a:solidFill>
                <a:schemeClr val="tx1"/>
              </a:solidFill>
              <a:prstDash val="solid"/>
              <a:miter/>
              <a:headEnd type="none" w="med" len="med"/>
              <a:tailEnd type="none" w="med" len="med"/>
            </a:ln>
          </p:spPr>
          <p:txBody>
            <a:bodyPr wrap="none" anchor="ctr"/>
            <a:p>
              <a:endParaRPr lang="zh-CN" altLang="en-US" dirty="0">
                <a:latin typeface="Arial" panose="020B0604020202090204" pitchFamily="34" charset="0"/>
                <a:ea typeface="宋体" panose="02010600030101010101" pitchFamily="2" charset="-122"/>
              </a:endParaRPr>
            </a:p>
          </p:txBody>
        </p:sp>
        <p:sp>
          <p:nvSpPr>
            <p:cNvPr id="124936" name="Text Box 8"/>
            <p:cNvSpPr txBox="1"/>
            <p:nvPr/>
          </p:nvSpPr>
          <p:spPr>
            <a:xfrm>
              <a:off x="11172" y="5489"/>
              <a:ext cx="2187" cy="822"/>
            </a:xfrm>
            <a:prstGeom prst="rect">
              <a:avLst/>
            </a:prstGeom>
            <a:noFill/>
            <a:ln w="9525">
              <a:noFill/>
            </a:ln>
          </p:spPr>
          <p:txBody>
            <a:bodyPr wrap="none" anchor="t">
              <a:spAutoFit/>
            </a:bodyPr>
            <a:p>
              <a:pPr marL="609600" indent="-609600" algn="ctr">
                <a:spcBef>
                  <a:spcPct val="20000"/>
                </a:spcBef>
              </a:pPr>
              <a:r>
                <a:rPr lang="en-US" altLang="zh-CN" sz="2800" dirty="0">
                  <a:latin typeface="Times New Roman" panose="02020603050405020304" pitchFamily="18" charset="0"/>
                  <a:ea typeface="宋体" panose="02010600030101010101" pitchFamily="2" charset="-122"/>
                </a:rPr>
                <a:t>teaching</a:t>
              </a:r>
              <a:endParaRPr lang="en-US" altLang="zh-CN" sz="2800" dirty="0">
                <a:latin typeface="Times New Roman" panose="02020603050405020304" pitchFamily="18" charset="0"/>
                <a:ea typeface="宋体" panose="02010600030101010101" pitchFamily="2" charset="-122"/>
              </a:endParaRPr>
            </a:p>
          </p:txBody>
        </p:sp>
        <p:sp>
          <p:nvSpPr>
            <p:cNvPr id="74760" name="Text Box 10"/>
            <p:cNvSpPr txBox="1"/>
            <p:nvPr/>
          </p:nvSpPr>
          <p:spPr>
            <a:xfrm>
              <a:off x="11701" y="7532"/>
              <a:ext cx="1128" cy="822"/>
            </a:xfrm>
            <a:prstGeom prst="rect">
              <a:avLst/>
            </a:prstGeom>
            <a:noFill/>
            <a:ln w="9525">
              <a:noFill/>
            </a:ln>
          </p:spPr>
          <p:txBody>
            <a:bodyPr wrap="none" anchor="t">
              <a:spAutoFit/>
            </a:bodyPr>
            <a:p>
              <a:pPr marL="609600" indent="-609600" algn="ctr">
                <a:spcBef>
                  <a:spcPct val="20000"/>
                </a:spcBef>
              </a:pPr>
              <a:r>
                <a:rPr lang="zh-CN" altLang="en-US" sz="2800" dirty="0">
                  <a:latin typeface="Times New Roman" panose="02020603050405020304" pitchFamily="18" charset="0"/>
                  <a:ea typeface="宋体" panose="02010600030101010101" pitchFamily="2" charset="-122"/>
                </a:rPr>
                <a:t>图</a:t>
              </a:r>
              <a:r>
                <a:rPr lang="en-US" altLang="zh-CN" sz="2800" dirty="0">
                  <a:latin typeface="Times New Roman" panose="02020603050405020304" pitchFamily="18" charset="0"/>
                  <a:ea typeface="宋体" panose="02010600030101010101" pitchFamily="2" charset="-122"/>
                </a:rPr>
                <a:t>2</a:t>
              </a:r>
              <a:endParaRPr lang="en-US" altLang="zh-CN" sz="2800" dirty="0">
                <a:latin typeface="Times New Roman" panose="02020603050405020304" pitchFamily="18" charset="0"/>
                <a:ea typeface="宋体" panose="02010600030101010101" pitchFamily="2" charset="-122"/>
              </a:endParaRPr>
            </a:p>
          </p:txBody>
        </p:sp>
      </p:grpSp>
      <p:sp>
        <p:nvSpPr>
          <p:cNvPr id="15" name="文本框 14"/>
          <p:cNvSpPr txBox="1"/>
          <p:nvPr/>
        </p:nvSpPr>
        <p:spPr>
          <a:xfrm>
            <a:off x="4059555" y="1209180"/>
            <a:ext cx="4072890" cy="755650"/>
          </a:xfrm>
          <a:prstGeom prst="rect">
            <a:avLst/>
          </a:prstGeom>
          <a:noFill/>
          <a:effectLst/>
        </p:spPr>
        <p:txBody>
          <a:bodyPr wrap="square" rtlCol="0">
            <a:spAutoFit/>
          </a:bodyPr>
          <a:p>
            <a:pPr algn="ctr">
              <a:lnSpc>
                <a:spcPct val="120000"/>
              </a:lnSpc>
            </a:pPr>
            <a:r>
              <a:rPr lang="zh-CN" altLang="en-US" sz="3600" dirty="0">
                <a:solidFill>
                  <a:schemeClr val="dk1">
                    <a:lumMod val="85000"/>
                    <a:lumOff val="1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rPr>
              <a:t>图中有哪些字母？</a:t>
            </a:r>
            <a:endParaRPr lang="zh-CN" altLang="en-US" sz="3600" dirty="0">
              <a:solidFill>
                <a:schemeClr val="dk1">
                  <a:lumMod val="85000"/>
                  <a:lumOff val="1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endParaRPr>
          </a:p>
        </p:txBody>
      </p:sp>
    </p:spTree>
  </p:cSld>
  <p:clrMapOvr>
    <a:masterClrMapping/>
  </p:clrMapOvr>
  <p:transition>
    <p:push dir="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椭圆 13"/>
          <p:cNvSpPr/>
          <p:nvPr>
            <p:custDataLst>
              <p:tags r:id="rId1"/>
            </p:custDataLst>
          </p:nvPr>
        </p:nvSpPr>
        <p:spPr>
          <a:xfrm>
            <a:off x="10848390" y="5726097"/>
            <a:ext cx="976543" cy="976543"/>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90204"/>
              <a:ea typeface="微软雅黑" panose="020B0503020204020204" charset="-122"/>
              <a:cs typeface="+mn-cs"/>
            </a:endParaRPr>
          </a:p>
        </p:txBody>
      </p:sp>
      <p:sp>
        <p:nvSpPr>
          <p:cNvPr id="8" name="任意多边形: 形状 7"/>
          <p:cNvSpPr/>
          <p:nvPr>
            <p:custDataLst>
              <p:tags r:id="rId2"/>
            </p:custDataLst>
          </p:nvPr>
        </p:nvSpPr>
        <p:spPr>
          <a:xfrm>
            <a:off x="0" y="0"/>
            <a:ext cx="2086253" cy="2308195"/>
          </a:xfrm>
          <a:custGeom>
            <a:avLst/>
            <a:gdLst>
              <a:gd name="connsiteX0" fmla="*/ 0 w 2086253"/>
              <a:gd name="connsiteY0" fmla="*/ 0 h 2308195"/>
              <a:gd name="connsiteX1" fmla="*/ 1970371 w 2086253"/>
              <a:gd name="connsiteY1" fmla="*/ 0 h 2308195"/>
              <a:gd name="connsiteX2" fmla="*/ 2010021 w 2086253"/>
              <a:gd name="connsiteY2" fmla="*/ 108330 h 2308195"/>
              <a:gd name="connsiteX3" fmla="*/ 2086253 w 2086253"/>
              <a:gd name="connsiteY3" fmla="*/ 612560 h 2308195"/>
              <a:gd name="connsiteX4" fmla="*/ 390618 w 2086253"/>
              <a:gd name="connsiteY4" fmla="*/ 2308195 h 2308195"/>
              <a:gd name="connsiteX5" fmla="*/ 48889 w 2086253"/>
              <a:gd name="connsiteY5" fmla="*/ 2273746 h 2308195"/>
              <a:gd name="connsiteX6" fmla="*/ 0 w 2086253"/>
              <a:gd name="connsiteY6" fmla="*/ 2261175 h 2308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6253" h="2308195">
                <a:moveTo>
                  <a:pt x="0" y="0"/>
                </a:moveTo>
                <a:lnTo>
                  <a:pt x="1970371" y="0"/>
                </a:lnTo>
                <a:lnTo>
                  <a:pt x="2010021" y="108330"/>
                </a:lnTo>
                <a:cubicBezTo>
                  <a:pt x="2059564" y="267616"/>
                  <a:pt x="2086253" y="436971"/>
                  <a:pt x="2086253" y="612560"/>
                </a:cubicBezTo>
                <a:cubicBezTo>
                  <a:pt x="2086253" y="1549033"/>
                  <a:pt x="1327091" y="2308195"/>
                  <a:pt x="390618" y="2308195"/>
                </a:cubicBezTo>
                <a:cubicBezTo>
                  <a:pt x="273559" y="2308195"/>
                  <a:pt x="159270" y="2296333"/>
                  <a:pt x="48889" y="2273746"/>
                </a:cubicBezTo>
                <a:lnTo>
                  <a:pt x="0" y="226117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90204"/>
              <a:ea typeface="微软雅黑" panose="020B0503020204020204" charset="-122"/>
              <a:cs typeface="+mn-cs"/>
            </a:endParaRPr>
          </a:p>
        </p:txBody>
      </p:sp>
      <p:sp>
        <p:nvSpPr>
          <p:cNvPr id="9" name="任意多边形: 形状 8"/>
          <p:cNvSpPr/>
          <p:nvPr>
            <p:custDataLst>
              <p:tags r:id="rId3"/>
            </p:custDataLst>
          </p:nvPr>
        </p:nvSpPr>
        <p:spPr>
          <a:xfrm>
            <a:off x="9190227" y="5726097"/>
            <a:ext cx="1982568" cy="1131904"/>
          </a:xfrm>
          <a:custGeom>
            <a:avLst/>
            <a:gdLst>
              <a:gd name="connsiteX0" fmla="*/ 1267288 w 2534576"/>
              <a:gd name="connsiteY0" fmla="*/ 0 h 1447061"/>
              <a:gd name="connsiteX1" fmla="*/ 2534576 w 2534576"/>
              <a:gd name="connsiteY1" fmla="*/ 1267288 h 1447061"/>
              <a:gd name="connsiteX2" fmla="*/ 2528033 w 2534576"/>
              <a:gd name="connsiteY2" fmla="*/ 1396861 h 1447061"/>
              <a:gd name="connsiteX3" fmla="*/ 2520372 w 2534576"/>
              <a:gd name="connsiteY3" fmla="*/ 1447061 h 1447061"/>
              <a:gd name="connsiteX4" fmla="*/ 14205 w 2534576"/>
              <a:gd name="connsiteY4" fmla="*/ 1447061 h 1447061"/>
              <a:gd name="connsiteX5" fmla="*/ 6543 w 2534576"/>
              <a:gd name="connsiteY5" fmla="*/ 1396861 h 1447061"/>
              <a:gd name="connsiteX6" fmla="*/ 0 w 2534576"/>
              <a:gd name="connsiteY6" fmla="*/ 1267288 h 1447061"/>
              <a:gd name="connsiteX7" fmla="*/ 1267288 w 2534576"/>
              <a:gd name="connsiteY7" fmla="*/ 0 h 1447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34576" h="1447061">
                <a:moveTo>
                  <a:pt x="1267288" y="0"/>
                </a:moveTo>
                <a:cubicBezTo>
                  <a:pt x="1967192" y="0"/>
                  <a:pt x="2534576" y="567384"/>
                  <a:pt x="2534576" y="1267288"/>
                </a:cubicBezTo>
                <a:cubicBezTo>
                  <a:pt x="2534576" y="1311032"/>
                  <a:pt x="2532360" y="1354259"/>
                  <a:pt x="2528033" y="1396861"/>
                </a:cubicBezTo>
                <a:lnTo>
                  <a:pt x="2520372" y="1447061"/>
                </a:lnTo>
                <a:lnTo>
                  <a:pt x="14205" y="1447061"/>
                </a:lnTo>
                <a:lnTo>
                  <a:pt x="6543" y="1396861"/>
                </a:lnTo>
                <a:cubicBezTo>
                  <a:pt x="2217" y="1354259"/>
                  <a:pt x="0" y="1311032"/>
                  <a:pt x="0" y="1267288"/>
                </a:cubicBezTo>
                <a:cubicBezTo>
                  <a:pt x="0" y="567384"/>
                  <a:pt x="567384" y="0"/>
                  <a:pt x="1267288" y="0"/>
                </a:cubicBez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90204"/>
              <a:ea typeface="微软雅黑" panose="020B0503020204020204" charset="-122"/>
              <a:cs typeface="+mn-cs"/>
            </a:endParaRPr>
          </a:p>
        </p:txBody>
      </p:sp>
      <p:sp>
        <p:nvSpPr>
          <p:cNvPr id="13" name="椭圆 12"/>
          <p:cNvSpPr/>
          <p:nvPr>
            <p:custDataLst>
              <p:tags r:id="rId4"/>
            </p:custDataLst>
          </p:nvPr>
        </p:nvSpPr>
        <p:spPr>
          <a:xfrm>
            <a:off x="2290445" y="1304290"/>
            <a:ext cx="622935" cy="622935"/>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90204"/>
              <a:ea typeface="微软雅黑" panose="020B0503020204020204" charset="-122"/>
              <a:cs typeface="+mn-cs"/>
            </a:endParaRPr>
          </a:p>
        </p:txBody>
      </p:sp>
      <p:sp>
        <p:nvSpPr>
          <p:cNvPr id="11" name="文本框 10"/>
          <p:cNvSpPr txBox="1"/>
          <p:nvPr>
            <p:custDataLst>
              <p:tags r:id="rId5"/>
            </p:custDataLst>
          </p:nvPr>
        </p:nvSpPr>
        <p:spPr>
          <a:xfrm>
            <a:off x="2362896" y="3336668"/>
            <a:ext cx="8993362" cy="1939069"/>
          </a:xfrm>
          <a:prstGeom prst="rect">
            <a:avLst/>
          </a:prstGeom>
          <a:noFill/>
        </p:spPr>
        <p:txBody>
          <a:bodyPr wrap="square" rtlCol="0">
            <a:normAutofit/>
          </a:bodyPr>
          <a:p>
            <a:pPr marL="0" lvl="0" indent="0" algn="l">
              <a:lnSpc>
                <a:spcPct val="100000"/>
              </a:lnSpc>
              <a:spcBef>
                <a:spcPts val="0"/>
              </a:spcBef>
              <a:spcAft>
                <a:spcPts val="800"/>
              </a:spcAft>
              <a:buSzPct val="100000"/>
              <a:buNone/>
            </a:pPr>
            <a:r>
              <a:rPr kumimoji="0" lang="zh-CN" altLang="en-US" sz="3000" b="0" i="0" kern="1200" cap="none" spc="220" normalizeH="0" noProof="0" dirty="0">
                <a:ln>
                  <a:noFill/>
                </a:ln>
                <a:solidFill>
                  <a:schemeClr val="tx1">
                    <a:lumMod val="75000"/>
                    <a:lumOff val="25000"/>
                  </a:schemeClr>
                </a:solidFill>
                <a:effectLst/>
                <a:latin typeface="Arial" panose="020B0604020202090204" pitchFamily="34" charset="0"/>
                <a:ea typeface="微软雅黑" panose="020B0503020204020204" charset="-122"/>
                <a:cs typeface="+mn-cs"/>
              </a:rPr>
              <a:t>人的心理活动对同一对象注意所能持续的时间。</a:t>
            </a:r>
            <a:endParaRPr kumimoji="0" lang="zh-CN" altLang="en-US" sz="3000" b="0" i="0" kern="1200" cap="none" spc="220" normalizeH="0" noProof="0" dirty="0">
              <a:ln>
                <a:noFill/>
              </a:ln>
              <a:solidFill>
                <a:schemeClr val="tx1">
                  <a:lumMod val="75000"/>
                  <a:lumOff val="25000"/>
                </a:schemeClr>
              </a:solidFill>
              <a:effectLst/>
              <a:latin typeface="Arial" panose="020B0604020202090204" pitchFamily="34" charset="0"/>
              <a:ea typeface="微软雅黑" panose="020B0503020204020204" charset="-122"/>
              <a:cs typeface="+mn-cs"/>
            </a:endParaRPr>
          </a:p>
        </p:txBody>
      </p:sp>
      <p:sp>
        <p:nvSpPr>
          <p:cNvPr id="12" name="文本框 11"/>
          <p:cNvSpPr txBox="1"/>
          <p:nvPr>
            <p:custDataLst>
              <p:tags r:id="rId6"/>
            </p:custDataLst>
          </p:nvPr>
        </p:nvSpPr>
        <p:spPr>
          <a:xfrm>
            <a:off x="2362896" y="2377730"/>
            <a:ext cx="7985700" cy="789940"/>
          </a:xfrm>
          <a:prstGeom prst="rect">
            <a:avLst/>
          </a:prstGeom>
          <a:noFill/>
        </p:spPr>
        <p:txBody>
          <a:bodyPr wrap="square" rtlCol="0" anchor="b" anchorCtr="0">
            <a:normAutofit/>
          </a:bodyPr>
          <a:p>
            <a:pPr marL="0" marR="0" lvl="0" indent="0" algn="l" defTabSz="914400" rtl="0" eaLnBrk="1" fontAlgn="auto" latinLnBrk="0" hangingPunct="1">
              <a:lnSpc>
                <a:spcPct val="100000"/>
              </a:lnSpc>
              <a:spcBef>
                <a:spcPts val="0"/>
              </a:spcBef>
              <a:spcAft>
                <a:spcPts val="0"/>
              </a:spcAft>
              <a:buSzPct val="100000"/>
              <a:buFontTx/>
              <a:buNone/>
            </a:pPr>
            <a:r>
              <a:rPr kumimoji="0" lang="en-US" altLang="zh-CN" sz="4200" b="1" i="0" kern="1200" cap="none" spc="260" normalizeH="0" noProof="0" dirty="0">
                <a:ln>
                  <a:noFill/>
                </a:ln>
                <a:solidFill>
                  <a:schemeClr val="accent1">
                    <a:lumMod val="75000"/>
                  </a:schemeClr>
                </a:solidFill>
                <a:effectLst/>
                <a:latin typeface="Arial" panose="020B0604020202090204" pitchFamily="34" charset="0"/>
                <a:ea typeface="微软雅黑" panose="020B0503020204020204" charset="-122"/>
                <a:cs typeface="+mn-cs"/>
              </a:rPr>
              <a:t>2.注意的稳定性</a:t>
            </a:r>
            <a:endParaRPr kumimoji="0" lang="en-US" altLang="zh-CN" sz="4200" b="1" i="0" kern="1200" cap="none" spc="260" normalizeH="0" noProof="0" dirty="0">
              <a:ln>
                <a:noFill/>
              </a:ln>
              <a:solidFill>
                <a:schemeClr val="accent1">
                  <a:lumMod val="75000"/>
                </a:schemeClr>
              </a:solidFill>
              <a:effectLst/>
              <a:latin typeface="Arial" panose="020B0604020202090204" pitchFamily="34" charset="0"/>
              <a:ea typeface="微软雅黑" panose="020B0503020204020204" charset="-122"/>
              <a:cs typeface="+mn-cs"/>
            </a:endParaRPr>
          </a:p>
        </p:txBody>
      </p:sp>
      <p:sp>
        <p:nvSpPr>
          <p:cNvPr id="2" name="Rectangle 2"/>
          <p:cNvSpPr>
            <a:spLocks noGrp="1"/>
          </p:cNvSpPr>
          <p:nvPr>
            <p:custDataLst>
              <p:tags r:id="rId7"/>
            </p:custDataLst>
          </p:nvPr>
        </p:nvSpPr>
        <p:spPr>
          <a:xfrm>
            <a:off x="838200" y="365125"/>
            <a:ext cx="10515600" cy="1325563"/>
          </a:xfrm>
          <a:prstGeom prst="rect">
            <a:avLst/>
          </a:prstGeom>
        </p:spPr>
        <p:txBody>
          <a:bodyPr vert="horz" wrap="square"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a:lstStyle>
          <a:p>
            <a:pPr eaLnBrk="1" hangingPunct="1"/>
            <a:r>
              <a:rPr lang="en-US" altLang="zh-CN" dirty="0">
                <a:solidFill>
                  <a:schemeClr val="tx1"/>
                </a:solidFill>
              </a:rPr>
              <a:t> </a:t>
            </a:r>
            <a:endParaRPr lang="en-US" altLang="zh-CN" dirty="0">
              <a:solidFill>
                <a:schemeClr val="tx1"/>
              </a:solidFill>
            </a:endParaRPr>
          </a:p>
        </p:txBody>
      </p:sp>
    </p:spTree>
    <p:custDataLst>
      <p:tags r:id="rId8"/>
    </p:custDataLst>
  </p:cSld>
  <p:clrMapOvr>
    <a:masterClrMapping/>
  </p:clrMapOvr>
  <p:transition>
    <p:push dir="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 name="直角三角形 76"/>
          <p:cNvSpPr/>
          <p:nvPr>
            <p:custDataLst>
              <p:tags r:id="rId1"/>
            </p:custDataLst>
          </p:nvPr>
        </p:nvSpPr>
        <p:spPr>
          <a:xfrm rot="10556773">
            <a:off x="8080427" y="293839"/>
            <a:ext cx="1121087" cy="1014043"/>
          </a:xfrm>
          <a:prstGeom prst="rtTriangle">
            <a:avLst/>
          </a:prstGeom>
          <a:pattFill prst="zigZag">
            <a:fgClr>
              <a:schemeClr val="lt1">
                <a:lumMod val="95000"/>
              </a:schemeClr>
            </a:fgClr>
            <a:bgClr>
              <a:schemeClr val="l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78" name="直角三角形 77"/>
          <p:cNvSpPr/>
          <p:nvPr>
            <p:custDataLst>
              <p:tags r:id="rId2"/>
            </p:custDataLst>
          </p:nvPr>
        </p:nvSpPr>
        <p:spPr>
          <a:xfrm rot="7372940">
            <a:off x="6093271" y="2241755"/>
            <a:ext cx="2144432" cy="1939676"/>
          </a:xfrm>
          <a:prstGeom prst="rtTriangle">
            <a:avLst/>
          </a:prstGeom>
          <a:pattFill prst="zigZag">
            <a:fgClr>
              <a:schemeClr val="lt1">
                <a:lumMod val="95000"/>
              </a:schemeClr>
            </a:fgClr>
            <a:bgClr>
              <a:schemeClr val="l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63" name="直角三角形 62"/>
          <p:cNvSpPr/>
          <p:nvPr>
            <p:custDataLst>
              <p:tags r:id="rId3"/>
            </p:custDataLst>
          </p:nvPr>
        </p:nvSpPr>
        <p:spPr>
          <a:xfrm>
            <a:off x="0" y="0"/>
            <a:ext cx="6858000" cy="6858000"/>
          </a:xfrm>
          <a:prstGeom prst="rtTriangle">
            <a:avLst/>
          </a:prstGeom>
          <a:pattFill prst="dashUpDiag">
            <a:fgClr>
              <a:schemeClr val="lt1">
                <a:lumMod val="85000"/>
              </a:schemeClr>
            </a:fgClr>
            <a:bgClr>
              <a:schemeClr val="l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64" name="矩形 63"/>
          <p:cNvSpPr/>
          <p:nvPr>
            <p:custDataLst>
              <p:tags r:id="rId4"/>
            </p:custDataLst>
          </p:nvPr>
        </p:nvSpPr>
        <p:spPr>
          <a:xfrm>
            <a:off x="870857" y="684664"/>
            <a:ext cx="10755086" cy="5844268"/>
          </a:xfrm>
          <a:prstGeom prst="rect">
            <a:avLst/>
          </a:prstGeom>
          <a:noFill/>
          <a:ln w="38100">
            <a:solidFill>
              <a:schemeClr val="l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65" name="矩形 64"/>
          <p:cNvSpPr/>
          <p:nvPr>
            <p:custDataLst>
              <p:tags r:id="rId5"/>
            </p:custDataLst>
          </p:nvPr>
        </p:nvSpPr>
        <p:spPr>
          <a:xfrm>
            <a:off x="718457" y="532264"/>
            <a:ext cx="10755086" cy="5844268"/>
          </a:xfrm>
          <a:prstGeom prst="rect">
            <a:avLst/>
          </a:prstGeom>
          <a:noFill/>
          <a:ln w="38100">
            <a:solidFill>
              <a:schemeClr val="dk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68" name="矩形 67"/>
          <p:cNvSpPr/>
          <p:nvPr>
            <p:custDataLst>
              <p:tags r:id="rId6"/>
            </p:custDataLst>
          </p:nvPr>
        </p:nvSpPr>
        <p:spPr>
          <a:xfrm>
            <a:off x="1571499" y="1229573"/>
            <a:ext cx="3511554" cy="4811007"/>
          </a:xfrm>
          <a:prstGeom prst="rect">
            <a:avLst/>
          </a:prstGeom>
          <a:noFill/>
          <a:ln w="38100">
            <a:solidFill>
              <a:schemeClr val="l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nvGrpSpPr>
          <p:cNvPr id="71" name="组合 70"/>
          <p:cNvGrpSpPr>
            <a:grpSpLocks noChangeAspect="1"/>
          </p:cNvGrpSpPr>
          <p:nvPr>
            <p:custDataLst>
              <p:tags r:id="rId7"/>
            </p:custDataLst>
          </p:nvPr>
        </p:nvGrpSpPr>
        <p:grpSpPr>
          <a:xfrm rot="10800000">
            <a:off x="10154735" y="1458599"/>
            <a:ext cx="747240" cy="652043"/>
            <a:chOff x="1168400" y="1347856"/>
            <a:chExt cx="723913" cy="631688"/>
          </a:xfrm>
          <a:solidFill>
            <a:schemeClr val="bg1">
              <a:lumMod val="95000"/>
            </a:schemeClr>
          </a:solidFill>
        </p:grpSpPr>
        <p:sp>
          <p:nvSpPr>
            <p:cNvPr id="75" name="任意多边形: 形状 74"/>
            <p:cNvSpPr>
              <a:spLocks noChangeAspect="1"/>
            </p:cNvSpPr>
            <p:nvPr>
              <p:custDataLst>
                <p:tags r:id="rId8"/>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lt1">
                <a:lumMod val="9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charset="-122"/>
                <a:ea typeface="微软雅黑" panose="020B0503020204020204" charset="-122"/>
              </a:endParaRPr>
            </a:p>
          </p:txBody>
        </p:sp>
        <p:sp>
          <p:nvSpPr>
            <p:cNvPr id="76" name="任意多边形: 形状 75"/>
            <p:cNvSpPr>
              <a:spLocks noChangeAspect="1"/>
            </p:cNvSpPr>
            <p:nvPr>
              <p:custDataLst>
                <p:tags r:id="rId9"/>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lt1">
                <a:lumMod val="9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72" name="组合 71"/>
          <p:cNvGrpSpPr>
            <a:grpSpLocks noChangeAspect="1"/>
          </p:cNvGrpSpPr>
          <p:nvPr>
            <p:custDataLst>
              <p:tags r:id="rId10"/>
            </p:custDataLst>
          </p:nvPr>
        </p:nvGrpSpPr>
        <p:grpSpPr>
          <a:xfrm rot="10800000">
            <a:off x="9981129" y="1284993"/>
            <a:ext cx="747240" cy="652043"/>
            <a:chOff x="1168400" y="1347856"/>
            <a:chExt cx="723913" cy="631688"/>
          </a:xfrm>
          <a:noFill/>
        </p:grpSpPr>
        <p:sp>
          <p:nvSpPr>
            <p:cNvPr id="73" name="任意多边形: 形状 72"/>
            <p:cNvSpPr>
              <a:spLocks noChangeAspect="1"/>
            </p:cNvSpPr>
            <p:nvPr>
              <p:custDataLst>
                <p:tags r:id="rId11"/>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31750" cap="rnd">
              <a:solidFill>
                <a:schemeClr val="dk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charset="-122"/>
                <a:ea typeface="微软雅黑" panose="020B0503020204020204" charset="-122"/>
              </a:endParaRPr>
            </a:p>
          </p:txBody>
        </p:sp>
        <p:sp>
          <p:nvSpPr>
            <p:cNvPr id="74" name="任意多边形: 形状 73"/>
            <p:cNvSpPr>
              <a:spLocks noChangeAspect="1"/>
            </p:cNvSpPr>
            <p:nvPr>
              <p:custDataLst>
                <p:tags r:id="rId12"/>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31750" cap="rnd">
              <a:solidFill>
                <a:schemeClr val="dk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charset="-122"/>
                <a:ea typeface="微软雅黑" panose="020B0503020204020204" charset="-122"/>
              </a:endParaRPr>
            </a:p>
          </p:txBody>
        </p:sp>
      </p:grpSp>
      <p:pic>
        <p:nvPicPr>
          <p:cNvPr id="3" name="图片 2"/>
          <p:cNvPicPr>
            <a:picLocks noChangeAspect="1"/>
          </p:cNvPicPr>
          <p:nvPr>
            <p:custDataLst>
              <p:tags r:id="rId13"/>
            </p:custDataLst>
          </p:nvPr>
        </p:nvPicPr>
        <p:blipFill rotWithShape="1">
          <a:blip r:embed="rId14"/>
          <a:srcRect l="6627" r="6627"/>
          <a:stretch>
            <a:fillRect/>
          </a:stretch>
        </p:blipFill>
        <p:spPr>
          <a:xfrm>
            <a:off x="1219200" y="1833245"/>
            <a:ext cx="3657600" cy="3657625"/>
          </a:xfrm>
          <a:custGeom>
            <a:avLst/>
            <a:gdLst/>
            <a:ahLst/>
            <a:cxnLst>
              <a:cxn ang="3">
                <a:pos x="hc" y="t"/>
              </a:cxn>
              <a:cxn ang="cd2">
                <a:pos x="l" y="vc"/>
              </a:cxn>
              <a:cxn ang="cd4">
                <a:pos x="hc" y="b"/>
              </a:cxn>
              <a:cxn ang="0">
                <a:pos x="r" y="vc"/>
              </a:cxn>
            </a:cxnLst>
            <a:rect l="l" t="t" r="r" b="b"/>
            <a:pathLst>
              <a:path w="5760" h="5760">
                <a:moveTo>
                  <a:pt x="0" y="0"/>
                </a:moveTo>
                <a:lnTo>
                  <a:pt x="5760" y="0"/>
                </a:lnTo>
                <a:lnTo>
                  <a:pt x="5760" y="5760"/>
                </a:lnTo>
                <a:lnTo>
                  <a:pt x="0" y="5760"/>
                </a:lnTo>
                <a:lnTo>
                  <a:pt x="0" y="0"/>
                </a:lnTo>
                <a:close/>
              </a:path>
            </a:pathLst>
          </a:custGeom>
        </p:spPr>
      </p:pic>
      <p:sp>
        <p:nvSpPr>
          <p:cNvPr id="5" name="文本框 4"/>
          <p:cNvSpPr txBox="1"/>
          <p:nvPr>
            <p:custDataLst>
              <p:tags r:id="rId15"/>
            </p:custDataLst>
          </p:nvPr>
        </p:nvSpPr>
        <p:spPr>
          <a:xfrm>
            <a:off x="5638845" y="2895632"/>
            <a:ext cx="5181638" cy="1371587"/>
          </a:xfrm>
          <a:prstGeom prst="rect">
            <a:avLst/>
          </a:prstGeom>
          <a:noFill/>
        </p:spPr>
        <p:txBody>
          <a:bodyPr wrap="square" lIns="63500" tIns="25400" rIns="63500" bIns="25400" rtlCol="0" anchor="ctr" anchorCtr="0">
            <a:normAutofit/>
          </a:bodyPr>
          <a:p>
            <a:pPr marL="0" indent="0" algn="ctr">
              <a:lnSpc>
                <a:spcPct val="100000"/>
              </a:lnSpc>
              <a:spcBef>
                <a:spcPts val="0"/>
              </a:spcBef>
              <a:spcAft>
                <a:spcPts val="0"/>
              </a:spcAft>
              <a:buSzPct val="100000"/>
              <a:buNone/>
            </a:pPr>
            <a:r>
              <a:rPr lang="zh-CN" altLang="en-US" sz="3600" b="1" spc="200" dirty="0">
                <a:solidFill>
                  <a:schemeClr val="accent1">
                    <a:lumMod val="75000"/>
                  </a:schemeClr>
                </a:solidFill>
                <a:latin typeface="微软雅黑" panose="020B0503020204020204" charset="-122"/>
                <a:ea typeface="微软雅黑" panose="020B0503020204020204" charset="-122"/>
              </a:rPr>
              <a:t>请你聚精会神地看这个图形，你看到了什么？</a:t>
            </a:r>
            <a:endParaRPr lang="zh-CN" altLang="en-US" sz="3600" b="1" spc="200" dirty="0">
              <a:solidFill>
                <a:schemeClr val="accent1">
                  <a:lumMod val="75000"/>
                </a:schemeClr>
              </a:solidFill>
              <a:latin typeface="微软雅黑" panose="020B0503020204020204" charset="-122"/>
              <a:ea typeface="微软雅黑" panose="020B0503020204020204" charset="-122"/>
            </a:endParaRPr>
          </a:p>
        </p:txBody>
      </p:sp>
      <p:sp>
        <p:nvSpPr>
          <p:cNvPr id="2" name="Rectangle 2"/>
          <p:cNvSpPr>
            <a:spLocks noGrp="1"/>
          </p:cNvSpPr>
          <p:nvPr>
            <p:custDataLst>
              <p:tags r:id="rId16"/>
            </p:custDataLst>
          </p:nvPr>
        </p:nvSpPr>
        <p:spPr>
          <a:xfrm>
            <a:off x="838200" y="365125"/>
            <a:ext cx="10515600" cy="1325563"/>
          </a:xfrm>
          <a:prstGeom prst="rect">
            <a:avLst/>
          </a:prstGeom>
        </p:spPr>
        <p:txBody>
          <a:bodyPr vert="horz" wrap="square"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a:lstStyle>
          <a:p>
            <a:pPr eaLnBrk="1" hangingPunct="1"/>
            <a:r>
              <a:rPr lang="en-US" altLang="zh-CN" dirty="0">
                <a:solidFill>
                  <a:schemeClr val="tx1"/>
                </a:solidFill>
              </a:rPr>
              <a:t> </a:t>
            </a:r>
            <a:endParaRPr lang="en-US" altLang="zh-CN" dirty="0">
              <a:solidFill>
                <a:schemeClr val="tx1"/>
              </a:solidFill>
            </a:endParaRPr>
          </a:p>
        </p:txBody>
      </p:sp>
    </p:spTree>
    <p:custDataLst>
      <p:tags r:id="rId17"/>
    </p:custDataLst>
  </p:cSld>
  <p:clrMapOvr>
    <a:masterClrMapping/>
  </p:clrMapOvr>
  <p:transition>
    <p:push dir="r"/>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custDataLst>
              <p:tags r:id="rId1"/>
            </p:custDataLst>
          </p:nvPr>
        </p:nvPicPr>
        <p:blipFill rotWithShape="1">
          <a:blip r:embed="rId2"/>
          <a:srcRect t="5990" b="5990"/>
          <a:stretch>
            <a:fillRect/>
          </a:stretch>
        </p:blipFill>
        <p:spPr>
          <a:xfrm>
            <a:off x="1828800" y="1524000"/>
            <a:ext cx="3048000" cy="4114800"/>
          </a:xfrm>
          <a:custGeom>
            <a:avLst/>
            <a:gdLst/>
            <a:ahLst/>
            <a:cxnLst>
              <a:cxn ang="3">
                <a:pos x="hc" y="t"/>
              </a:cxn>
              <a:cxn ang="cd2">
                <a:pos x="l" y="vc"/>
              </a:cxn>
              <a:cxn ang="cd4">
                <a:pos x="hc" y="b"/>
              </a:cxn>
              <a:cxn ang="0">
                <a:pos x="r" y="vc"/>
              </a:cxn>
            </a:cxnLst>
            <a:rect l="l" t="t" r="r" b="b"/>
            <a:pathLst>
              <a:path w="4800" h="6480">
                <a:moveTo>
                  <a:pt x="0" y="0"/>
                </a:moveTo>
                <a:lnTo>
                  <a:pt x="4800" y="0"/>
                </a:lnTo>
                <a:lnTo>
                  <a:pt x="4800" y="6480"/>
                </a:lnTo>
                <a:lnTo>
                  <a:pt x="0" y="6480"/>
                </a:lnTo>
                <a:lnTo>
                  <a:pt x="0" y="0"/>
                </a:lnTo>
                <a:close/>
              </a:path>
            </a:pathLst>
          </a:custGeom>
        </p:spPr>
      </p:pic>
      <p:sp>
        <p:nvSpPr>
          <p:cNvPr id="3" name="矩形 4"/>
          <p:cNvSpPr/>
          <p:nvPr>
            <p:custDataLst>
              <p:tags r:id="rId3"/>
            </p:custDataLst>
          </p:nvPr>
        </p:nvSpPr>
        <p:spPr>
          <a:xfrm>
            <a:off x="1524000" y="1219200"/>
            <a:ext cx="3048000" cy="4114800"/>
          </a:xfrm>
          <a:prstGeom prst="rect">
            <a:avLst/>
          </a:prstGeom>
          <a:noFill/>
          <a:ln w="3810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p>
            <a:pPr algn="ctr">
              <a:lnSpc>
                <a:spcPct val="120000"/>
              </a:lnSpc>
            </a:pPr>
            <a:endParaRPr>
              <a:solidFill>
                <a:schemeClr val="lt1"/>
              </a:solidFill>
              <a:latin typeface="微软雅黑" panose="020B0503020204020204" charset="-122"/>
              <a:ea typeface="微软雅黑" panose="020B0503020204020204" charset="-122"/>
              <a:sym typeface="Arial" panose="020B0604020202090204" pitchFamily="34" charset="0"/>
            </a:endParaRPr>
          </a:p>
        </p:txBody>
      </p:sp>
      <p:sp>
        <p:nvSpPr>
          <p:cNvPr id="4" name="矩形 2"/>
          <p:cNvSpPr/>
          <p:nvPr>
            <p:custDataLst>
              <p:tags r:id="rId4"/>
            </p:custDataLst>
          </p:nvPr>
        </p:nvSpPr>
        <p:spPr>
          <a:xfrm>
            <a:off x="603885" y="1981404"/>
            <a:ext cx="2133600" cy="1188707"/>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latin typeface="微软雅黑" panose="020B0503020204020204" charset="-122"/>
              <a:ea typeface="微软雅黑" panose="020B0503020204020204" charset="-122"/>
            </a:endParaRPr>
          </a:p>
        </p:txBody>
      </p:sp>
      <p:sp>
        <p:nvSpPr>
          <p:cNvPr id="6" name="文本框 5"/>
          <p:cNvSpPr txBox="1"/>
          <p:nvPr>
            <p:custDataLst>
              <p:tags r:id="rId5"/>
            </p:custDataLst>
          </p:nvPr>
        </p:nvSpPr>
        <p:spPr>
          <a:xfrm>
            <a:off x="603885" y="1981404"/>
            <a:ext cx="2133600" cy="1188707"/>
          </a:xfrm>
          <a:prstGeom prst="rect">
            <a:avLst/>
          </a:prstGeom>
          <a:noFill/>
        </p:spPr>
        <p:txBody>
          <a:bodyPr wrap="square" lIns="63500" tIns="25400" rIns="63500" bIns="25400" rtlCol="0" anchor="ctr" anchorCtr="0">
            <a:normAutofit/>
          </a:bodyPr>
          <a:p>
            <a:pPr marL="0" indent="0" algn="ctr">
              <a:lnSpc>
                <a:spcPct val="100000"/>
              </a:lnSpc>
              <a:spcBef>
                <a:spcPts val="0"/>
              </a:spcBef>
              <a:spcAft>
                <a:spcPts val="0"/>
              </a:spcAft>
              <a:buSzPct val="100000"/>
              <a:buNone/>
            </a:pPr>
            <a:r>
              <a:rPr lang="zh-CN" altLang="en-US" sz="2800" b="1" spc="160" dirty="0">
                <a:solidFill>
                  <a:schemeClr val="accent1">
                    <a:lumMod val="75000"/>
                  </a:schemeClr>
                </a:solidFill>
                <a:latin typeface="微软雅黑" panose="020B0503020204020204" charset="-122"/>
                <a:ea typeface="微软雅黑" panose="020B0503020204020204" charset="-122"/>
              </a:rPr>
              <a:t>影响注意稳定性的因素</a:t>
            </a:r>
            <a:endParaRPr lang="zh-CN" altLang="en-US" sz="2800" b="1" spc="160" dirty="0">
              <a:solidFill>
                <a:schemeClr val="accent1">
                  <a:lumMod val="75000"/>
                </a:schemeClr>
              </a:solidFill>
              <a:latin typeface="微软雅黑" panose="020B0503020204020204" charset="-122"/>
              <a:ea typeface="微软雅黑" panose="020B0503020204020204" charset="-122"/>
            </a:endParaRPr>
          </a:p>
        </p:txBody>
      </p:sp>
      <p:grpSp>
        <p:nvGrpSpPr>
          <p:cNvPr id="271" name="Group 4"/>
          <p:cNvGrpSpPr>
            <a:grpSpLocks noChangeAspect="1"/>
          </p:cNvGrpSpPr>
          <p:nvPr>
            <p:custDataLst>
              <p:tags r:id="rId6"/>
            </p:custDataLst>
          </p:nvPr>
        </p:nvGrpSpPr>
        <p:grpSpPr bwMode="auto">
          <a:xfrm>
            <a:off x="5831384" y="2563344"/>
            <a:ext cx="281294" cy="262182"/>
            <a:chOff x="911" y="1810"/>
            <a:chExt cx="574" cy="535"/>
          </a:xfrm>
          <a:solidFill>
            <a:schemeClr val="accent1"/>
          </a:solidFill>
        </p:grpSpPr>
        <p:sp>
          <p:nvSpPr>
            <p:cNvPr id="273" name="Freeform 5"/>
            <p:cNvSpPr>
              <a:spLocks noEditPoints="1"/>
            </p:cNvSpPr>
            <p:nvPr>
              <p:custDataLst>
                <p:tags r:id="rId7"/>
              </p:custDataLst>
            </p:nvPr>
          </p:nvSpPr>
          <p:spPr bwMode="auto">
            <a:xfrm>
              <a:off x="911" y="1810"/>
              <a:ext cx="574" cy="306"/>
            </a:xfrm>
            <a:custGeom>
              <a:avLst/>
              <a:gdLst>
                <a:gd name="T0" fmla="*/ 120 w 240"/>
                <a:gd name="T1" fmla="*/ 128 h 128"/>
                <a:gd name="T2" fmla="*/ 118 w 240"/>
                <a:gd name="T3" fmla="*/ 128 h 128"/>
                <a:gd name="T4" fmla="*/ 2 w 240"/>
                <a:gd name="T5" fmla="*/ 68 h 128"/>
                <a:gd name="T6" fmla="*/ 0 w 240"/>
                <a:gd name="T7" fmla="*/ 64 h 128"/>
                <a:gd name="T8" fmla="*/ 2 w 240"/>
                <a:gd name="T9" fmla="*/ 60 h 128"/>
                <a:gd name="T10" fmla="*/ 118 w 240"/>
                <a:gd name="T11" fmla="*/ 0 h 128"/>
                <a:gd name="T12" fmla="*/ 122 w 240"/>
                <a:gd name="T13" fmla="*/ 0 h 128"/>
                <a:gd name="T14" fmla="*/ 238 w 240"/>
                <a:gd name="T15" fmla="*/ 60 h 128"/>
                <a:gd name="T16" fmla="*/ 240 w 240"/>
                <a:gd name="T17" fmla="*/ 64 h 128"/>
                <a:gd name="T18" fmla="*/ 238 w 240"/>
                <a:gd name="T19" fmla="*/ 68 h 128"/>
                <a:gd name="T20" fmla="*/ 122 w 240"/>
                <a:gd name="T21" fmla="*/ 128 h 128"/>
                <a:gd name="T22" fmla="*/ 120 w 240"/>
                <a:gd name="T23" fmla="*/ 128 h 128"/>
                <a:gd name="T24" fmla="*/ 13 w 240"/>
                <a:gd name="T25" fmla="*/ 64 h 128"/>
                <a:gd name="T26" fmla="*/ 120 w 240"/>
                <a:gd name="T27" fmla="*/ 119 h 128"/>
                <a:gd name="T28" fmla="*/ 227 w 240"/>
                <a:gd name="T29" fmla="*/ 64 h 128"/>
                <a:gd name="T30" fmla="*/ 120 w 240"/>
                <a:gd name="T31" fmla="*/ 9 h 128"/>
                <a:gd name="T32" fmla="*/ 13 w 240"/>
                <a:gd name="T33" fmla="*/ 6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0" h="128">
                  <a:moveTo>
                    <a:pt x="120" y="128"/>
                  </a:moveTo>
                  <a:cubicBezTo>
                    <a:pt x="119" y="128"/>
                    <a:pt x="119" y="128"/>
                    <a:pt x="118" y="128"/>
                  </a:cubicBezTo>
                  <a:cubicBezTo>
                    <a:pt x="2" y="68"/>
                    <a:pt x="2" y="68"/>
                    <a:pt x="2" y="68"/>
                  </a:cubicBezTo>
                  <a:cubicBezTo>
                    <a:pt x="1" y="67"/>
                    <a:pt x="0" y="65"/>
                    <a:pt x="0" y="64"/>
                  </a:cubicBezTo>
                  <a:cubicBezTo>
                    <a:pt x="0" y="63"/>
                    <a:pt x="1" y="61"/>
                    <a:pt x="2" y="60"/>
                  </a:cubicBezTo>
                  <a:cubicBezTo>
                    <a:pt x="118" y="0"/>
                    <a:pt x="118" y="0"/>
                    <a:pt x="118" y="0"/>
                  </a:cubicBezTo>
                  <a:cubicBezTo>
                    <a:pt x="119" y="0"/>
                    <a:pt x="121" y="0"/>
                    <a:pt x="122" y="0"/>
                  </a:cubicBezTo>
                  <a:cubicBezTo>
                    <a:pt x="238" y="60"/>
                    <a:pt x="238" y="60"/>
                    <a:pt x="238" y="60"/>
                  </a:cubicBezTo>
                  <a:cubicBezTo>
                    <a:pt x="239" y="61"/>
                    <a:pt x="240" y="63"/>
                    <a:pt x="240" y="64"/>
                  </a:cubicBezTo>
                  <a:cubicBezTo>
                    <a:pt x="240" y="65"/>
                    <a:pt x="239" y="67"/>
                    <a:pt x="238" y="68"/>
                  </a:cubicBezTo>
                  <a:cubicBezTo>
                    <a:pt x="122" y="128"/>
                    <a:pt x="122" y="128"/>
                    <a:pt x="122" y="128"/>
                  </a:cubicBezTo>
                  <a:cubicBezTo>
                    <a:pt x="121" y="128"/>
                    <a:pt x="121" y="128"/>
                    <a:pt x="120" y="128"/>
                  </a:cubicBezTo>
                  <a:close/>
                  <a:moveTo>
                    <a:pt x="13" y="64"/>
                  </a:moveTo>
                  <a:cubicBezTo>
                    <a:pt x="120" y="119"/>
                    <a:pt x="120" y="119"/>
                    <a:pt x="120" y="119"/>
                  </a:cubicBezTo>
                  <a:cubicBezTo>
                    <a:pt x="227" y="64"/>
                    <a:pt x="227" y="64"/>
                    <a:pt x="227" y="64"/>
                  </a:cubicBezTo>
                  <a:cubicBezTo>
                    <a:pt x="120" y="9"/>
                    <a:pt x="120" y="9"/>
                    <a:pt x="120" y="9"/>
                  </a:cubicBezTo>
                  <a:lnTo>
                    <a:pt x="13" y="64"/>
                  </a:lnTo>
                  <a:close/>
                </a:path>
              </a:pathLst>
            </a:custGeom>
            <a:solidFill>
              <a:prstClr val="black"/>
            </a:solidFill>
            <a:ln w="9525">
              <a:solidFill>
                <a:schemeClr val="accent1"/>
              </a:solidFill>
              <a:round/>
            </a:ln>
          </p:spPr>
          <p:txBody>
            <a:bodyPr vert="horz" wrap="square" lIns="91440" tIns="45720" rIns="91440" bIns="45720" numCol="1" anchor="t" anchorCtr="0" compatLnSpc="1"/>
            <a:p>
              <a:endParaRPr lang="en-US"/>
            </a:p>
          </p:txBody>
        </p:sp>
        <p:sp>
          <p:nvSpPr>
            <p:cNvPr id="274" name="Freeform 6"/>
            <p:cNvSpPr/>
            <p:nvPr>
              <p:custDataLst>
                <p:tags r:id="rId8"/>
              </p:custDataLst>
            </p:nvPr>
          </p:nvSpPr>
          <p:spPr bwMode="auto">
            <a:xfrm>
              <a:off x="911" y="2037"/>
              <a:ext cx="574" cy="194"/>
            </a:xfrm>
            <a:custGeom>
              <a:avLst/>
              <a:gdLst>
                <a:gd name="T0" fmla="*/ 120 w 240"/>
                <a:gd name="T1" fmla="*/ 81 h 81"/>
                <a:gd name="T2" fmla="*/ 118 w 240"/>
                <a:gd name="T3" fmla="*/ 81 h 81"/>
                <a:gd name="T4" fmla="*/ 2 w 240"/>
                <a:gd name="T5" fmla="*/ 16 h 81"/>
                <a:gd name="T6" fmla="*/ 0 w 240"/>
                <a:gd name="T7" fmla="*/ 12 h 81"/>
                <a:gd name="T8" fmla="*/ 2 w 240"/>
                <a:gd name="T9" fmla="*/ 9 h 81"/>
                <a:gd name="T10" fmla="*/ 18 w 240"/>
                <a:gd name="T11" fmla="*/ 1 h 81"/>
                <a:gd name="T12" fmla="*/ 24 w 240"/>
                <a:gd name="T13" fmla="*/ 3 h 81"/>
                <a:gd name="T14" fmla="*/ 22 w 240"/>
                <a:gd name="T15" fmla="*/ 9 h 81"/>
                <a:gd name="T16" fmla="*/ 13 w 240"/>
                <a:gd name="T17" fmla="*/ 13 h 81"/>
                <a:gd name="T18" fmla="*/ 120 w 240"/>
                <a:gd name="T19" fmla="*/ 72 h 81"/>
                <a:gd name="T20" fmla="*/ 227 w 240"/>
                <a:gd name="T21" fmla="*/ 13 h 81"/>
                <a:gd name="T22" fmla="*/ 218 w 240"/>
                <a:gd name="T23" fmla="*/ 9 h 81"/>
                <a:gd name="T24" fmla="*/ 216 w 240"/>
                <a:gd name="T25" fmla="*/ 3 h 81"/>
                <a:gd name="T26" fmla="*/ 222 w 240"/>
                <a:gd name="T27" fmla="*/ 1 h 81"/>
                <a:gd name="T28" fmla="*/ 238 w 240"/>
                <a:gd name="T29" fmla="*/ 9 h 81"/>
                <a:gd name="T30" fmla="*/ 240 w 240"/>
                <a:gd name="T31" fmla="*/ 12 h 81"/>
                <a:gd name="T32" fmla="*/ 238 w 240"/>
                <a:gd name="T33" fmla="*/ 16 h 81"/>
                <a:gd name="T34" fmla="*/ 122 w 240"/>
                <a:gd name="T35" fmla="*/ 81 h 81"/>
                <a:gd name="T36" fmla="*/ 120 w 240"/>
                <a:gd name="T3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0" h="81">
                  <a:moveTo>
                    <a:pt x="120" y="81"/>
                  </a:moveTo>
                  <a:cubicBezTo>
                    <a:pt x="119" y="81"/>
                    <a:pt x="119" y="81"/>
                    <a:pt x="118" y="81"/>
                  </a:cubicBezTo>
                  <a:cubicBezTo>
                    <a:pt x="2" y="16"/>
                    <a:pt x="2" y="16"/>
                    <a:pt x="2" y="16"/>
                  </a:cubicBezTo>
                  <a:cubicBezTo>
                    <a:pt x="0" y="16"/>
                    <a:pt x="0" y="14"/>
                    <a:pt x="0" y="12"/>
                  </a:cubicBezTo>
                  <a:cubicBezTo>
                    <a:pt x="0" y="11"/>
                    <a:pt x="1" y="10"/>
                    <a:pt x="2" y="9"/>
                  </a:cubicBezTo>
                  <a:cubicBezTo>
                    <a:pt x="18" y="1"/>
                    <a:pt x="18" y="1"/>
                    <a:pt x="18" y="1"/>
                  </a:cubicBezTo>
                  <a:cubicBezTo>
                    <a:pt x="20" y="0"/>
                    <a:pt x="23" y="1"/>
                    <a:pt x="24" y="3"/>
                  </a:cubicBezTo>
                  <a:cubicBezTo>
                    <a:pt x="25" y="5"/>
                    <a:pt x="24" y="8"/>
                    <a:pt x="22" y="9"/>
                  </a:cubicBezTo>
                  <a:cubicBezTo>
                    <a:pt x="13" y="13"/>
                    <a:pt x="13" y="13"/>
                    <a:pt x="13" y="13"/>
                  </a:cubicBezTo>
                  <a:cubicBezTo>
                    <a:pt x="120" y="72"/>
                    <a:pt x="120" y="72"/>
                    <a:pt x="120" y="72"/>
                  </a:cubicBezTo>
                  <a:cubicBezTo>
                    <a:pt x="227" y="13"/>
                    <a:pt x="227" y="13"/>
                    <a:pt x="227" y="13"/>
                  </a:cubicBezTo>
                  <a:cubicBezTo>
                    <a:pt x="218" y="9"/>
                    <a:pt x="218" y="9"/>
                    <a:pt x="218" y="9"/>
                  </a:cubicBezTo>
                  <a:cubicBezTo>
                    <a:pt x="216" y="8"/>
                    <a:pt x="215" y="5"/>
                    <a:pt x="216" y="3"/>
                  </a:cubicBezTo>
                  <a:cubicBezTo>
                    <a:pt x="217" y="1"/>
                    <a:pt x="220" y="0"/>
                    <a:pt x="222" y="1"/>
                  </a:cubicBezTo>
                  <a:cubicBezTo>
                    <a:pt x="238" y="9"/>
                    <a:pt x="238" y="9"/>
                    <a:pt x="238" y="9"/>
                  </a:cubicBezTo>
                  <a:cubicBezTo>
                    <a:pt x="239" y="10"/>
                    <a:pt x="240" y="11"/>
                    <a:pt x="240" y="12"/>
                  </a:cubicBezTo>
                  <a:cubicBezTo>
                    <a:pt x="240" y="14"/>
                    <a:pt x="240" y="16"/>
                    <a:pt x="238" y="16"/>
                  </a:cubicBezTo>
                  <a:cubicBezTo>
                    <a:pt x="122" y="81"/>
                    <a:pt x="122" y="81"/>
                    <a:pt x="122" y="81"/>
                  </a:cubicBezTo>
                  <a:cubicBezTo>
                    <a:pt x="121" y="81"/>
                    <a:pt x="121" y="81"/>
                    <a:pt x="120" y="81"/>
                  </a:cubicBezTo>
                  <a:close/>
                </a:path>
              </a:pathLst>
            </a:custGeom>
            <a:solidFill>
              <a:prstClr val="black"/>
            </a:solidFill>
            <a:ln w="9525">
              <a:solidFill>
                <a:schemeClr val="accent1"/>
              </a:solidFill>
              <a:round/>
            </a:ln>
          </p:spPr>
          <p:txBody>
            <a:bodyPr vert="horz" wrap="square" lIns="91440" tIns="45720" rIns="91440" bIns="45720" numCol="1" anchor="t" anchorCtr="0" compatLnSpc="1"/>
            <a:p>
              <a:endParaRPr lang="en-US"/>
            </a:p>
          </p:txBody>
        </p:sp>
        <p:sp>
          <p:nvSpPr>
            <p:cNvPr id="275" name="Freeform 7"/>
            <p:cNvSpPr/>
            <p:nvPr>
              <p:custDataLst>
                <p:tags r:id="rId9"/>
              </p:custDataLst>
            </p:nvPr>
          </p:nvSpPr>
          <p:spPr bwMode="auto">
            <a:xfrm>
              <a:off x="911" y="2152"/>
              <a:ext cx="574" cy="193"/>
            </a:xfrm>
            <a:custGeom>
              <a:avLst/>
              <a:gdLst>
                <a:gd name="T0" fmla="*/ 120 w 240"/>
                <a:gd name="T1" fmla="*/ 81 h 81"/>
                <a:gd name="T2" fmla="*/ 118 w 240"/>
                <a:gd name="T3" fmla="*/ 81 h 81"/>
                <a:gd name="T4" fmla="*/ 2 w 240"/>
                <a:gd name="T5" fmla="*/ 16 h 81"/>
                <a:gd name="T6" fmla="*/ 0 w 240"/>
                <a:gd name="T7" fmla="*/ 12 h 81"/>
                <a:gd name="T8" fmla="*/ 2 w 240"/>
                <a:gd name="T9" fmla="*/ 9 h 81"/>
                <a:gd name="T10" fmla="*/ 18 w 240"/>
                <a:gd name="T11" fmla="*/ 1 h 81"/>
                <a:gd name="T12" fmla="*/ 24 w 240"/>
                <a:gd name="T13" fmla="*/ 3 h 81"/>
                <a:gd name="T14" fmla="*/ 22 w 240"/>
                <a:gd name="T15" fmla="*/ 9 h 81"/>
                <a:gd name="T16" fmla="*/ 13 w 240"/>
                <a:gd name="T17" fmla="*/ 13 h 81"/>
                <a:gd name="T18" fmla="*/ 120 w 240"/>
                <a:gd name="T19" fmla="*/ 72 h 81"/>
                <a:gd name="T20" fmla="*/ 227 w 240"/>
                <a:gd name="T21" fmla="*/ 13 h 81"/>
                <a:gd name="T22" fmla="*/ 218 w 240"/>
                <a:gd name="T23" fmla="*/ 9 h 81"/>
                <a:gd name="T24" fmla="*/ 216 w 240"/>
                <a:gd name="T25" fmla="*/ 3 h 81"/>
                <a:gd name="T26" fmla="*/ 222 w 240"/>
                <a:gd name="T27" fmla="*/ 1 h 81"/>
                <a:gd name="T28" fmla="*/ 238 w 240"/>
                <a:gd name="T29" fmla="*/ 9 h 81"/>
                <a:gd name="T30" fmla="*/ 240 w 240"/>
                <a:gd name="T31" fmla="*/ 12 h 81"/>
                <a:gd name="T32" fmla="*/ 238 w 240"/>
                <a:gd name="T33" fmla="*/ 16 h 81"/>
                <a:gd name="T34" fmla="*/ 122 w 240"/>
                <a:gd name="T35" fmla="*/ 81 h 81"/>
                <a:gd name="T36" fmla="*/ 120 w 240"/>
                <a:gd name="T3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0" h="81">
                  <a:moveTo>
                    <a:pt x="120" y="81"/>
                  </a:moveTo>
                  <a:cubicBezTo>
                    <a:pt x="119" y="81"/>
                    <a:pt x="119" y="81"/>
                    <a:pt x="118" y="81"/>
                  </a:cubicBezTo>
                  <a:cubicBezTo>
                    <a:pt x="2" y="16"/>
                    <a:pt x="2" y="16"/>
                    <a:pt x="2" y="16"/>
                  </a:cubicBezTo>
                  <a:cubicBezTo>
                    <a:pt x="0" y="16"/>
                    <a:pt x="0" y="14"/>
                    <a:pt x="0" y="12"/>
                  </a:cubicBezTo>
                  <a:cubicBezTo>
                    <a:pt x="0" y="11"/>
                    <a:pt x="1" y="10"/>
                    <a:pt x="2" y="9"/>
                  </a:cubicBezTo>
                  <a:cubicBezTo>
                    <a:pt x="18" y="1"/>
                    <a:pt x="18" y="1"/>
                    <a:pt x="18" y="1"/>
                  </a:cubicBezTo>
                  <a:cubicBezTo>
                    <a:pt x="20" y="0"/>
                    <a:pt x="23" y="1"/>
                    <a:pt x="24" y="3"/>
                  </a:cubicBezTo>
                  <a:cubicBezTo>
                    <a:pt x="25" y="5"/>
                    <a:pt x="24" y="8"/>
                    <a:pt x="22" y="9"/>
                  </a:cubicBezTo>
                  <a:cubicBezTo>
                    <a:pt x="13" y="13"/>
                    <a:pt x="13" y="13"/>
                    <a:pt x="13" y="13"/>
                  </a:cubicBezTo>
                  <a:cubicBezTo>
                    <a:pt x="120" y="72"/>
                    <a:pt x="120" y="72"/>
                    <a:pt x="120" y="72"/>
                  </a:cubicBezTo>
                  <a:cubicBezTo>
                    <a:pt x="227" y="13"/>
                    <a:pt x="227" y="13"/>
                    <a:pt x="227" y="13"/>
                  </a:cubicBezTo>
                  <a:cubicBezTo>
                    <a:pt x="218" y="9"/>
                    <a:pt x="218" y="9"/>
                    <a:pt x="218" y="9"/>
                  </a:cubicBezTo>
                  <a:cubicBezTo>
                    <a:pt x="216" y="8"/>
                    <a:pt x="215" y="5"/>
                    <a:pt x="216" y="3"/>
                  </a:cubicBezTo>
                  <a:cubicBezTo>
                    <a:pt x="217" y="1"/>
                    <a:pt x="220" y="0"/>
                    <a:pt x="222" y="1"/>
                  </a:cubicBezTo>
                  <a:cubicBezTo>
                    <a:pt x="238" y="9"/>
                    <a:pt x="238" y="9"/>
                    <a:pt x="238" y="9"/>
                  </a:cubicBezTo>
                  <a:cubicBezTo>
                    <a:pt x="239" y="10"/>
                    <a:pt x="240" y="11"/>
                    <a:pt x="240" y="12"/>
                  </a:cubicBezTo>
                  <a:cubicBezTo>
                    <a:pt x="240" y="14"/>
                    <a:pt x="240" y="16"/>
                    <a:pt x="238" y="16"/>
                  </a:cubicBezTo>
                  <a:cubicBezTo>
                    <a:pt x="122" y="81"/>
                    <a:pt x="122" y="81"/>
                    <a:pt x="122" y="81"/>
                  </a:cubicBezTo>
                  <a:cubicBezTo>
                    <a:pt x="121" y="81"/>
                    <a:pt x="121" y="81"/>
                    <a:pt x="120" y="81"/>
                  </a:cubicBezTo>
                  <a:close/>
                </a:path>
              </a:pathLst>
            </a:custGeom>
            <a:solidFill>
              <a:prstClr val="black"/>
            </a:solidFill>
            <a:ln w="9525">
              <a:solidFill>
                <a:schemeClr val="accent1"/>
              </a:solidFill>
              <a:round/>
            </a:ln>
          </p:spPr>
          <p:txBody>
            <a:bodyPr vert="horz" wrap="square" lIns="91440" tIns="45720" rIns="91440" bIns="45720" numCol="1" anchor="t" anchorCtr="0" compatLnSpc="1"/>
            <a:p>
              <a:endParaRPr lang="en-US"/>
            </a:p>
          </p:txBody>
        </p:sp>
      </p:grpSp>
      <p:grpSp>
        <p:nvGrpSpPr>
          <p:cNvPr id="279" name="Group 4"/>
          <p:cNvGrpSpPr>
            <a:grpSpLocks noChangeAspect="1"/>
          </p:cNvGrpSpPr>
          <p:nvPr>
            <p:custDataLst>
              <p:tags r:id="rId10"/>
            </p:custDataLst>
          </p:nvPr>
        </p:nvGrpSpPr>
        <p:grpSpPr bwMode="auto">
          <a:xfrm>
            <a:off x="5831384" y="3374323"/>
            <a:ext cx="281294" cy="262182"/>
            <a:chOff x="911" y="1810"/>
            <a:chExt cx="574" cy="535"/>
          </a:xfrm>
          <a:solidFill>
            <a:schemeClr val="accent2"/>
          </a:solidFill>
        </p:grpSpPr>
        <p:sp>
          <p:nvSpPr>
            <p:cNvPr id="280" name="Freeform 5"/>
            <p:cNvSpPr>
              <a:spLocks noEditPoints="1"/>
            </p:cNvSpPr>
            <p:nvPr>
              <p:custDataLst>
                <p:tags r:id="rId11"/>
              </p:custDataLst>
            </p:nvPr>
          </p:nvSpPr>
          <p:spPr bwMode="auto">
            <a:xfrm>
              <a:off x="911" y="1810"/>
              <a:ext cx="574" cy="306"/>
            </a:xfrm>
            <a:custGeom>
              <a:avLst/>
              <a:gdLst>
                <a:gd name="T0" fmla="*/ 120 w 240"/>
                <a:gd name="T1" fmla="*/ 128 h 128"/>
                <a:gd name="T2" fmla="*/ 118 w 240"/>
                <a:gd name="T3" fmla="*/ 128 h 128"/>
                <a:gd name="T4" fmla="*/ 2 w 240"/>
                <a:gd name="T5" fmla="*/ 68 h 128"/>
                <a:gd name="T6" fmla="*/ 0 w 240"/>
                <a:gd name="T7" fmla="*/ 64 h 128"/>
                <a:gd name="T8" fmla="*/ 2 w 240"/>
                <a:gd name="T9" fmla="*/ 60 h 128"/>
                <a:gd name="T10" fmla="*/ 118 w 240"/>
                <a:gd name="T11" fmla="*/ 0 h 128"/>
                <a:gd name="T12" fmla="*/ 122 w 240"/>
                <a:gd name="T13" fmla="*/ 0 h 128"/>
                <a:gd name="T14" fmla="*/ 238 w 240"/>
                <a:gd name="T15" fmla="*/ 60 h 128"/>
                <a:gd name="T16" fmla="*/ 240 w 240"/>
                <a:gd name="T17" fmla="*/ 64 h 128"/>
                <a:gd name="T18" fmla="*/ 238 w 240"/>
                <a:gd name="T19" fmla="*/ 68 h 128"/>
                <a:gd name="T20" fmla="*/ 122 w 240"/>
                <a:gd name="T21" fmla="*/ 128 h 128"/>
                <a:gd name="T22" fmla="*/ 120 w 240"/>
                <a:gd name="T23" fmla="*/ 128 h 128"/>
                <a:gd name="T24" fmla="*/ 13 w 240"/>
                <a:gd name="T25" fmla="*/ 64 h 128"/>
                <a:gd name="T26" fmla="*/ 120 w 240"/>
                <a:gd name="T27" fmla="*/ 119 h 128"/>
                <a:gd name="T28" fmla="*/ 227 w 240"/>
                <a:gd name="T29" fmla="*/ 64 h 128"/>
                <a:gd name="T30" fmla="*/ 120 w 240"/>
                <a:gd name="T31" fmla="*/ 9 h 128"/>
                <a:gd name="T32" fmla="*/ 13 w 240"/>
                <a:gd name="T33" fmla="*/ 6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0" h="128">
                  <a:moveTo>
                    <a:pt x="120" y="128"/>
                  </a:moveTo>
                  <a:cubicBezTo>
                    <a:pt x="119" y="128"/>
                    <a:pt x="119" y="128"/>
                    <a:pt x="118" y="128"/>
                  </a:cubicBezTo>
                  <a:cubicBezTo>
                    <a:pt x="2" y="68"/>
                    <a:pt x="2" y="68"/>
                    <a:pt x="2" y="68"/>
                  </a:cubicBezTo>
                  <a:cubicBezTo>
                    <a:pt x="1" y="67"/>
                    <a:pt x="0" y="65"/>
                    <a:pt x="0" y="64"/>
                  </a:cubicBezTo>
                  <a:cubicBezTo>
                    <a:pt x="0" y="63"/>
                    <a:pt x="1" y="61"/>
                    <a:pt x="2" y="60"/>
                  </a:cubicBezTo>
                  <a:cubicBezTo>
                    <a:pt x="118" y="0"/>
                    <a:pt x="118" y="0"/>
                    <a:pt x="118" y="0"/>
                  </a:cubicBezTo>
                  <a:cubicBezTo>
                    <a:pt x="119" y="0"/>
                    <a:pt x="121" y="0"/>
                    <a:pt x="122" y="0"/>
                  </a:cubicBezTo>
                  <a:cubicBezTo>
                    <a:pt x="238" y="60"/>
                    <a:pt x="238" y="60"/>
                    <a:pt x="238" y="60"/>
                  </a:cubicBezTo>
                  <a:cubicBezTo>
                    <a:pt x="239" y="61"/>
                    <a:pt x="240" y="63"/>
                    <a:pt x="240" y="64"/>
                  </a:cubicBezTo>
                  <a:cubicBezTo>
                    <a:pt x="240" y="65"/>
                    <a:pt x="239" y="67"/>
                    <a:pt x="238" y="68"/>
                  </a:cubicBezTo>
                  <a:cubicBezTo>
                    <a:pt x="122" y="128"/>
                    <a:pt x="122" y="128"/>
                    <a:pt x="122" y="128"/>
                  </a:cubicBezTo>
                  <a:cubicBezTo>
                    <a:pt x="121" y="128"/>
                    <a:pt x="121" y="128"/>
                    <a:pt x="120" y="128"/>
                  </a:cubicBezTo>
                  <a:close/>
                  <a:moveTo>
                    <a:pt x="13" y="64"/>
                  </a:moveTo>
                  <a:cubicBezTo>
                    <a:pt x="120" y="119"/>
                    <a:pt x="120" y="119"/>
                    <a:pt x="120" y="119"/>
                  </a:cubicBezTo>
                  <a:cubicBezTo>
                    <a:pt x="227" y="64"/>
                    <a:pt x="227" y="64"/>
                    <a:pt x="227" y="64"/>
                  </a:cubicBezTo>
                  <a:cubicBezTo>
                    <a:pt x="120" y="9"/>
                    <a:pt x="120" y="9"/>
                    <a:pt x="120" y="9"/>
                  </a:cubicBezTo>
                  <a:lnTo>
                    <a:pt x="13" y="64"/>
                  </a:lnTo>
                  <a:close/>
                </a:path>
              </a:pathLst>
            </a:custGeom>
            <a:solidFill>
              <a:prstClr val="black"/>
            </a:solidFill>
            <a:ln w="9525">
              <a:solidFill>
                <a:schemeClr val="accent2"/>
              </a:solidFill>
              <a:round/>
            </a:ln>
          </p:spPr>
          <p:txBody>
            <a:bodyPr vert="horz" wrap="square" lIns="91440" tIns="45720" rIns="91440" bIns="45720" numCol="1" anchor="t" anchorCtr="0" compatLnSpc="1"/>
            <a:p>
              <a:endParaRPr lang="en-US"/>
            </a:p>
          </p:txBody>
        </p:sp>
        <p:sp>
          <p:nvSpPr>
            <p:cNvPr id="281" name="Freeform 6"/>
            <p:cNvSpPr/>
            <p:nvPr>
              <p:custDataLst>
                <p:tags r:id="rId12"/>
              </p:custDataLst>
            </p:nvPr>
          </p:nvSpPr>
          <p:spPr bwMode="auto">
            <a:xfrm>
              <a:off x="911" y="2037"/>
              <a:ext cx="574" cy="194"/>
            </a:xfrm>
            <a:custGeom>
              <a:avLst/>
              <a:gdLst>
                <a:gd name="T0" fmla="*/ 120 w 240"/>
                <a:gd name="T1" fmla="*/ 81 h 81"/>
                <a:gd name="T2" fmla="*/ 118 w 240"/>
                <a:gd name="T3" fmla="*/ 81 h 81"/>
                <a:gd name="T4" fmla="*/ 2 w 240"/>
                <a:gd name="T5" fmla="*/ 16 h 81"/>
                <a:gd name="T6" fmla="*/ 0 w 240"/>
                <a:gd name="T7" fmla="*/ 12 h 81"/>
                <a:gd name="T8" fmla="*/ 2 w 240"/>
                <a:gd name="T9" fmla="*/ 9 h 81"/>
                <a:gd name="T10" fmla="*/ 18 w 240"/>
                <a:gd name="T11" fmla="*/ 1 h 81"/>
                <a:gd name="T12" fmla="*/ 24 w 240"/>
                <a:gd name="T13" fmla="*/ 3 h 81"/>
                <a:gd name="T14" fmla="*/ 22 w 240"/>
                <a:gd name="T15" fmla="*/ 9 h 81"/>
                <a:gd name="T16" fmla="*/ 13 w 240"/>
                <a:gd name="T17" fmla="*/ 13 h 81"/>
                <a:gd name="T18" fmla="*/ 120 w 240"/>
                <a:gd name="T19" fmla="*/ 72 h 81"/>
                <a:gd name="T20" fmla="*/ 227 w 240"/>
                <a:gd name="T21" fmla="*/ 13 h 81"/>
                <a:gd name="T22" fmla="*/ 218 w 240"/>
                <a:gd name="T23" fmla="*/ 9 h 81"/>
                <a:gd name="T24" fmla="*/ 216 w 240"/>
                <a:gd name="T25" fmla="*/ 3 h 81"/>
                <a:gd name="T26" fmla="*/ 222 w 240"/>
                <a:gd name="T27" fmla="*/ 1 h 81"/>
                <a:gd name="T28" fmla="*/ 238 w 240"/>
                <a:gd name="T29" fmla="*/ 9 h 81"/>
                <a:gd name="T30" fmla="*/ 240 w 240"/>
                <a:gd name="T31" fmla="*/ 12 h 81"/>
                <a:gd name="T32" fmla="*/ 238 w 240"/>
                <a:gd name="T33" fmla="*/ 16 h 81"/>
                <a:gd name="T34" fmla="*/ 122 w 240"/>
                <a:gd name="T35" fmla="*/ 81 h 81"/>
                <a:gd name="T36" fmla="*/ 120 w 240"/>
                <a:gd name="T3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0" h="81">
                  <a:moveTo>
                    <a:pt x="120" y="81"/>
                  </a:moveTo>
                  <a:cubicBezTo>
                    <a:pt x="119" y="81"/>
                    <a:pt x="119" y="81"/>
                    <a:pt x="118" y="81"/>
                  </a:cubicBezTo>
                  <a:cubicBezTo>
                    <a:pt x="2" y="16"/>
                    <a:pt x="2" y="16"/>
                    <a:pt x="2" y="16"/>
                  </a:cubicBezTo>
                  <a:cubicBezTo>
                    <a:pt x="0" y="16"/>
                    <a:pt x="0" y="14"/>
                    <a:pt x="0" y="12"/>
                  </a:cubicBezTo>
                  <a:cubicBezTo>
                    <a:pt x="0" y="11"/>
                    <a:pt x="1" y="10"/>
                    <a:pt x="2" y="9"/>
                  </a:cubicBezTo>
                  <a:cubicBezTo>
                    <a:pt x="18" y="1"/>
                    <a:pt x="18" y="1"/>
                    <a:pt x="18" y="1"/>
                  </a:cubicBezTo>
                  <a:cubicBezTo>
                    <a:pt x="20" y="0"/>
                    <a:pt x="23" y="1"/>
                    <a:pt x="24" y="3"/>
                  </a:cubicBezTo>
                  <a:cubicBezTo>
                    <a:pt x="25" y="5"/>
                    <a:pt x="24" y="8"/>
                    <a:pt x="22" y="9"/>
                  </a:cubicBezTo>
                  <a:cubicBezTo>
                    <a:pt x="13" y="13"/>
                    <a:pt x="13" y="13"/>
                    <a:pt x="13" y="13"/>
                  </a:cubicBezTo>
                  <a:cubicBezTo>
                    <a:pt x="120" y="72"/>
                    <a:pt x="120" y="72"/>
                    <a:pt x="120" y="72"/>
                  </a:cubicBezTo>
                  <a:cubicBezTo>
                    <a:pt x="227" y="13"/>
                    <a:pt x="227" y="13"/>
                    <a:pt x="227" y="13"/>
                  </a:cubicBezTo>
                  <a:cubicBezTo>
                    <a:pt x="218" y="9"/>
                    <a:pt x="218" y="9"/>
                    <a:pt x="218" y="9"/>
                  </a:cubicBezTo>
                  <a:cubicBezTo>
                    <a:pt x="216" y="8"/>
                    <a:pt x="215" y="5"/>
                    <a:pt x="216" y="3"/>
                  </a:cubicBezTo>
                  <a:cubicBezTo>
                    <a:pt x="217" y="1"/>
                    <a:pt x="220" y="0"/>
                    <a:pt x="222" y="1"/>
                  </a:cubicBezTo>
                  <a:cubicBezTo>
                    <a:pt x="238" y="9"/>
                    <a:pt x="238" y="9"/>
                    <a:pt x="238" y="9"/>
                  </a:cubicBezTo>
                  <a:cubicBezTo>
                    <a:pt x="239" y="10"/>
                    <a:pt x="240" y="11"/>
                    <a:pt x="240" y="12"/>
                  </a:cubicBezTo>
                  <a:cubicBezTo>
                    <a:pt x="240" y="14"/>
                    <a:pt x="240" y="16"/>
                    <a:pt x="238" y="16"/>
                  </a:cubicBezTo>
                  <a:cubicBezTo>
                    <a:pt x="122" y="81"/>
                    <a:pt x="122" y="81"/>
                    <a:pt x="122" y="81"/>
                  </a:cubicBezTo>
                  <a:cubicBezTo>
                    <a:pt x="121" y="81"/>
                    <a:pt x="121" y="81"/>
                    <a:pt x="120" y="81"/>
                  </a:cubicBezTo>
                  <a:close/>
                </a:path>
              </a:pathLst>
            </a:custGeom>
            <a:solidFill>
              <a:prstClr val="black"/>
            </a:solidFill>
            <a:ln w="9525">
              <a:solidFill>
                <a:schemeClr val="accent2"/>
              </a:solidFill>
              <a:round/>
            </a:ln>
          </p:spPr>
          <p:txBody>
            <a:bodyPr vert="horz" wrap="square" lIns="91440" tIns="45720" rIns="91440" bIns="45720" numCol="1" anchor="t" anchorCtr="0" compatLnSpc="1"/>
            <a:p>
              <a:endParaRPr lang="en-US"/>
            </a:p>
          </p:txBody>
        </p:sp>
        <p:sp>
          <p:nvSpPr>
            <p:cNvPr id="282" name="Freeform 7"/>
            <p:cNvSpPr/>
            <p:nvPr>
              <p:custDataLst>
                <p:tags r:id="rId13"/>
              </p:custDataLst>
            </p:nvPr>
          </p:nvSpPr>
          <p:spPr bwMode="auto">
            <a:xfrm>
              <a:off x="911" y="2152"/>
              <a:ext cx="574" cy="193"/>
            </a:xfrm>
            <a:custGeom>
              <a:avLst/>
              <a:gdLst>
                <a:gd name="T0" fmla="*/ 120 w 240"/>
                <a:gd name="T1" fmla="*/ 81 h 81"/>
                <a:gd name="T2" fmla="*/ 118 w 240"/>
                <a:gd name="T3" fmla="*/ 81 h 81"/>
                <a:gd name="T4" fmla="*/ 2 w 240"/>
                <a:gd name="T5" fmla="*/ 16 h 81"/>
                <a:gd name="T6" fmla="*/ 0 w 240"/>
                <a:gd name="T7" fmla="*/ 12 h 81"/>
                <a:gd name="T8" fmla="*/ 2 w 240"/>
                <a:gd name="T9" fmla="*/ 9 h 81"/>
                <a:gd name="T10" fmla="*/ 18 w 240"/>
                <a:gd name="T11" fmla="*/ 1 h 81"/>
                <a:gd name="T12" fmla="*/ 24 w 240"/>
                <a:gd name="T13" fmla="*/ 3 h 81"/>
                <a:gd name="T14" fmla="*/ 22 w 240"/>
                <a:gd name="T15" fmla="*/ 9 h 81"/>
                <a:gd name="T16" fmla="*/ 13 w 240"/>
                <a:gd name="T17" fmla="*/ 13 h 81"/>
                <a:gd name="T18" fmla="*/ 120 w 240"/>
                <a:gd name="T19" fmla="*/ 72 h 81"/>
                <a:gd name="T20" fmla="*/ 227 w 240"/>
                <a:gd name="T21" fmla="*/ 13 h 81"/>
                <a:gd name="T22" fmla="*/ 218 w 240"/>
                <a:gd name="T23" fmla="*/ 9 h 81"/>
                <a:gd name="T24" fmla="*/ 216 w 240"/>
                <a:gd name="T25" fmla="*/ 3 h 81"/>
                <a:gd name="T26" fmla="*/ 222 w 240"/>
                <a:gd name="T27" fmla="*/ 1 h 81"/>
                <a:gd name="T28" fmla="*/ 238 w 240"/>
                <a:gd name="T29" fmla="*/ 9 h 81"/>
                <a:gd name="T30" fmla="*/ 240 w 240"/>
                <a:gd name="T31" fmla="*/ 12 h 81"/>
                <a:gd name="T32" fmla="*/ 238 w 240"/>
                <a:gd name="T33" fmla="*/ 16 h 81"/>
                <a:gd name="T34" fmla="*/ 122 w 240"/>
                <a:gd name="T35" fmla="*/ 81 h 81"/>
                <a:gd name="T36" fmla="*/ 120 w 240"/>
                <a:gd name="T3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0" h="81">
                  <a:moveTo>
                    <a:pt x="120" y="81"/>
                  </a:moveTo>
                  <a:cubicBezTo>
                    <a:pt x="119" y="81"/>
                    <a:pt x="119" y="81"/>
                    <a:pt x="118" y="81"/>
                  </a:cubicBezTo>
                  <a:cubicBezTo>
                    <a:pt x="2" y="16"/>
                    <a:pt x="2" y="16"/>
                    <a:pt x="2" y="16"/>
                  </a:cubicBezTo>
                  <a:cubicBezTo>
                    <a:pt x="0" y="16"/>
                    <a:pt x="0" y="14"/>
                    <a:pt x="0" y="12"/>
                  </a:cubicBezTo>
                  <a:cubicBezTo>
                    <a:pt x="0" y="11"/>
                    <a:pt x="1" y="10"/>
                    <a:pt x="2" y="9"/>
                  </a:cubicBezTo>
                  <a:cubicBezTo>
                    <a:pt x="18" y="1"/>
                    <a:pt x="18" y="1"/>
                    <a:pt x="18" y="1"/>
                  </a:cubicBezTo>
                  <a:cubicBezTo>
                    <a:pt x="20" y="0"/>
                    <a:pt x="23" y="1"/>
                    <a:pt x="24" y="3"/>
                  </a:cubicBezTo>
                  <a:cubicBezTo>
                    <a:pt x="25" y="5"/>
                    <a:pt x="24" y="8"/>
                    <a:pt x="22" y="9"/>
                  </a:cubicBezTo>
                  <a:cubicBezTo>
                    <a:pt x="13" y="13"/>
                    <a:pt x="13" y="13"/>
                    <a:pt x="13" y="13"/>
                  </a:cubicBezTo>
                  <a:cubicBezTo>
                    <a:pt x="120" y="72"/>
                    <a:pt x="120" y="72"/>
                    <a:pt x="120" y="72"/>
                  </a:cubicBezTo>
                  <a:cubicBezTo>
                    <a:pt x="227" y="13"/>
                    <a:pt x="227" y="13"/>
                    <a:pt x="227" y="13"/>
                  </a:cubicBezTo>
                  <a:cubicBezTo>
                    <a:pt x="218" y="9"/>
                    <a:pt x="218" y="9"/>
                    <a:pt x="218" y="9"/>
                  </a:cubicBezTo>
                  <a:cubicBezTo>
                    <a:pt x="216" y="8"/>
                    <a:pt x="215" y="5"/>
                    <a:pt x="216" y="3"/>
                  </a:cubicBezTo>
                  <a:cubicBezTo>
                    <a:pt x="217" y="1"/>
                    <a:pt x="220" y="0"/>
                    <a:pt x="222" y="1"/>
                  </a:cubicBezTo>
                  <a:cubicBezTo>
                    <a:pt x="238" y="9"/>
                    <a:pt x="238" y="9"/>
                    <a:pt x="238" y="9"/>
                  </a:cubicBezTo>
                  <a:cubicBezTo>
                    <a:pt x="239" y="10"/>
                    <a:pt x="240" y="11"/>
                    <a:pt x="240" y="12"/>
                  </a:cubicBezTo>
                  <a:cubicBezTo>
                    <a:pt x="240" y="14"/>
                    <a:pt x="240" y="16"/>
                    <a:pt x="238" y="16"/>
                  </a:cubicBezTo>
                  <a:cubicBezTo>
                    <a:pt x="122" y="81"/>
                    <a:pt x="122" y="81"/>
                    <a:pt x="122" y="81"/>
                  </a:cubicBezTo>
                  <a:cubicBezTo>
                    <a:pt x="121" y="81"/>
                    <a:pt x="121" y="81"/>
                    <a:pt x="120" y="81"/>
                  </a:cubicBezTo>
                  <a:close/>
                </a:path>
              </a:pathLst>
            </a:custGeom>
            <a:solidFill>
              <a:prstClr val="black"/>
            </a:solidFill>
            <a:ln w="9525">
              <a:solidFill>
                <a:schemeClr val="accent2"/>
              </a:solidFill>
              <a:round/>
            </a:ln>
          </p:spPr>
          <p:txBody>
            <a:bodyPr vert="horz" wrap="square" lIns="91440" tIns="45720" rIns="91440" bIns="45720" numCol="1" anchor="t" anchorCtr="0" compatLnSpc="1"/>
            <a:p>
              <a:endParaRPr lang="en-US"/>
            </a:p>
          </p:txBody>
        </p:sp>
      </p:grpSp>
      <p:grpSp>
        <p:nvGrpSpPr>
          <p:cNvPr id="283" name="Group 4"/>
          <p:cNvGrpSpPr>
            <a:grpSpLocks noChangeAspect="1"/>
          </p:cNvGrpSpPr>
          <p:nvPr>
            <p:custDataLst>
              <p:tags r:id="rId14"/>
            </p:custDataLst>
          </p:nvPr>
        </p:nvGrpSpPr>
        <p:grpSpPr bwMode="auto">
          <a:xfrm>
            <a:off x="5831384" y="4185302"/>
            <a:ext cx="281294" cy="262182"/>
            <a:chOff x="911" y="1810"/>
            <a:chExt cx="574" cy="535"/>
          </a:xfrm>
          <a:solidFill>
            <a:schemeClr val="accent3"/>
          </a:solidFill>
        </p:grpSpPr>
        <p:sp>
          <p:nvSpPr>
            <p:cNvPr id="284" name="Freeform 5"/>
            <p:cNvSpPr>
              <a:spLocks noEditPoints="1"/>
            </p:cNvSpPr>
            <p:nvPr>
              <p:custDataLst>
                <p:tags r:id="rId15"/>
              </p:custDataLst>
            </p:nvPr>
          </p:nvSpPr>
          <p:spPr bwMode="auto">
            <a:xfrm>
              <a:off x="911" y="1810"/>
              <a:ext cx="574" cy="306"/>
            </a:xfrm>
            <a:custGeom>
              <a:avLst/>
              <a:gdLst>
                <a:gd name="T0" fmla="*/ 120 w 240"/>
                <a:gd name="T1" fmla="*/ 128 h 128"/>
                <a:gd name="T2" fmla="*/ 118 w 240"/>
                <a:gd name="T3" fmla="*/ 128 h 128"/>
                <a:gd name="T4" fmla="*/ 2 w 240"/>
                <a:gd name="T5" fmla="*/ 68 h 128"/>
                <a:gd name="T6" fmla="*/ 0 w 240"/>
                <a:gd name="T7" fmla="*/ 64 h 128"/>
                <a:gd name="T8" fmla="*/ 2 w 240"/>
                <a:gd name="T9" fmla="*/ 60 h 128"/>
                <a:gd name="T10" fmla="*/ 118 w 240"/>
                <a:gd name="T11" fmla="*/ 0 h 128"/>
                <a:gd name="T12" fmla="*/ 122 w 240"/>
                <a:gd name="T13" fmla="*/ 0 h 128"/>
                <a:gd name="T14" fmla="*/ 238 w 240"/>
                <a:gd name="T15" fmla="*/ 60 h 128"/>
                <a:gd name="T16" fmla="*/ 240 w 240"/>
                <a:gd name="T17" fmla="*/ 64 h 128"/>
                <a:gd name="T18" fmla="*/ 238 w 240"/>
                <a:gd name="T19" fmla="*/ 68 h 128"/>
                <a:gd name="T20" fmla="*/ 122 w 240"/>
                <a:gd name="T21" fmla="*/ 128 h 128"/>
                <a:gd name="T22" fmla="*/ 120 w 240"/>
                <a:gd name="T23" fmla="*/ 128 h 128"/>
                <a:gd name="T24" fmla="*/ 13 w 240"/>
                <a:gd name="T25" fmla="*/ 64 h 128"/>
                <a:gd name="T26" fmla="*/ 120 w 240"/>
                <a:gd name="T27" fmla="*/ 119 h 128"/>
                <a:gd name="T28" fmla="*/ 227 w 240"/>
                <a:gd name="T29" fmla="*/ 64 h 128"/>
                <a:gd name="T30" fmla="*/ 120 w 240"/>
                <a:gd name="T31" fmla="*/ 9 h 128"/>
                <a:gd name="T32" fmla="*/ 13 w 240"/>
                <a:gd name="T33" fmla="*/ 6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0" h="128">
                  <a:moveTo>
                    <a:pt x="120" y="128"/>
                  </a:moveTo>
                  <a:cubicBezTo>
                    <a:pt x="119" y="128"/>
                    <a:pt x="119" y="128"/>
                    <a:pt x="118" y="128"/>
                  </a:cubicBezTo>
                  <a:cubicBezTo>
                    <a:pt x="2" y="68"/>
                    <a:pt x="2" y="68"/>
                    <a:pt x="2" y="68"/>
                  </a:cubicBezTo>
                  <a:cubicBezTo>
                    <a:pt x="1" y="67"/>
                    <a:pt x="0" y="65"/>
                    <a:pt x="0" y="64"/>
                  </a:cubicBezTo>
                  <a:cubicBezTo>
                    <a:pt x="0" y="63"/>
                    <a:pt x="1" y="61"/>
                    <a:pt x="2" y="60"/>
                  </a:cubicBezTo>
                  <a:cubicBezTo>
                    <a:pt x="118" y="0"/>
                    <a:pt x="118" y="0"/>
                    <a:pt x="118" y="0"/>
                  </a:cubicBezTo>
                  <a:cubicBezTo>
                    <a:pt x="119" y="0"/>
                    <a:pt x="121" y="0"/>
                    <a:pt x="122" y="0"/>
                  </a:cubicBezTo>
                  <a:cubicBezTo>
                    <a:pt x="238" y="60"/>
                    <a:pt x="238" y="60"/>
                    <a:pt x="238" y="60"/>
                  </a:cubicBezTo>
                  <a:cubicBezTo>
                    <a:pt x="239" y="61"/>
                    <a:pt x="240" y="63"/>
                    <a:pt x="240" y="64"/>
                  </a:cubicBezTo>
                  <a:cubicBezTo>
                    <a:pt x="240" y="65"/>
                    <a:pt x="239" y="67"/>
                    <a:pt x="238" y="68"/>
                  </a:cubicBezTo>
                  <a:cubicBezTo>
                    <a:pt x="122" y="128"/>
                    <a:pt x="122" y="128"/>
                    <a:pt x="122" y="128"/>
                  </a:cubicBezTo>
                  <a:cubicBezTo>
                    <a:pt x="121" y="128"/>
                    <a:pt x="121" y="128"/>
                    <a:pt x="120" y="128"/>
                  </a:cubicBezTo>
                  <a:close/>
                  <a:moveTo>
                    <a:pt x="13" y="64"/>
                  </a:moveTo>
                  <a:cubicBezTo>
                    <a:pt x="120" y="119"/>
                    <a:pt x="120" y="119"/>
                    <a:pt x="120" y="119"/>
                  </a:cubicBezTo>
                  <a:cubicBezTo>
                    <a:pt x="227" y="64"/>
                    <a:pt x="227" y="64"/>
                    <a:pt x="227" y="64"/>
                  </a:cubicBezTo>
                  <a:cubicBezTo>
                    <a:pt x="120" y="9"/>
                    <a:pt x="120" y="9"/>
                    <a:pt x="120" y="9"/>
                  </a:cubicBezTo>
                  <a:lnTo>
                    <a:pt x="13" y="64"/>
                  </a:lnTo>
                  <a:close/>
                </a:path>
              </a:pathLst>
            </a:custGeom>
            <a:solidFill>
              <a:prstClr val="black"/>
            </a:solidFill>
            <a:ln w="9525">
              <a:solidFill>
                <a:schemeClr val="accent3"/>
              </a:solidFill>
              <a:round/>
            </a:ln>
          </p:spPr>
          <p:txBody>
            <a:bodyPr vert="horz" wrap="square" lIns="91440" tIns="45720" rIns="91440" bIns="45720" numCol="1" anchor="t" anchorCtr="0" compatLnSpc="1"/>
            <a:p>
              <a:endParaRPr lang="en-US"/>
            </a:p>
          </p:txBody>
        </p:sp>
        <p:sp>
          <p:nvSpPr>
            <p:cNvPr id="285" name="Freeform 6"/>
            <p:cNvSpPr/>
            <p:nvPr>
              <p:custDataLst>
                <p:tags r:id="rId16"/>
              </p:custDataLst>
            </p:nvPr>
          </p:nvSpPr>
          <p:spPr bwMode="auto">
            <a:xfrm>
              <a:off x="911" y="2037"/>
              <a:ext cx="574" cy="194"/>
            </a:xfrm>
            <a:custGeom>
              <a:avLst/>
              <a:gdLst>
                <a:gd name="T0" fmla="*/ 120 w 240"/>
                <a:gd name="T1" fmla="*/ 81 h 81"/>
                <a:gd name="T2" fmla="*/ 118 w 240"/>
                <a:gd name="T3" fmla="*/ 81 h 81"/>
                <a:gd name="T4" fmla="*/ 2 w 240"/>
                <a:gd name="T5" fmla="*/ 16 h 81"/>
                <a:gd name="T6" fmla="*/ 0 w 240"/>
                <a:gd name="T7" fmla="*/ 12 h 81"/>
                <a:gd name="T8" fmla="*/ 2 w 240"/>
                <a:gd name="T9" fmla="*/ 9 h 81"/>
                <a:gd name="T10" fmla="*/ 18 w 240"/>
                <a:gd name="T11" fmla="*/ 1 h 81"/>
                <a:gd name="T12" fmla="*/ 24 w 240"/>
                <a:gd name="T13" fmla="*/ 3 h 81"/>
                <a:gd name="T14" fmla="*/ 22 w 240"/>
                <a:gd name="T15" fmla="*/ 9 h 81"/>
                <a:gd name="T16" fmla="*/ 13 w 240"/>
                <a:gd name="T17" fmla="*/ 13 h 81"/>
                <a:gd name="T18" fmla="*/ 120 w 240"/>
                <a:gd name="T19" fmla="*/ 72 h 81"/>
                <a:gd name="T20" fmla="*/ 227 w 240"/>
                <a:gd name="T21" fmla="*/ 13 h 81"/>
                <a:gd name="T22" fmla="*/ 218 w 240"/>
                <a:gd name="T23" fmla="*/ 9 h 81"/>
                <a:gd name="T24" fmla="*/ 216 w 240"/>
                <a:gd name="T25" fmla="*/ 3 h 81"/>
                <a:gd name="T26" fmla="*/ 222 w 240"/>
                <a:gd name="T27" fmla="*/ 1 h 81"/>
                <a:gd name="T28" fmla="*/ 238 w 240"/>
                <a:gd name="T29" fmla="*/ 9 h 81"/>
                <a:gd name="T30" fmla="*/ 240 w 240"/>
                <a:gd name="T31" fmla="*/ 12 h 81"/>
                <a:gd name="T32" fmla="*/ 238 w 240"/>
                <a:gd name="T33" fmla="*/ 16 h 81"/>
                <a:gd name="T34" fmla="*/ 122 w 240"/>
                <a:gd name="T35" fmla="*/ 81 h 81"/>
                <a:gd name="T36" fmla="*/ 120 w 240"/>
                <a:gd name="T3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0" h="81">
                  <a:moveTo>
                    <a:pt x="120" y="81"/>
                  </a:moveTo>
                  <a:cubicBezTo>
                    <a:pt x="119" y="81"/>
                    <a:pt x="119" y="81"/>
                    <a:pt x="118" y="81"/>
                  </a:cubicBezTo>
                  <a:cubicBezTo>
                    <a:pt x="2" y="16"/>
                    <a:pt x="2" y="16"/>
                    <a:pt x="2" y="16"/>
                  </a:cubicBezTo>
                  <a:cubicBezTo>
                    <a:pt x="0" y="16"/>
                    <a:pt x="0" y="14"/>
                    <a:pt x="0" y="12"/>
                  </a:cubicBezTo>
                  <a:cubicBezTo>
                    <a:pt x="0" y="11"/>
                    <a:pt x="1" y="10"/>
                    <a:pt x="2" y="9"/>
                  </a:cubicBezTo>
                  <a:cubicBezTo>
                    <a:pt x="18" y="1"/>
                    <a:pt x="18" y="1"/>
                    <a:pt x="18" y="1"/>
                  </a:cubicBezTo>
                  <a:cubicBezTo>
                    <a:pt x="20" y="0"/>
                    <a:pt x="23" y="1"/>
                    <a:pt x="24" y="3"/>
                  </a:cubicBezTo>
                  <a:cubicBezTo>
                    <a:pt x="25" y="5"/>
                    <a:pt x="24" y="8"/>
                    <a:pt x="22" y="9"/>
                  </a:cubicBezTo>
                  <a:cubicBezTo>
                    <a:pt x="13" y="13"/>
                    <a:pt x="13" y="13"/>
                    <a:pt x="13" y="13"/>
                  </a:cubicBezTo>
                  <a:cubicBezTo>
                    <a:pt x="120" y="72"/>
                    <a:pt x="120" y="72"/>
                    <a:pt x="120" y="72"/>
                  </a:cubicBezTo>
                  <a:cubicBezTo>
                    <a:pt x="227" y="13"/>
                    <a:pt x="227" y="13"/>
                    <a:pt x="227" y="13"/>
                  </a:cubicBezTo>
                  <a:cubicBezTo>
                    <a:pt x="218" y="9"/>
                    <a:pt x="218" y="9"/>
                    <a:pt x="218" y="9"/>
                  </a:cubicBezTo>
                  <a:cubicBezTo>
                    <a:pt x="216" y="8"/>
                    <a:pt x="215" y="5"/>
                    <a:pt x="216" y="3"/>
                  </a:cubicBezTo>
                  <a:cubicBezTo>
                    <a:pt x="217" y="1"/>
                    <a:pt x="220" y="0"/>
                    <a:pt x="222" y="1"/>
                  </a:cubicBezTo>
                  <a:cubicBezTo>
                    <a:pt x="238" y="9"/>
                    <a:pt x="238" y="9"/>
                    <a:pt x="238" y="9"/>
                  </a:cubicBezTo>
                  <a:cubicBezTo>
                    <a:pt x="239" y="10"/>
                    <a:pt x="240" y="11"/>
                    <a:pt x="240" y="12"/>
                  </a:cubicBezTo>
                  <a:cubicBezTo>
                    <a:pt x="240" y="14"/>
                    <a:pt x="240" y="16"/>
                    <a:pt x="238" y="16"/>
                  </a:cubicBezTo>
                  <a:cubicBezTo>
                    <a:pt x="122" y="81"/>
                    <a:pt x="122" y="81"/>
                    <a:pt x="122" y="81"/>
                  </a:cubicBezTo>
                  <a:cubicBezTo>
                    <a:pt x="121" y="81"/>
                    <a:pt x="121" y="81"/>
                    <a:pt x="120" y="81"/>
                  </a:cubicBezTo>
                  <a:close/>
                </a:path>
              </a:pathLst>
            </a:custGeom>
            <a:solidFill>
              <a:prstClr val="black"/>
            </a:solidFill>
            <a:ln w="9525">
              <a:solidFill>
                <a:schemeClr val="accent3"/>
              </a:solidFill>
              <a:round/>
            </a:ln>
          </p:spPr>
          <p:txBody>
            <a:bodyPr vert="horz" wrap="square" lIns="91440" tIns="45720" rIns="91440" bIns="45720" numCol="1" anchor="t" anchorCtr="0" compatLnSpc="1"/>
            <a:p>
              <a:endParaRPr lang="en-US"/>
            </a:p>
          </p:txBody>
        </p:sp>
        <p:sp>
          <p:nvSpPr>
            <p:cNvPr id="286" name="Freeform 7"/>
            <p:cNvSpPr/>
            <p:nvPr>
              <p:custDataLst>
                <p:tags r:id="rId17"/>
              </p:custDataLst>
            </p:nvPr>
          </p:nvSpPr>
          <p:spPr bwMode="auto">
            <a:xfrm>
              <a:off x="911" y="2152"/>
              <a:ext cx="574" cy="193"/>
            </a:xfrm>
            <a:custGeom>
              <a:avLst/>
              <a:gdLst>
                <a:gd name="T0" fmla="*/ 120 w 240"/>
                <a:gd name="T1" fmla="*/ 81 h 81"/>
                <a:gd name="T2" fmla="*/ 118 w 240"/>
                <a:gd name="T3" fmla="*/ 81 h 81"/>
                <a:gd name="T4" fmla="*/ 2 w 240"/>
                <a:gd name="T5" fmla="*/ 16 h 81"/>
                <a:gd name="T6" fmla="*/ 0 w 240"/>
                <a:gd name="T7" fmla="*/ 12 h 81"/>
                <a:gd name="T8" fmla="*/ 2 w 240"/>
                <a:gd name="T9" fmla="*/ 9 h 81"/>
                <a:gd name="T10" fmla="*/ 18 w 240"/>
                <a:gd name="T11" fmla="*/ 1 h 81"/>
                <a:gd name="T12" fmla="*/ 24 w 240"/>
                <a:gd name="T13" fmla="*/ 3 h 81"/>
                <a:gd name="T14" fmla="*/ 22 w 240"/>
                <a:gd name="T15" fmla="*/ 9 h 81"/>
                <a:gd name="T16" fmla="*/ 13 w 240"/>
                <a:gd name="T17" fmla="*/ 13 h 81"/>
                <a:gd name="T18" fmla="*/ 120 w 240"/>
                <a:gd name="T19" fmla="*/ 72 h 81"/>
                <a:gd name="T20" fmla="*/ 227 w 240"/>
                <a:gd name="T21" fmla="*/ 13 h 81"/>
                <a:gd name="T22" fmla="*/ 218 w 240"/>
                <a:gd name="T23" fmla="*/ 9 h 81"/>
                <a:gd name="T24" fmla="*/ 216 w 240"/>
                <a:gd name="T25" fmla="*/ 3 h 81"/>
                <a:gd name="T26" fmla="*/ 222 w 240"/>
                <a:gd name="T27" fmla="*/ 1 h 81"/>
                <a:gd name="T28" fmla="*/ 238 w 240"/>
                <a:gd name="T29" fmla="*/ 9 h 81"/>
                <a:gd name="T30" fmla="*/ 240 w 240"/>
                <a:gd name="T31" fmla="*/ 12 h 81"/>
                <a:gd name="T32" fmla="*/ 238 w 240"/>
                <a:gd name="T33" fmla="*/ 16 h 81"/>
                <a:gd name="T34" fmla="*/ 122 w 240"/>
                <a:gd name="T35" fmla="*/ 81 h 81"/>
                <a:gd name="T36" fmla="*/ 120 w 240"/>
                <a:gd name="T3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0" h="81">
                  <a:moveTo>
                    <a:pt x="120" y="81"/>
                  </a:moveTo>
                  <a:cubicBezTo>
                    <a:pt x="119" y="81"/>
                    <a:pt x="119" y="81"/>
                    <a:pt x="118" y="81"/>
                  </a:cubicBezTo>
                  <a:cubicBezTo>
                    <a:pt x="2" y="16"/>
                    <a:pt x="2" y="16"/>
                    <a:pt x="2" y="16"/>
                  </a:cubicBezTo>
                  <a:cubicBezTo>
                    <a:pt x="0" y="16"/>
                    <a:pt x="0" y="14"/>
                    <a:pt x="0" y="12"/>
                  </a:cubicBezTo>
                  <a:cubicBezTo>
                    <a:pt x="0" y="11"/>
                    <a:pt x="1" y="10"/>
                    <a:pt x="2" y="9"/>
                  </a:cubicBezTo>
                  <a:cubicBezTo>
                    <a:pt x="18" y="1"/>
                    <a:pt x="18" y="1"/>
                    <a:pt x="18" y="1"/>
                  </a:cubicBezTo>
                  <a:cubicBezTo>
                    <a:pt x="20" y="0"/>
                    <a:pt x="23" y="1"/>
                    <a:pt x="24" y="3"/>
                  </a:cubicBezTo>
                  <a:cubicBezTo>
                    <a:pt x="25" y="5"/>
                    <a:pt x="24" y="8"/>
                    <a:pt x="22" y="9"/>
                  </a:cubicBezTo>
                  <a:cubicBezTo>
                    <a:pt x="13" y="13"/>
                    <a:pt x="13" y="13"/>
                    <a:pt x="13" y="13"/>
                  </a:cubicBezTo>
                  <a:cubicBezTo>
                    <a:pt x="120" y="72"/>
                    <a:pt x="120" y="72"/>
                    <a:pt x="120" y="72"/>
                  </a:cubicBezTo>
                  <a:cubicBezTo>
                    <a:pt x="227" y="13"/>
                    <a:pt x="227" y="13"/>
                    <a:pt x="227" y="13"/>
                  </a:cubicBezTo>
                  <a:cubicBezTo>
                    <a:pt x="218" y="9"/>
                    <a:pt x="218" y="9"/>
                    <a:pt x="218" y="9"/>
                  </a:cubicBezTo>
                  <a:cubicBezTo>
                    <a:pt x="216" y="8"/>
                    <a:pt x="215" y="5"/>
                    <a:pt x="216" y="3"/>
                  </a:cubicBezTo>
                  <a:cubicBezTo>
                    <a:pt x="217" y="1"/>
                    <a:pt x="220" y="0"/>
                    <a:pt x="222" y="1"/>
                  </a:cubicBezTo>
                  <a:cubicBezTo>
                    <a:pt x="238" y="9"/>
                    <a:pt x="238" y="9"/>
                    <a:pt x="238" y="9"/>
                  </a:cubicBezTo>
                  <a:cubicBezTo>
                    <a:pt x="239" y="10"/>
                    <a:pt x="240" y="11"/>
                    <a:pt x="240" y="12"/>
                  </a:cubicBezTo>
                  <a:cubicBezTo>
                    <a:pt x="240" y="14"/>
                    <a:pt x="240" y="16"/>
                    <a:pt x="238" y="16"/>
                  </a:cubicBezTo>
                  <a:cubicBezTo>
                    <a:pt x="122" y="81"/>
                    <a:pt x="122" y="81"/>
                    <a:pt x="122" y="81"/>
                  </a:cubicBezTo>
                  <a:cubicBezTo>
                    <a:pt x="121" y="81"/>
                    <a:pt x="121" y="81"/>
                    <a:pt x="120" y="81"/>
                  </a:cubicBezTo>
                  <a:close/>
                </a:path>
              </a:pathLst>
            </a:custGeom>
            <a:solidFill>
              <a:prstClr val="black"/>
            </a:solidFill>
            <a:ln w="9525">
              <a:solidFill>
                <a:schemeClr val="accent3"/>
              </a:solidFill>
              <a:round/>
            </a:ln>
          </p:spPr>
          <p:txBody>
            <a:bodyPr vert="horz" wrap="square" lIns="91440" tIns="45720" rIns="91440" bIns="45720" numCol="1" anchor="t" anchorCtr="0" compatLnSpc="1"/>
            <a:p>
              <a:endParaRPr lang="en-US"/>
            </a:p>
          </p:txBody>
        </p:sp>
      </p:grpSp>
      <p:sp>
        <p:nvSpPr>
          <p:cNvPr id="7" name="TextBox 21"/>
          <p:cNvSpPr txBox="1"/>
          <p:nvPr>
            <p:custDataLst>
              <p:tags r:id="rId18"/>
            </p:custDataLst>
          </p:nvPr>
        </p:nvSpPr>
        <p:spPr>
          <a:xfrm>
            <a:off x="6217285" y="2315845"/>
            <a:ext cx="5067300" cy="663575"/>
          </a:xfrm>
          <a:prstGeom prst="rect">
            <a:avLst/>
          </a:prstGeom>
          <a:noFill/>
        </p:spPr>
        <p:txBody>
          <a:bodyPr wrap="square" rtlCol="0" anchor="ctr">
            <a:noAutofit/>
          </a:bodyPr>
          <a:p>
            <a:pPr marL="0" lvl="0" indent="0" algn="l">
              <a:lnSpc>
                <a:spcPct val="100000"/>
              </a:lnSpc>
              <a:spcBef>
                <a:spcPts val="0"/>
              </a:spcBef>
              <a:spcAft>
                <a:spcPts val="800"/>
              </a:spcAft>
              <a:buSzPct val="100000"/>
            </a:pPr>
            <a:r>
              <a:rPr lang="zh-CN" altLang="en-US" sz="2000" spc="100" dirty="0">
                <a:solidFill>
                  <a:schemeClr val="tx1">
                    <a:lumMod val="75000"/>
                    <a:lumOff val="25000"/>
                  </a:schemeClr>
                </a:solidFill>
                <a:latin typeface="+mj-lt"/>
                <a:ea typeface="+mj-lt"/>
                <a:cs typeface="+mj-lt"/>
              </a:rPr>
              <a:t>注意的对象（单调、静止——复杂、变化）</a:t>
            </a:r>
            <a:endParaRPr lang="zh-CN" altLang="en-US" sz="2000" spc="100" dirty="0">
              <a:solidFill>
                <a:schemeClr val="tx1">
                  <a:lumMod val="75000"/>
                  <a:lumOff val="25000"/>
                </a:schemeClr>
              </a:solidFill>
              <a:latin typeface="+mj-lt"/>
              <a:ea typeface="+mj-lt"/>
              <a:cs typeface="+mj-lt"/>
            </a:endParaRPr>
          </a:p>
        </p:txBody>
      </p:sp>
      <p:sp>
        <p:nvSpPr>
          <p:cNvPr id="8" name="TextBox 21"/>
          <p:cNvSpPr txBox="1"/>
          <p:nvPr>
            <p:custDataLst>
              <p:tags r:id="rId19"/>
            </p:custDataLst>
          </p:nvPr>
        </p:nvSpPr>
        <p:spPr>
          <a:xfrm>
            <a:off x="6217285" y="3165475"/>
            <a:ext cx="5067300" cy="549275"/>
          </a:xfrm>
          <a:prstGeom prst="rect">
            <a:avLst/>
          </a:prstGeom>
          <a:noFill/>
        </p:spPr>
        <p:txBody>
          <a:bodyPr wrap="square" rtlCol="0" anchor="ctr">
            <a:noAutofit/>
          </a:bodyPr>
          <a:p>
            <a:pPr marL="0" lvl="0" indent="0" algn="l">
              <a:lnSpc>
                <a:spcPct val="100000"/>
              </a:lnSpc>
              <a:spcBef>
                <a:spcPts val="0"/>
              </a:spcBef>
              <a:spcAft>
                <a:spcPts val="800"/>
              </a:spcAft>
              <a:buSzPct val="100000"/>
            </a:pPr>
            <a:r>
              <a:rPr lang="zh-CN" altLang="en-US" sz="2000" spc="140" dirty="0">
                <a:solidFill>
                  <a:schemeClr val="tx1">
                    <a:lumMod val="75000"/>
                    <a:lumOff val="25000"/>
                  </a:schemeClr>
                </a:solidFill>
                <a:latin typeface="+mj-lt"/>
                <a:ea typeface="+mj-lt"/>
              </a:rPr>
              <a:t>人的积极性（态度、兴趣、理解）</a:t>
            </a:r>
            <a:endParaRPr lang="zh-CN" altLang="en-US" sz="2000" spc="140" dirty="0">
              <a:solidFill>
                <a:schemeClr val="tx1">
                  <a:lumMod val="75000"/>
                  <a:lumOff val="25000"/>
                </a:schemeClr>
              </a:solidFill>
              <a:latin typeface="+mj-lt"/>
              <a:ea typeface="+mj-lt"/>
            </a:endParaRPr>
          </a:p>
        </p:txBody>
      </p:sp>
      <p:sp>
        <p:nvSpPr>
          <p:cNvPr id="9" name="TextBox 21"/>
          <p:cNvSpPr txBox="1"/>
          <p:nvPr>
            <p:custDataLst>
              <p:tags r:id="rId20"/>
            </p:custDataLst>
          </p:nvPr>
        </p:nvSpPr>
        <p:spPr>
          <a:xfrm>
            <a:off x="6217285" y="3992880"/>
            <a:ext cx="5067300" cy="549275"/>
          </a:xfrm>
          <a:prstGeom prst="rect">
            <a:avLst/>
          </a:prstGeom>
          <a:noFill/>
        </p:spPr>
        <p:txBody>
          <a:bodyPr wrap="square" rtlCol="0" anchor="ctr">
            <a:normAutofit/>
          </a:bodyPr>
          <a:p>
            <a:pPr marL="0" lvl="0" indent="0" algn="l">
              <a:lnSpc>
                <a:spcPct val="100000"/>
              </a:lnSpc>
              <a:spcBef>
                <a:spcPts val="0"/>
              </a:spcBef>
              <a:spcAft>
                <a:spcPts val="800"/>
              </a:spcAft>
              <a:buSzPct val="100000"/>
            </a:pPr>
            <a:r>
              <a:rPr lang="zh-CN" altLang="en-US" sz="2000" spc="220" dirty="0">
                <a:solidFill>
                  <a:schemeClr val="tx1">
                    <a:lumMod val="75000"/>
                    <a:lumOff val="25000"/>
                  </a:schemeClr>
                </a:solidFill>
                <a:latin typeface="+mj-lt"/>
                <a:ea typeface="+mj-lt"/>
              </a:rPr>
              <a:t>人的意志</a:t>
            </a:r>
            <a:endParaRPr lang="zh-CN" altLang="en-US" sz="2000" spc="220" dirty="0">
              <a:solidFill>
                <a:schemeClr val="tx1">
                  <a:lumMod val="75000"/>
                  <a:lumOff val="25000"/>
                </a:schemeClr>
              </a:solidFill>
              <a:latin typeface="+mj-lt"/>
              <a:ea typeface="+mj-lt"/>
            </a:endParaRPr>
          </a:p>
        </p:txBody>
      </p:sp>
    </p:spTree>
    <p:custDataLst>
      <p:tags r:id="rId21"/>
    </p:custDataLst>
  </p:cSld>
  <p:clrMapOvr>
    <a:masterClrMapping/>
  </p:clrMapOvr>
  <p:transition>
    <p:push dir="r"/>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直角三角形 10"/>
          <p:cNvSpPr/>
          <p:nvPr>
            <p:custDataLst>
              <p:tags r:id="rId1"/>
            </p:custDataLst>
          </p:nvPr>
        </p:nvSpPr>
        <p:spPr>
          <a:xfrm>
            <a:off x="0" y="0"/>
            <a:ext cx="2946400" cy="6858000"/>
          </a:xfrm>
          <a:prstGeom prst="rtTriangle">
            <a:avLst/>
          </a:prstGeom>
          <a:solidFill>
            <a:schemeClr val="accent1">
              <a:lumMod val="20000"/>
              <a:lumOff val="8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90204" pitchFamily="34" charset="0"/>
              <a:ea typeface="微软雅黑" panose="020B0503020204020204" charset="-122"/>
              <a:sym typeface="Arial" panose="020B0604020202090204" pitchFamily="34" charset="0"/>
            </a:endParaRPr>
          </a:p>
        </p:txBody>
      </p:sp>
      <p:sp>
        <p:nvSpPr>
          <p:cNvPr id="12" name="直角三角形 11"/>
          <p:cNvSpPr/>
          <p:nvPr>
            <p:custDataLst>
              <p:tags r:id="rId2"/>
            </p:custDataLst>
          </p:nvPr>
        </p:nvSpPr>
        <p:spPr>
          <a:xfrm flipH="1">
            <a:off x="9245598" y="0"/>
            <a:ext cx="2946400" cy="6858000"/>
          </a:xfrm>
          <a:prstGeom prst="rtTriangle">
            <a:avLst/>
          </a:prstGeom>
          <a:solidFill>
            <a:schemeClr val="accent1">
              <a:lumMod val="20000"/>
              <a:lumOff val="8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90204" pitchFamily="34" charset="0"/>
              <a:ea typeface="微软雅黑" panose="020B0503020204020204" charset="-122"/>
              <a:sym typeface="Arial" panose="020B0604020202090204" pitchFamily="34" charset="0"/>
            </a:endParaRPr>
          </a:p>
        </p:txBody>
      </p:sp>
      <p:sp>
        <p:nvSpPr>
          <p:cNvPr id="10" name="矩形: 圆顶角 9"/>
          <p:cNvSpPr/>
          <p:nvPr>
            <p:custDataLst>
              <p:tags r:id="rId3"/>
            </p:custDataLst>
          </p:nvPr>
        </p:nvSpPr>
        <p:spPr>
          <a:xfrm>
            <a:off x="419564" y="2299065"/>
            <a:ext cx="11366036" cy="4558935"/>
          </a:xfrm>
          <a:prstGeom prst="round2SameRect">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90204" pitchFamily="34" charset="0"/>
              <a:ea typeface="微软雅黑" panose="020B0503020204020204" charset="-122"/>
              <a:sym typeface="Arial" panose="020B0604020202090204" pitchFamily="34" charset="0"/>
            </a:endParaRPr>
          </a:p>
        </p:txBody>
      </p:sp>
      <p:sp>
        <p:nvSpPr>
          <p:cNvPr id="14" name="文本框 13"/>
          <p:cNvSpPr txBox="1"/>
          <p:nvPr>
            <p:custDataLst>
              <p:tags r:id="rId4"/>
            </p:custDataLst>
          </p:nvPr>
        </p:nvSpPr>
        <p:spPr>
          <a:xfrm>
            <a:off x="669924" y="1450226"/>
            <a:ext cx="10852150" cy="386861"/>
          </a:xfrm>
          <a:prstGeom prst="rect">
            <a:avLst/>
          </a:prstGeom>
          <a:noFill/>
        </p:spPr>
        <p:txBody>
          <a:bodyPr wrap="square" lIns="90170" tIns="46990" rIns="90170" bIns="46990" rtlCol="0" anchor="ctr">
            <a:normAutofit fontScale="90000"/>
          </a:bodyPr>
          <a:lstStyle>
            <a:defPPr>
              <a:defRPr lang="zh-CN"/>
            </a:defPPr>
            <a:lvl1pPr fontAlgn="auto">
              <a:lnSpc>
                <a:spcPct val="130000"/>
              </a:lnSpc>
              <a:spcAft>
                <a:spcPts val="1000"/>
              </a:spcAft>
              <a:defRPr sz="1600" spc="150"/>
            </a:lvl1pPr>
          </a:lstStyle>
          <a:p>
            <a:pPr lvl="0" algn="ctr">
              <a:lnSpc>
                <a:spcPct val="120000"/>
              </a:lnSpc>
              <a:spcAft>
                <a:spcPts val="0"/>
              </a:spcAft>
            </a:pPr>
            <a:r>
              <a:rPr lang="zh-CN" altLang="en-US" sz="1800">
                <a:solidFill>
                  <a:schemeClr val="dk1"/>
                </a:solidFill>
                <a:uFillTx/>
                <a:latin typeface="Arial" panose="020B0604020202090204" pitchFamily="34" charset="0"/>
                <a:ea typeface="微软雅黑" panose="020B0503020204020204" charset="-122"/>
                <a:sym typeface="Arial" panose="020B0604020202090204" pitchFamily="34" charset="0"/>
              </a:rPr>
              <a:t>单击此处可添加副标题</a:t>
            </a:r>
            <a:endParaRPr lang="zh-CN" altLang="en-US" sz="1800">
              <a:solidFill>
                <a:schemeClr val="dk1"/>
              </a:solidFill>
              <a:uFillTx/>
              <a:latin typeface="Arial" panose="020B0604020202090204" pitchFamily="34" charset="0"/>
              <a:ea typeface="微软雅黑" panose="020B0503020204020204" charset="-122"/>
              <a:sym typeface="Arial" panose="020B0604020202090204" pitchFamily="34" charset="0"/>
            </a:endParaRPr>
          </a:p>
        </p:txBody>
      </p:sp>
      <p:sp>
        <p:nvSpPr>
          <p:cNvPr id="15" name="文本框 14"/>
          <p:cNvSpPr txBox="1"/>
          <p:nvPr>
            <p:custDataLst>
              <p:tags r:id="rId5"/>
            </p:custDataLst>
          </p:nvPr>
        </p:nvSpPr>
        <p:spPr>
          <a:xfrm>
            <a:off x="669924" y="639097"/>
            <a:ext cx="10852150" cy="736013"/>
          </a:xfrm>
          <a:prstGeom prst="rect">
            <a:avLst/>
          </a:prstGeom>
          <a:noFill/>
        </p:spPr>
        <p:txBody>
          <a:bodyPr wrap="square" lIns="90170" tIns="46990" rIns="90170" bIns="46990" rtlCol="0">
            <a:normAutofit/>
          </a:bodyPr>
          <a:lstStyle/>
          <a:p>
            <a:pPr marL="0" indent="0" algn="ctr">
              <a:lnSpc>
                <a:spcPct val="100000"/>
              </a:lnSpc>
              <a:spcBef>
                <a:spcPts val="0"/>
              </a:spcBef>
              <a:spcAft>
                <a:spcPts val="0"/>
              </a:spcAft>
              <a:buSzPct val="100000"/>
              <a:buNone/>
            </a:pPr>
            <a:r>
              <a:rPr lang="zh-CN" altLang="en-US" sz="3800" b="1" spc="220" dirty="0">
                <a:solidFill>
                  <a:schemeClr val="accent1">
                    <a:lumMod val="75000"/>
                  </a:schemeClr>
                </a:solidFill>
                <a:latin typeface="Arial" panose="020B0604020202090204" pitchFamily="34" charset="0"/>
                <a:ea typeface="微软雅黑" panose="020B0503020204020204" charset="-122"/>
              </a:rPr>
              <a:t>小 资 料</a:t>
            </a:r>
            <a:endParaRPr lang="zh-CN" altLang="en-US" sz="3800" b="1" spc="220" dirty="0">
              <a:solidFill>
                <a:schemeClr val="accent1">
                  <a:lumMod val="75000"/>
                </a:schemeClr>
              </a:solidFill>
              <a:latin typeface="Arial" panose="020B0604020202090204" pitchFamily="34" charset="0"/>
              <a:ea typeface="微软雅黑" panose="020B0503020204020204" charset="-122"/>
            </a:endParaRPr>
          </a:p>
        </p:txBody>
      </p:sp>
      <p:sp>
        <p:nvSpPr>
          <p:cNvPr id="16" name="矩形 15"/>
          <p:cNvSpPr/>
          <p:nvPr>
            <p:custDataLst>
              <p:tags r:id="rId6"/>
            </p:custDataLst>
          </p:nvPr>
        </p:nvSpPr>
        <p:spPr>
          <a:xfrm>
            <a:off x="1170940" y="2684780"/>
            <a:ext cx="9813925" cy="3787775"/>
          </a:xfrm>
          <a:prstGeom prst="rect">
            <a:avLst/>
          </a:prstGeom>
        </p:spPr>
        <p:txBody>
          <a:bodyPr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06400" lvl="0" indent="-406400" algn="l" fontAlgn="ctr">
              <a:lnSpc>
                <a:spcPct val="120000"/>
              </a:lnSpc>
              <a:spcBef>
                <a:spcPts val="0"/>
              </a:spcBef>
              <a:spcAft>
                <a:spcPts val="800"/>
              </a:spcAft>
              <a:buSzPct val="100000"/>
              <a:buFont typeface="Wingdings" panose="05000000000000000000" charset="0"/>
              <a:buChar char="l"/>
            </a:pPr>
            <a:r>
              <a:rPr lang="en-US" altLang="zh-CN" sz="2400" spc="160" dirty="0">
                <a:solidFill>
                  <a:schemeClr val="tx1">
                    <a:lumMod val="75000"/>
                    <a:lumOff val="25000"/>
                  </a:schemeClr>
                </a:solidFill>
                <a:latin typeface="Arial" panose="020B0604020202090204" pitchFamily="34" charset="0"/>
                <a:ea typeface="微软雅黑" panose="020B0503020204020204" charset="-122"/>
              </a:rPr>
              <a:t>5~7岁的儿童能聚精会神15分钟左右，</a:t>
            </a:r>
            <a:endParaRPr lang="en-US" altLang="zh-CN" sz="2400" spc="160" dirty="0">
              <a:solidFill>
                <a:schemeClr val="tx1">
                  <a:lumMod val="75000"/>
                  <a:lumOff val="25000"/>
                </a:schemeClr>
              </a:solidFill>
              <a:latin typeface="Arial" panose="020B0604020202090204" pitchFamily="34" charset="0"/>
              <a:ea typeface="微软雅黑" panose="020B0503020204020204" charset="-122"/>
            </a:endParaRPr>
          </a:p>
          <a:p>
            <a:pPr marL="406400" lvl="0" indent="-406400" algn="l" fontAlgn="ctr">
              <a:lnSpc>
                <a:spcPct val="120000"/>
              </a:lnSpc>
              <a:spcBef>
                <a:spcPts val="0"/>
              </a:spcBef>
              <a:spcAft>
                <a:spcPts val="800"/>
              </a:spcAft>
              <a:buSzPct val="100000"/>
              <a:buFont typeface="Wingdings" panose="05000000000000000000" charset="0"/>
              <a:buChar char="l"/>
            </a:pPr>
            <a:r>
              <a:rPr lang="en-US" altLang="zh-CN" sz="2400" spc="160" dirty="0">
                <a:solidFill>
                  <a:schemeClr val="tx1">
                    <a:lumMod val="75000"/>
                    <a:lumOff val="25000"/>
                  </a:schemeClr>
                </a:solidFill>
                <a:latin typeface="Arial" panose="020B0604020202090204" pitchFamily="34" charset="0"/>
                <a:ea typeface="微软雅黑" panose="020B0503020204020204" charset="-122"/>
              </a:rPr>
              <a:t>7~10岁的儿童可达20分钟，</a:t>
            </a:r>
            <a:endParaRPr lang="en-US" altLang="zh-CN" sz="2400" spc="160" dirty="0">
              <a:solidFill>
                <a:schemeClr val="tx1">
                  <a:lumMod val="75000"/>
                  <a:lumOff val="25000"/>
                </a:schemeClr>
              </a:solidFill>
              <a:latin typeface="Arial" panose="020B0604020202090204" pitchFamily="34" charset="0"/>
              <a:ea typeface="微软雅黑" panose="020B0503020204020204" charset="-122"/>
            </a:endParaRPr>
          </a:p>
          <a:p>
            <a:pPr marL="406400" lvl="0" indent="-406400" algn="l" fontAlgn="ctr">
              <a:lnSpc>
                <a:spcPct val="120000"/>
              </a:lnSpc>
              <a:spcBef>
                <a:spcPts val="0"/>
              </a:spcBef>
              <a:spcAft>
                <a:spcPts val="800"/>
              </a:spcAft>
              <a:buSzPct val="100000"/>
              <a:buFont typeface="Wingdings" panose="05000000000000000000" charset="0"/>
              <a:buChar char="l"/>
            </a:pPr>
            <a:r>
              <a:rPr lang="en-US" altLang="zh-CN" sz="2400" spc="160" dirty="0">
                <a:solidFill>
                  <a:schemeClr val="tx1">
                    <a:lumMod val="75000"/>
                    <a:lumOff val="25000"/>
                  </a:schemeClr>
                </a:solidFill>
                <a:latin typeface="Arial" panose="020B0604020202090204" pitchFamily="34" charset="0"/>
                <a:ea typeface="微软雅黑" panose="020B0503020204020204" charset="-122"/>
              </a:rPr>
              <a:t>10~20岁的儿童可达25分钟，</a:t>
            </a:r>
            <a:endParaRPr lang="en-US" altLang="zh-CN" sz="2400" spc="160" dirty="0">
              <a:solidFill>
                <a:schemeClr val="tx1">
                  <a:lumMod val="75000"/>
                  <a:lumOff val="25000"/>
                </a:schemeClr>
              </a:solidFill>
              <a:latin typeface="Arial" panose="020B0604020202090204" pitchFamily="34" charset="0"/>
              <a:ea typeface="微软雅黑" panose="020B0503020204020204" charset="-122"/>
            </a:endParaRPr>
          </a:p>
          <a:p>
            <a:pPr marL="406400" lvl="0" indent="-406400" algn="l" fontAlgn="ctr">
              <a:lnSpc>
                <a:spcPct val="120000"/>
              </a:lnSpc>
              <a:spcBef>
                <a:spcPts val="0"/>
              </a:spcBef>
              <a:spcAft>
                <a:spcPts val="800"/>
              </a:spcAft>
              <a:buSzPct val="100000"/>
              <a:buFont typeface="Wingdings" panose="05000000000000000000" charset="0"/>
              <a:buChar char="l"/>
            </a:pPr>
            <a:r>
              <a:rPr lang="en-US" altLang="zh-CN" sz="2400" spc="160" dirty="0">
                <a:solidFill>
                  <a:schemeClr val="tx1">
                    <a:lumMod val="75000"/>
                    <a:lumOff val="25000"/>
                  </a:schemeClr>
                </a:solidFill>
                <a:latin typeface="Arial" panose="020B0604020202090204" pitchFamily="34" charset="0"/>
                <a:ea typeface="微软雅黑" panose="020B0503020204020204" charset="-122"/>
              </a:rPr>
              <a:t>20岁以上一般能坚持30~45分钟。</a:t>
            </a:r>
            <a:endParaRPr lang="en-US" altLang="zh-CN" sz="2400" spc="160" dirty="0">
              <a:solidFill>
                <a:schemeClr val="tx1">
                  <a:lumMod val="75000"/>
                  <a:lumOff val="25000"/>
                </a:schemeClr>
              </a:solidFill>
              <a:latin typeface="Arial" panose="020B0604020202090204" pitchFamily="34" charset="0"/>
              <a:ea typeface="微软雅黑" panose="020B0503020204020204" charset="-122"/>
            </a:endParaRPr>
          </a:p>
          <a:p>
            <a:pPr marL="406400" lvl="0" indent="-406400" algn="l" fontAlgn="ctr">
              <a:lnSpc>
                <a:spcPct val="120000"/>
              </a:lnSpc>
              <a:spcBef>
                <a:spcPts val="0"/>
              </a:spcBef>
              <a:spcAft>
                <a:spcPts val="800"/>
              </a:spcAft>
              <a:buSzPct val="100000"/>
              <a:buFont typeface="Wingdings" panose="05000000000000000000" charset="0"/>
              <a:buChar char="l"/>
            </a:pPr>
            <a:r>
              <a:rPr lang="zh-CN" altLang="en-US" sz="2400" spc="160" dirty="0">
                <a:solidFill>
                  <a:schemeClr val="tx1">
                    <a:lumMod val="75000"/>
                    <a:lumOff val="25000"/>
                  </a:schemeClr>
                </a:solidFill>
                <a:latin typeface="Arial" panose="020B0604020202090204" pitchFamily="34" charset="0"/>
                <a:ea typeface="微软雅黑" panose="020B0503020204020204" charset="-122"/>
              </a:rPr>
              <a:t>超常儿童与普通儿童相比，表现出高度的注意稳定性。</a:t>
            </a:r>
            <a:endParaRPr lang="zh-CN" altLang="en-US" sz="2400" spc="160" dirty="0">
              <a:solidFill>
                <a:schemeClr val="tx1">
                  <a:lumMod val="75000"/>
                  <a:lumOff val="25000"/>
                </a:schemeClr>
              </a:solidFill>
              <a:latin typeface="Arial" panose="020B0604020202090204" pitchFamily="34" charset="0"/>
              <a:ea typeface="微软雅黑" panose="020B0503020204020204" charset="-122"/>
            </a:endParaRPr>
          </a:p>
        </p:txBody>
      </p:sp>
      <p:sp>
        <p:nvSpPr>
          <p:cNvPr id="8" name="矩形 7"/>
          <p:cNvSpPr/>
          <p:nvPr>
            <p:custDataLst>
              <p:tags r:id="rId7"/>
            </p:custDataLst>
          </p:nvPr>
        </p:nvSpPr>
        <p:spPr>
          <a:xfrm>
            <a:off x="5907056" y="1961308"/>
            <a:ext cx="377888" cy="5323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90204" pitchFamily="34" charset="0"/>
              <a:ea typeface="微软雅黑" panose="020B0503020204020204" charset="-122"/>
              <a:sym typeface="Arial" panose="020B0604020202090204" pitchFamily="34" charset="0"/>
            </a:endParaRPr>
          </a:p>
        </p:txBody>
      </p:sp>
      <p:sp>
        <p:nvSpPr>
          <p:cNvPr id="13" name="Rectangle 2"/>
          <p:cNvSpPr>
            <a:spLocks noGrp="1"/>
          </p:cNvSpPr>
          <p:nvPr>
            <p:custDataLst>
              <p:tags r:id="rId8"/>
            </p:custDataLst>
          </p:nvPr>
        </p:nvSpPr>
        <p:spPr>
          <a:xfrm>
            <a:off x="838200" y="365125"/>
            <a:ext cx="10515600" cy="1325563"/>
          </a:xfrm>
          <a:prstGeom prst="rect">
            <a:avLst/>
          </a:prstGeom>
        </p:spPr>
        <p:txBody>
          <a:bodyPr vert="horz" wrap="square"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a:lstStyle>
          <a:p>
            <a:pPr eaLnBrk="1" hangingPunct="1"/>
            <a:r>
              <a:rPr lang="en-US" altLang="zh-CN" dirty="0">
                <a:solidFill>
                  <a:schemeClr val="tx1"/>
                </a:solidFill>
              </a:rPr>
              <a:t> </a:t>
            </a:r>
            <a:endParaRPr lang="en-US" altLang="zh-CN" dirty="0">
              <a:solidFill>
                <a:schemeClr val="tx1"/>
              </a:solidFill>
            </a:endParaRPr>
          </a:p>
        </p:txBody>
      </p:sp>
    </p:spTree>
    <p:custDataLst>
      <p:tags r:id="rId9"/>
    </p:custDataLst>
  </p:cSld>
  <p:clrMapOvr>
    <a:masterClrMapping/>
  </p:clrMapOvr>
  <p:transition>
    <p:push dir="r"/>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椭圆 13"/>
          <p:cNvSpPr/>
          <p:nvPr>
            <p:custDataLst>
              <p:tags r:id="rId1"/>
            </p:custDataLst>
          </p:nvPr>
        </p:nvSpPr>
        <p:spPr>
          <a:xfrm>
            <a:off x="10848390" y="5726097"/>
            <a:ext cx="976543" cy="976543"/>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90204"/>
              <a:ea typeface="微软雅黑" panose="020B0503020204020204" charset="-122"/>
              <a:cs typeface="+mn-cs"/>
            </a:endParaRPr>
          </a:p>
        </p:txBody>
      </p:sp>
      <p:sp>
        <p:nvSpPr>
          <p:cNvPr id="8" name="任意多边形: 形状 7"/>
          <p:cNvSpPr/>
          <p:nvPr>
            <p:custDataLst>
              <p:tags r:id="rId2"/>
            </p:custDataLst>
          </p:nvPr>
        </p:nvSpPr>
        <p:spPr>
          <a:xfrm>
            <a:off x="0" y="0"/>
            <a:ext cx="2086253" cy="2308195"/>
          </a:xfrm>
          <a:custGeom>
            <a:avLst/>
            <a:gdLst>
              <a:gd name="connsiteX0" fmla="*/ 0 w 2086253"/>
              <a:gd name="connsiteY0" fmla="*/ 0 h 2308195"/>
              <a:gd name="connsiteX1" fmla="*/ 1970371 w 2086253"/>
              <a:gd name="connsiteY1" fmla="*/ 0 h 2308195"/>
              <a:gd name="connsiteX2" fmla="*/ 2010021 w 2086253"/>
              <a:gd name="connsiteY2" fmla="*/ 108330 h 2308195"/>
              <a:gd name="connsiteX3" fmla="*/ 2086253 w 2086253"/>
              <a:gd name="connsiteY3" fmla="*/ 612560 h 2308195"/>
              <a:gd name="connsiteX4" fmla="*/ 390618 w 2086253"/>
              <a:gd name="connsiteY4" fmla="*/ 2308195 h 2308195"/>
              <a:gd name="connsiteX5" fmla="*/ 48889 w 2086253"/>
              <a:gd name="connsiteY5" fmla="*/ 2273746 h 2308195"/>
              <a:gd name="connsiteX6" fmla="*/ 0 w 2086253"/>
              <a:gd name="connsiteY6" fmla="*/ 2261175 h 2308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6253" h="2308195">
                <a:moveTo>
                  <a:pt x="0" y="0"/>
                </a:moveTo>
                <a:lnTo>
                  <a:pt x="1970371" y="0"/>
                </a:lnTo>
                <a:lnTo>
                  <a:pt x="2010021" y="108330"/>
                </a:lnTo>
                <a:cubicBezTo>
                  <a:pt x="2059564" y="267616"/>
                  <a:pt x="2086253" y="436971"/>
                  <a:pt x="2086253" y="612560"/>
                </a:cubicBezTo>
                <a:cubicBezTo>
                  <a:pt x="2086253" y="1549033"/>
                  <a:pt x="1327091" y="2308195"/>
                  <a:pt x="390618" y="2308195"/>
                </a:cubicBezTo>
                <a:cubicBezTo>
                  <a:pt x="273559" y="2308195"/>
                  <a:pt x="159270" y="2296333"/>
                  <a:pt x="48889" y="2273746"/>
                </a:cubicBezTo>
                <a:lnTo>
                  <a:pt x="0" y="226117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90204"/>
              <a:ea typeface="微软雅黑" panose="020B0503020204020204" charset="-122"/>
              <a:cs typeface="+mn-cs"/>
            </a:endParaRPr>
          </a:p>
        </p:txBody>
      </p:sp>
      <p:sp>
        <p:nvSpPr>
          <p:cNvPr id="3" name="任意多边形: 形状 8"/>
          <p:cNvSpPr/>
          <p:nvPr>
            <p:custDataLst>
              <p:tags r:id="rId3"/>
            </p:custDataLst>
          </p:nvPr>
        </p:nvSpPr>
        <p:spPr>
          <a:xfrm>
            <a:off x="9190227" y="5726097"/>
            <a:ext cx="1982568" cy="1131904"/>
          </a:xfrm>
          <a:custGeom>
            <a:avLst/>
            <a:gdLst>
              <a:gd name="connsiteX0" fmla="*/ 1267288 w 2534576"/>
              <a:gd name="connsiteY0" fmla="*/ 0 h 1447061"/>
              <a:gd name="connsiteX1" fmla="*/ 2534576 w 2534576"/>
              <a:gd name="connsiteY1" fmla="*/ 1267288 h 1447061"/>
              <a:gd name="connsiteX2" fmla="*/ 2528033 w 2534576"/>
              <a:gd name="connsiteY2" fmla="*/ 1396861 h 1447061"/>
              <a:gd name="connsiteX3" fmla="*/ 2520372 w 2534576"/>
              <a:gd name="connsiteY3" fmla="*/ 1447061 h 1447061"/>
              <a:gd name="connsiteX4" fmla="*/ 14205 w 2534576"/>
              <a:gd name="connsiteY4" fmla="*/ 1447061 h 1447061"/>
              <a:gd name="connsiteX5" fmla="*/ 6543 w 2534576"/>
              <a:gd name="connsiteY5" fmla="*/ 1396861 h 1447061"/>
              <a:gd name="connsiteX6" fmla="*/ 0 w 2534576"/>
              <a:gd name="connsiteY6" fmla="*/ 1267288 h 1447061"/>
              <a:gd name="connsiteX7" fmla="*/ 1267288 w 2534576"/>
              <a:gd name="connsiteY7" fmla="*/ 0 h 1447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34576" h="1447061">
                <a:moveTo>
                  <a:pt x="1267288" y="0"/>
                </a:moveTo>
                <a:cubicBezTo>
                  <a:pt x="1967192" y="0"/>
                  <a:pt x="2534576" y="567384"/>
                  <a:pt x="2534576" y="1267288"/>
                </a:cubicBezTo>
                <a:cubicBezTo>
                  <a:pt x="2534576" y="1311032"/>
                  <a:pt x="2532360" y="1354259"/>
                  <a:pt x="2528033" y="1396861"/>
                </a:cubicBezTo>
                <a:lnTo>
                  <a:pt x="2520372" y="1447061"/>
                </a:lnTo>
                <a:lnTo>
                  <a:pt x="14205" y="1447061"/>
                </a:lnTo>
                <a:lnTo>
                  <a:pt x="6543" y="1396861"/>
                </a:lnTo>
                <a:cubicBezTo>
                  <a:pt x="2217" y="1354259"/>
                  <a:pt x="0" y="1311032"/>
                  <a:pt x="0" y="1267288"/>
                </a:cubicBezTo>
                <a:cubicBezTo>
                  <a:pt x="0" y="567384"/>
                  <a:pt x="567384" y="0"/>
                  <a:pt x="1267288" y="0"/>
                </a:cubicBez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90204"/>
              <a:ea typeface="微软雅黑" panose="020B0503020204020204" charset="-122"/>
              <a:cs typeface="+mn-cs"/>
            </a:endParaRPr>
          </a:p>
        </p:txBody>
      </p:sp>
      <p:sp>
        <p:nvSpPr>
          <p:cNvPr id="13" name="椭圆 12"/>
          <p:cNvSpPr/>
          <p:nvPr>
            <p:custDataLst>
              <p:tags r:id="rId4"/>
            </p:custDataLst>
          </p:nvPr>
        </p:nvSpPr>
        <p:spPr>
          <a:xfrm>
            <a:off x="2290445" y="1304290"/>
            <a:ext cx="622935" cy="622935"/>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90204"/>
              <a:ea typeface="微软雅黑" panose="020B0503020204020204" charset="-122"/>
              <a:cs typeface="+mn-cs"/>
            </a:endParaRPr>
          </a:p>
        </p:txBody>
      </p:sp>
      <p:sp>
        <p:nvSpPr>
          <p:cNvPr id="11" name="文本框 10"/>
          <p:cNvSpPr txBox="1"/>
          <p:nvPr>
            <p:custDataLst>
              <p:tags r:id="rId5"/>
            </p:custDataLst>
          </p:nvPr>
        </p:nvSpPr>
        <p:spPr>
          <a:xfrm>
            <a:off x="2362835" y="3336925"/>
            <a:ext cx="8993505" cy="775335"/>
          </a:xfrm>
          <a:prstGeom prst="rect">
            <a:avLst/>
          </a:prstGeom>
          <a:noFill/>
        </p:spPr>
        <p:txBody>
          <a:bodyPr wrap="square" rtlCol="0">
            <a:normAutofit/>
          </a:bodyPr>
          <a:p>
            <a:pPr lvl="0" indent="0" algn="l" fontAlgn="ctr">
              <a:lnSpc>
                <a:spcPct val="120000"/>
              </a:lnSpc>
              <a:spcBef>
                <a:spcPts val="0"/>
              </a:spcBef>
              <a:spcAft>
                <a:spcPts val="800"/>
              </a:spcAft>
              <a:buSzPct val="100000"/>
              <a:buNone/>
            </a:pPr>
            <a:r>
              <a:rPr kumimoji="0" lang="zh-CN" altLang="en-US" sz="2600" b="0" i="0" u="none" strike="noStrike" kern="1200" cap="none" spc="180" normalizeH="0" baseline="0" noProof="0">
                <a:ln>
                  <a:noFill/>
                </a:ln>
                <a:solidFill>
                  <a:schemeClr val="tx1">
                    <a:lumMod val="75000"/>
                    <a:lumOff val="25000"/>
                  </a:schemeClr>
                </a:solidFill>
                <a:effectLst/>
                <a:uLnTx/>
                <a:uFillTx/>
                <a:latin typeface="Arial" panose="020B0604020202090204" pitchFamily="34" charset="0"/>
                <a:ea typeface="微软雅黑" panose="020B0503020204020204" charset="-122"/>
                <a:cs typeface="+mn-cs"/>
              </a:rPr>
              <a:t>人在进行两种或多种活动时把注意指向不同的对象。</a:t>
            </a:r>
            <a:endParaRPr kumimoji="0" lang="zh-CN" altLang="en-US" sz="2400" b="0" i="0" u="none" strike="noStrike" kern="1200" cap="none" spc="160" normalizeH="0" baseline="0" noProof="0">
              <a:ln>
                <a:noFill/>
              </a:ln>
              <a:solidFill>
                <a:schemeClr val="tx1">
                  <a:lumMod val="75000"/>
                  <a:lumOff val="25000"/>
                </a:schemeClr>
              </a:solidFill>
              <a:effectLst/>
              <a:uLnTx/>
              <a:uFillTx/>
              <a:latin typeface="Arial" panose="020B0604020202090204" pitchFamily="34" charset="0"/>
              <a:ea typeface="微软雅黑" panose="020B0503020204020204" charset="-122"/>
              <a:cs typeface="+mn-cs"/>
            </a:endParaRPr>
          </a:p>
        </p:txBody>
      </p:sp>
      <p:sp>
        <p:nvSpPr>
          <p:cNvPr id="12" name="文本框 11"/>
          <p:cNvSpPr txBox="1"/>
          <p:nvPr>
            <p:custDataLst>
              <p:tags r:id="rId6"/>
            </p:custDataLst>
          </p:nvPr>
        </p:nvSpPr>
        <p:spPr>
          <a:xfrm>
            <a:off x="2362896" y="2377730"/>
            <a:ext cx="7985700" cy="789940"/>
          </a:xfrm>
          <a:prstGeom prst="rect">
            <a:avLst/>
          </a:prstGeom>
          <a:noFill/>
        </p:spPr>
        <p:txBody>
          <a:bodyPr wrap="square" rtlCol="0" anchor="b" anchorCtr="0">
            <a:normAutofit/>
          </a:bodyPr>
          <a:p>
            <a:pPr marL="0" marR="0" lvl="0" indent="0" algn="l" defTabSz="914400" rtl="0" eaLnBrk="1" fontAlgn="auto" latinLnBrk="0" hangingPunct="1">
              <a:lnSpc>
                <a:spcPct val="100000"/>
              </a:lnSpc>
              <a:spcBef>
                <a:spcPts val="0"/>
              </a:spcBef>
              <a:spcAft>
                <a:spcPts val="0"/>
              </a:spcAft>
              <a:buSzPct val="100000"/>
              <a:buFontTx/>
              <a:buNone/>
            </a:pPr>
            <a:r>
              <a:rPr kumimoji="0" lang="en-US" altLang="zh-CN" sz="4200" b="1" i="0" kern="1200" cap="none" spc="260" normalizeH="0" noProof="0" dirty="0">
                <a:ln>
                  <a:noFill/>
                </a:ln>
                <a:solidFill>
                  <a:schemeClr val="accent1">
                    <a:lumMod val="75000"/>
                  </a:schemeClr>
                </a:solidFill>
                <a:effectLst/>
                <a:latin typeface="Arial" panose="020B0604020202090204" pitchFamily="34" charset="0"/>
                <a:ea typeface="微软雅黑" panose="020B0503020204020204" charset="-122"/>
                <a:cs typeface="+mn-cs"/>
              </a:rPr>
              <a:t>3.注意的分配</a:t>
            </a:r>
            <a:endParaRPr kumimoji="0" lang="en-US" altLang="zh-CN" sz="4200" b="1" i="0" kern="1200" cap="none" spc="260" normalizeH="0" noProof="0" dirty="0">
              <a:ln>
                <a:noFill/>
              </a:ln>
              <a:solidFill>
                <a:schemeClr val="accent1">
                  <a:lumMod val="75000"/>
                </a:schemeClr>
              </a:solidFill>
              <a:effectLst/>
              <a:latin typeface="Arial" panose="020B0604020202090204" pitchFamily="34" charset="0"/>
              <a:ea typeface="微软雅黑" panose="020B0503020204020204" charset="-122"/>
              <a:cs typeface="+mn-cs"/>
            </a:endParaRPr>
          </a:p>
        </p:txBody>
      </p:sp>
      <p:sp>
        <p:nvSpPr>
          <p:cNvPr id="4" name="Rectangle 2"/>
          <p:cNvSpPr>
            <a:spLocks noGrp="1"/>
          </p:cNvSpPr>
          <p:nvPr>
            <p:custDataLst>
              <p:tags r:id="rId7"/>
            </p:custDataLst>
          </p:nvPr>
        </p:nvSpPr>
        <p:spPr>
          <a:xfrm>
            <a:off x="838200" y="365125"/>
            <a:ext cx="10515600" cy="1325563"/>
          </a:xfrm>
          <a:prstGeom prst="rect">
            <a:avLst/>
          </a:prstGeom>
        </p:spPr>
        <p:txBody>
          <a:bodyPr vert="horz" wrap="square"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a:lstStyle>
          <a:p>
            <a:pPr eaLnBrk="1" hangingPunct="1"/>
            <a:r>
              <a:rPr lang="en-US" altLang="zh-CN" dirty="0">
                <a:solidFill>
                  <a:schemeClr val="tx1"/>
                </a:solidFill>
              </a:rPr>
              <a:t> </a:t>
            </a:r>
            <a:endParaRPr lang="en-US" altLang="zh-CN" dirty="0">
              <a:solidFill>
                <a:schemeClr val="tx1"/>
              </a:solidFill>
            </a:endParaRPr>
          </a:p>
        </p:txBody>
      </p:sp>
      <p:sp>
        <p:nvSpPr>
          <p:cNvPr id="2" name="文本框 1"/>
          <p:cNvSpPr txBox="1"/>
          <p:nvPr/>
        </p:nvSpPr>
        <p:spPr>
          <a:xfrm>
            <a:off x="3114040" y="4417695"/>
            <a:ext cx="2258060" cy="583565"/>
          </a:xfrm>
          <a:prstGeom prst="rect">
            <a:avLst/>
          </a:prstGeom>
          <a:noFill/>
        </p:spPr>
        <p:txBody>
          <a:bodyPr wrap="square" rtlCol="0" anchor="t">
            <a:spAutoFit/>
          </a:bodyPr>
          <a:p>
            <a:pPr marL="0" marR="0" lvl="1" indent="0" algn="l" defTabSz="914400" rtl="0" fontAlgn="base">
              <a:lnSpc>
                <a:spcPct val="100000"/>
              </a:lnSpc>
              <a:spcBef>
                <a:spcPts val="0"/>
              </a:spcBef>
              <a:spcAft>
                <a:spcPts val="0"/>
              </a:spcAft>
              <a:buSzPct val="100000"/>
              <a:buFontTx/>
              <a:buNone/>
            </a:pPr>
            <a:r>
              <a:rPr lang="zh-CN" altLang="en-US" sz="3200" b="1" spc="160" noProof="0">
                <a:ln>
                  <a:noFill/>
                </a:ln>
                <a:solidFill>
                  <a:srgbClr val="409455"/>
                </a:solidFill>
                <a:effectLst/>
                <a:uLnTx/>
                <a:uFillTx/>
                <a:latin typeface="雅痞-简" panose="020F0603040207020204" charset="-122"/>
                <a:ea typeface="雅痞-简" panose="020F0603040207020204" charset="-122"/>
                <a:cs typeface="雅痞-简" panose="020F0603040207020204" charset="-122"/>
                <a:sym typeface="+mn-ea"/>
              </a:rPr>
              <a:t>“一心多用”</a:t>
            </a:r>
            <a:endParaRPr lang="zh-CN" altLang="en-US" sz="3200" b="1" spc="160" noProof="0">
              <a:ln>
                <a:noFill/>
              </a:ln>
              <a:solidFill>
                <a:srgbClr val="409455"/>
              </a:solidFill>
              <a:effectLst/>
              <a:uLnTx/>
              <a:uFillTx/>
              <a:latin typeface="雅痞-简" panose="020F0603040207020204" charset="-122"/>
              <a:ea typeface="雅痞-简" panose="020F0603040207020204" charset="-122"/>
              <a:cs typeface="雅痞-简" panose="020F0603040207020204" charset="-122"/>
              <a:sym typeface="+mn-ea"/>
            </a:endParaRPr>
          </a:p>
        </p:txBody>
      </p:sp>
    </p:spTree>
    <p:custDataLst>
      <p:tags r:id="rId8"/>
    </p:custDataLst>
  </p:cSld>
  <p:clrMapOvr>
    <a:masterClrMapping/>
  </p:clrMapOvr>
  <p:transition>
    <p:push dir="r"/>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Rectangle 3"/>
          <p:cNvSpPr>
            <a:spLocks noGrp="1"/>
          </p:cNvSpPr>
          <p:nvPr>
            <p:custDataLst>
              <p:tags r:id="rId1"/>
            </p:custDataLst>
          </p:nvPr>
        </p:nvSpPr>
        <p:spPr>
          <a:xfrm>
            <a:off x="838200" y="1825625"/>
            <a:ext cx="10515600" cy="4351338"/>
          </a:xfrm>
          <a:prstGeom prst="rect">
            <a:avLst/>
          </a:prstGeom>
        </p:spPr>
        <p:txBody>
          <a:bodyPr vert="horz" wrap="square"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eaLnBrk="1" hangingPunct="1">
              <a:buNone/>
            </a:pPr>
            <a:r>
              <a:rPr lang="en-US" altLang="zh-CN" dirty="0">
                <a:solidFill>
                  <a:schemeClr val="tx1"/>
                </a:solidFill>
              </a:rPr>
              <a:t> </a:t>
            </a:r>
            <a:endParaRPr lang="en-US" altLang="zh-CN" dirty="0">
              <a:solidFill>
                <a:schemeClr val="tx1"/>
              </a:solidFill>
            </a:endParaRPr>
          </a:p>
        </p:txBody>
      </p:sp>
      <p:sp>
        <p:nvSpPr>
          <p:cNvPr id="6" name="WordArt 9"/>
          <p:cNvSpPr>
            <a:spLocks noTextEdit="1"/>
          </p:cNvSpPr>
          <p:nvPr/>
        </p:nvSpPr>
        <p:spPr>
          <a:xfrm rot="5400000">
            <a:off x="9903460" y="5285105"/>
            <a:ext cx="1561465" cy="398145"/>
          </a:xfrm>
          <a:prstGeom prst="rect">
            <a:avLst/>
          </a:prstGeom>
        </p:spPr>
        <p:txBody>
          <a:bodyPr vert="eaVert" wrap="none" fromWordArt="1">
            <a:prstTxWarp prst="textPlain">
              <a:avLst>
                <a:gd name="adj" fmla="val 50000"/>
              </a:avLst>
            </a:prstTxWarp>
            <a:normAutofit/>
          </a:bodyPr>
          <a:p>
            <a:pPr algn="ctr" fontAlgn="auto">
              <a:lnSpc>
                <a:spcPct val="100000"/>
              </a:lnSpc>
            </a:pPr>
            <a:r>
              <a:rPr lang="zh-CN" altLang="en-US" sz="3600">
                <a:ln w="12700" cap="flat" cmpd="sng">
                  <a:solidFill>
                    <a:srgbClr val="FF0000"/>
                  </a:solidFill>
                  <a:prstDash val="solid"/>
                  <a:round/>
                  <a:headEnd type="none" w="med" len="med"/>
                  <a:tailEnd type="none" w="med" len="med"/>
                </a:ln>
                <a:solidFill>
                  <a:srgbClr val="FFFF00"/>
                </a:solidFill>
                <a:effectLst>
                  <a:outerShdw dist="35921" dir="2699999" sy="50000" kx="2115830" algn="bl" rotWithShape="0">
                    <a:srgbClr val="C0C0C0">
                      <a:alpha val="79999"/>
                    </a:srgbClr>
                  </a:outerShdw>
                </a:effectLst>
                <a:uFillTx/>
                <a:latin typeface="宋体" panose="02010600030101010101" pitchFamily="2" charset="-122"/>
                <a:ea typeface="宋体" panose="02010600030101010101" pitchFamily="2" charset="-122"/>
              </a:rPr>
              <a:t>学自行车的人。</a:t>
            </a:r>
            <a:endParaRPr lang="zh-CN" altLang="en-US" sz="3600">
              <a:ln w="12700" cap="flat" cmpd="sng">
                <a:solidFill>
                  <a:srgbClr val="FF0000"/>
                </a:solidFill>
                <a:prstDash val="solid"/>
                <a:round/>
                <a:headEnd type="none" w="med" len="med"/>
                <a:tailEnd type="none" w="med" len="med"/>
              </a:ln>
              <a:solidFill>
                <a:srgbClr val="FFFF00"/>
              </a:solidFill>
              <a:effectLst>
                <a:outerShdw dist="35921" dir="2699999" sy="50000" kx="2115830" algn="bl" rotWithShape="0">
                  <a:srgbClr val="C0C0C0">
                    <a:alpha val="79999"/>
                  </a:srgbClr>
                </a:outerShdw>
              </a:effectLst>
              <a:uFillTx/>
              <a:latin typeface="宋体" panose="02010600030101010101" pitchFamily="2" charset="-122"/>
              <a:ea typeface="宋体" panose="02010600030101010101" pitchFamily="2" charset="-122"/>
            </a:endParaRPr>
          </a:p>
        </p:txBody>
      </p:sp>
      <p:sp>
        <p:nvSpPr>
          <p:cNvPr id="33" name="任意多边形: 形状 32"/>
          <p:cNvSpPr/>
          <p:nvPr>
            <p:custDataLst>
              <p:tags r:id="rId2"/>
            </p:custDataLst>
          </p:nvPr>
        </p:nvSpPr>
        <p:spPr>
          <a:xfrm>
            <a:off x="1576522" y="382468"/>
            <a:ext cx="368457" cy="5372482"/>
          </a:xfrm>
          <a:custGeom>
            <a:avLst/>
            <a:gdLst>
              <a:gd name="connsiteX0" fmla="*/ 0 w 368457"/>
              <a:gd name="connsiteY0" fmla="*/ 0 h 5733427"/>
              <a:gd name="connsiteX1" fmla="*/ 368457 w 368457"/>
              <a:gd name="connsiteY1" fmla="*/ 335384 h 5733427"/>
              <a:gd name="connsiteX2" fmla="*/ 368457 w 368457"/>
              <a:gd name="connsiteY2" fmla="*/ 5733427 h 5733427"/>
              <a:gd name="connsiteX3" fmla="*/ 0 w 368457"/>
              <a:gd name="connsiteY3" fmla="*/ 5733427 h 5733427"/>
            </a:gdLst>
            <a:ahLst/>
            <a:cxnLst>
              <a:cxn ang="0">
                <a:pos x="connsiteX0" y="connsiteY0"/>
              </a:cxn>
              <a:cxn ang="0">
                <a:pos x="connsiteX1" y="connsiteY1"/>
              </a:cxn>
              <a:cxn ang="0">
                <a:pos x="connsiteX2" y="connsiteY2"/>
              </a:cxn>
              <a:cxn ang="0">
                <a:pos x="connsiteX3" y="connsiteY3"/>
              </a:cxn>
            </a:cxnLst>
            <a:rect l="l" t="t" r="r" b="b"/>
            <a:pathLst>
              <a:path w="368457" h="5733427">
                <a:moveTo>
                  <a:pt x="0" y="0"/>
                </a:moveTo>
                <a:lnTo>
                  <a:pt x="368457" y="335384"/>
                </a:lnTo>
                <a:lnTo>
                  <a:pt x="368457" y="5733427"/>
                </a:lnTo>
                <a:lnTo>
                  <a:pt x="0" y="5733427"/>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13" name="矩形 12"/>
          <p:cNvSpPr/>
          <p:nvPr>
            <p:custDataLst>
              <p:tags r:id="rId3"/>
            </p:custDataLst>
          </p:nvPr>
        </p:nvSpPr>
        <p:spPr>
          <a:xfrm>
            <a:off x="393700" y="930573"/>
            <a:ext cx="11282254" cy="5501207"/>
          </a:xfrm>
          <a:prstGeom prst="rect">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0" name="组合 19"/>
          <p:cNvGrpSpPr/>
          <p:nvPr>
            <p:custDataLst>
              <p:tags r:id="rId4"/>
            </p:custDataLst>
          </p:nvPr>
        </p:nvGrpSpPr>
        <p:grpSpPr>
          <a:xfrm>
            <a:off x="5620848" y="5428340"/>
            <a:ext cx="639070" cy="369080"/>
            <a:chOff x="10938600" y="1455791"/>
            <a:chExt cx="720000" cy="415819"/>
          </a:xfrm>
          <a:solidFill>
            <a:schemeClr val="tx2">
              <a:lumMod val="20000"/>
              <a:lumOff val="80000"/>
            </a:schemeClr>
          </a:solidFill>
        </p:grpSpPr>
        <p:sp>
          <p:nvSpPr>
            <p:cNvPr id="21" name="任意多边形: 形状 20"/>
            <p:cNvSpPr/>
            <p:nvPr>
              <p:custDataLst>
                <p:tags r:id="rId5"/>
              </p:custDataLst>
            </p:nvPr>
          </p:nvSpPr>
          <p:spPr>
            <a:xfrm>
              <a:off x="10938600" y="1455791"/>
              <a:ext cx="340237" cy="415819"/>
            </a:xfrm>
            <a:custGeom>
              <a:avLst/>
              <a:gdLst>
                <a:gd name="connsiteX0" fmla="*/ 58302 w 200540"/>
                <a:gd name="connsiteY0" fmla="*/ 0 h 245089"/>
                <a:gd name="connsiteX1" fmla="*/ 200540 w 200540"/>
                <a:gd name="connsiteY1" fmla="*/ 0 h 245089"/>
                <a:gd name="connsiteX2" fmla="*/ 97518 w 200540"/>
                <a:gd name="connsiteY2" fmla="*/ 245089 h 245089"/>
                <a:gd name="connsiteX3" fmla="*/ 0 w 200540"/>
                <a:gd name="connsiteY3" fmla="*/ 245089 h 245089"/>
              </a:gdLst>
              <a:ahLst/>
              <a:cxnLst>
                <a:cxn ang="0">
                  <a:pos x="connsiteX0" y="connsiteY0"/>
                </a:cxn>
                <a:cxn ang="0">
                  <a:pos x="connsiteX1" y="connsiteY1"/>
                </a:cxn>
                <a:cxn ang="0">
                  <a:pos x="connsiteX2" y="connsiteY2"/>
                </a:cxn>
                <a:cxn ang="0">
                  <a:pos x="connsiteX3" y="connsiteY3"/>
                </a:cxn>
              </a:cxnLst>
              <a:rect l="l" t="t" r="r" b="b"/>
              <a:pathLst>
                <a:path w="200540" h="245089">
                  <a:moveTo>
                    <a:pt x="58302" y="0"/>
                  </a:moveTo>
                  <a:lnTo>
                    <a:pt x="200540" y="0"/>
                  </a:lnTo>
                  <a:lnTo>
                    <a:pt x="97518" y="245089"/>
                  </a:lnTo>
                  <a:lnTo>
                    <a:pt x="0" y="245089"/>
                  </a:lnTo>
                  <a:close/>
                </a:path>
              </a:pathLst>
            </a:cu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2" name="任意多边形: 形状 21"/>
            <p:cNvSpPr/>
            <p:nvPr>
              <p:custDataLst>
                <p:tags r:id="rId6"/>
              </p:custDataLst>
            </p:nvPr>
          </p:nvSpPr>
          <p:spPr>
            <a:xfrm>
              <a:off x="11318363" y="1455791"/>
              <a:ext cx="340237" cy="415819"/>
            </a:xfrm>
            <a:custGeom>
              <a:avLst/>
              <a:gdLst>
                <a:gd name="connsiteX0" fmla="*/ 58302 w 200540"/>
                <a:gd name="connsiteY0" fmla="*/ 0 h 245089"/>
                <a:gd name="connsiteX1" fmla="*/ 200540 w 200540"/>
                <a:gd name="connsiteY1" fmla="*/ 0 h 245089"/>
                <a:gd name="connsiteX2" fmla="*/ 97518 w 200540"/>
                <a:gd name="connsiteY2" fmla="*/ 245089 h 245089"/>
                <a:gd name="connsiteX3" fmla="*/ 0 w 200540"/>
                <a:gd name="connsiteY3" fmla="*/ 245089 h 245089"/>
              </a:gdLst>
              <a:ahLst/>
              <a:cxnLst>
                <a:cxn ang="0">
                  <a:pos x="connsiteX0" y="connsiteY0"/>
                </a:cxn>
                <a:cxn ang="0">
                  <a:pos x="connsiteX1" y="connsiteY1"/>
                </a:cxn>
                <a:cxn ang="0">
                  <a:pos x="connsiteX2" y="connsiteY2"/>
                </a:cxn>
                <a:cxn ang="0">
                  <a:pos x="connsiteX3" y="connsiteY3"/>
                </a:cxn>
              </a:cxnLst>
              <a:rect l="l" t="t" r="r" b="b"/>
              <a:pathLst>
                <a:path w="200540" h="245089">
                  <a:moveTo>
                    <a:pt x="58302" y="0"/>
                  </a:moveTo>
                  <a:lnTo>
                    <a:pt x="200540" y="0"/>
                  </a:lnTo>
                  <a:lnTo>
                    <a:pt x="97518" y="245089"/>
                  </a:lnTo>
                  <a:lnTo>
                    <a:pt x="0" y="245089"/>
                  </a:lnTo>
                  <a:close/>
                </a:path>
              </a:pathLst>
            </a:cu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18" name="文本框 17"/>
          <p:cNvSpPr txBox="1"/>
          <p:nvPr>
            <p:custDataLst>
              <p:tags r:id="rId7"/>
            </p:custDataLst>
          </p:nvPr>
        </p:nvSpPr>
        <p:spPr>
          <a:xfrm>
            <a:off x="1988820" y="1545590"/>
            <a:ext cx="3632200" cy="624840"/>
          </a:xfrm>
          <a:prstGeom prst="rect">
            <a:avLst/>
          </a:prstGeom>
          <a:noFill/>
        </p:spPr>
        <p:txBody>
          <a:bodyPr wrap="square" lIns="101600" tIns="38100" rIns="63500" bIns="38100" rtlCol="0">
            <a:noAutofit/>
          </a:bodyPr>
          <a:lstStyle/>
          <a:p>
            <a:pPr marL="0" indent="0" algn="l">
              <a:lnSpc>
                <a:spcPct val="100000"/>
              </a:lnSpc>
              <a:spcBef>
                <a:spcPts val="0"/>
              </a:spcBef>
              <a:spcAft>
                <a:spcPts val="0"/>
              </a:spcAft>
              <a:buSzPct val="100000"/>
              <a:buNone/>
            </a:pPr>
            <a:r>
              <a:rPr lang="zh-CN" altLang="en-US" sz="3400" b="1" spc="180" dirty="0">
                <a:solidFill>
                  <a:schemeClr val="accent1">
                    <a:lumMod val="75000"/>
                  </a:schemeClr>
                </a:solidFill>
                <a:latin typeface="Arial" panose="020B0604020202090204" pitchFamily="34" charset="0"/>
                <a:ea typeface="微软雅黑" panose="020B0503020204020204" charset="-122"/>
              </a:rPr>
              <a:t>注意分配的条件</a:t>
            </a:r>
            <a:endParaRPr lang="zh-CN" altLang="en-US" sz="3400" b="1" spc="180" dirty="0">
              <a:solidFill>
                <a:schemeClr val="accent1">
                  <a:lumMod val="75000"/>
                </a:schemeClr>
              </a:solidFill>
              <a:latin typeface="Arial" panose="020B0604020202090204" pitchFamily="34" charset="0"/>
              <a:ea typeface="微软雅黑" panose="020B0503020204020204" charset="-122"/>
            </a:endParaRPr>
          </a:p>
        </p:txBody>
      </p:sp>
      <p:sp>
        <p:nvSpPr>
          <p:cNvPr id="24" name="文本框 23"/>
          <p:cNvSpPr txBox="1"/>
          <p:nvPr>
            <p:custDataLst>
              <p:tags r:id="rId8"/>
            </p:custDataLst>
          </p:nvPr>
        </p:nvSpPr>
        <p:spPr>
          <a:xfrm>
            <a:off x="1988820" y="2274570"/>
            <a:ext cx="3042920" cy="352234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pPr marL="355600" lvl="0" indent="-355600" algn="l" fontAlgn="ctr">
              <a:lnSpc>
                <a:spcPct val="120000"/>
              </a:lnSpc>
              <a:spcBef>
                <a:spcPts val="0"/>
              </a:spcBef>
              <a:spcAft>
                <a:spcPts val="800"/>
              </a:spcAft>
              <a:buSzPct val="100000"/>
              <a:buFont typeface="Wingdings" panose="05000000000000000000" charset="0"/>
              <a:buChar char="l"/>
            </a:pPr>
            <a:r>
              <a:rPr lang="zh-CN" altLang="en-US" sz="2000" spc="120" dirty="0">
                <a:solidFill>
                  <a:schemeClr val="tx1">
                    <a:lumMod val="50000"/>
                    <a:lumOff val="50000"/>
                  </a:schemeClr>
                </a:solidFill>
                <a:latin typeface="Arial" panose="020B0604020202090204" pitchFamily="34" charset="0"/>
                <a:ea typeface="微软雅黑" panose="020B0503020204020204" charset="-122"/>
              </a:rPr>
              <a:t>同时进行的活动中必须有一种是熟练的，达到了自动化的程度。</a:t>
            </a:r>
            <a:endParaRPr lang="zh-CN" altLang="en-US" sz="2000" spc="120" dirty="0">
              <a:solidFill>
                <a:schemeClr val="tx1">
                  <a:lumMod val="50000"/>
                  <a:lumOff val="50000"/>
                </a:schemeClr>
              </a:solidFill>
              <a:latin typeface="Arial" panose="020B0604020202090204" pitchFamily="34" charset="0"/>
              <a:ea typeface="微软雅黑" panose="020B0503020204020204" charset="-122"/>
            </a:endParaRPr>
          </a:p>
          <a:p>
            <a:pPr marL="355600" lvl="0" indent="-355600" algn="l" fontAlgn="ctr">
              <a:lnSpc>
                <a:spcPct val="120000"/>
              </a:lnSpc>
              <a:spcBef>
                <a:spcPts val="0"/>
              </a:spcBef>
              <a:spcAft>
                <a:spcPts val="800"/>
              </a:spcAft>
              <a:buSzPct val="100000"/>
              <a:buFont typeface="Wingdings" panose="05000000000000000000" charset="0"/>
              <a:buChar char="l"/>
            </a:pPr>
            <a:r>
              <a:rPr lang="zh-CN" altLang="en-US" sz="2000" spc="120" dirty="0">
                <a:solidFill>
                  <a:schemeClr val="tx1">
                    <a:lumMod val="50000"/>
                    <a:lumOff val="50000"/>
                  </a:schemeClr>
                </a:solidFill>
                <a:latin typeface="Arial" panose="020B0604020202090204" pitchFamily="34" charset="0"/>
                <a:ea typeface="微软雅黑" panose="020B0503020204020204" charset="-122"/>
              </a:rPr>
              <a:t>同时进行的活动之间建立了一定的联系。</a:t>
            </a:r>
            <a:endParaRPr lang="zh-CN" altLang="en-US" sz="2000" spc="120" dirty="0">
              <a:solidFill>
                <a:schemeClr val="tx1">
                  <a:lumMod val="50000"/>
                  <a:lumOff val="50000"/>
                </a:schemeClr>
              </a:solidFill>
              <a:latin typeface="Arial" panose="020B0604020202090204" pitchFamily="34" charset="0"/>
              <a:ea typeface="微软雅黑" panose="020B0503020204020204" charset="-122"/>
            </a:endParaRPr>
          </a:p>
          <a:p>
            <a:pPr marL="355600" lvl="0" indent="-355600" algn="l" fontAlgn="ctr">
              <a:lnSpc>
                <a:spcPct val="120000"/>
              </a:lnSpc>
              <a:spcBef>
                <a:spcPts val="0"/>
              </a:spcBef>
              <a:spcAft>
                <a:spcPts val="800"/>
              </a:spcAft>
              <a:buSzPct val="100000"/>
              <a:buFont typeface="Wingdings" panose="05000000000000000000" charset="0"/>
              <a:buChar char="l"/>
            </a:pPr>
            <a:r>
              <a:rPr lang="zh-CN" altLang="en-US" sz="2000" spc="120" dirty="0">
                <a:solidFill>
                  <a:schemeClr val="tx1">
                    <a:lumMod val="50000"/>
                    <a:lumOff val="50000"/>
                  </a:schemeClr>
                </a:solidFill>
                <a:latin typeface="Arial" panose="020B0604020202090204" pitchFamily="34" charset="0"/>
                <a:ea typeface="微软雅黑" panose="020B0503020204020204" charset="-122"/>
              </a:rPr>
              <a:t>分配可以锻炼出来。</a:t>
            </a:r>
            <a:endParaRPr lang="zh-CN" altLang="en-US" sz="2000" spc="120" dirty="0">
              <a:solidFill>
                <a:schemeClr val="tx1">
                  <a:lumMod val="50000"/>
                  <a:lumOff val="50000"/>
                </a:schemeClr>
              </a:solidFill>
              <a:latin typeface="Arial" panose="020B0604020202090204" pitchFamily="34" charset="0"/>
              <a:ea typeface="微软雅黑" panose="020B0503020204020204" charset="-122"/>
            </a:endParaRPr>
          </a:p>
        </p:txBody>
      </p:sp>
      <p:pic>
        <p:nvPicPr>
          <p:cNvPr id="16" name="图片 15"/>
          <p:cNvPicPr>
            <a:picLocks noChangeAspect="1"/>
          </p:cNvPicPr>
          <p:nvPr>
            <p:custDataLst>
              <p:tags r:id="rId9"/>
            </p:custDataLst>
          </p:nvPr>
        </p:nvPicPr>
        <p:blipFill rotWithShape="1">
          <a:blip r:embed="rId10"/>
          <a:srcRect t="-134" b="14639"/>
          <a:stretch>
            <a:fillRect/>
          </a:stretch>
        </p:blipFill>
        <p:spPr>
          <a:xfrm>
            <a:off x="7727315" y="0"/>
            <a:ext cx="3948430" cy="6858000"/>
          </a:xfrm>
          <a:prstGeom prst="rect">
            <a:avLst/>
          </a:prstGeom>
        </p:spPr>
      </p:pic>
      <p:sp>
        <p:nvSpPr>
          <p:cNvPr id="23" name="任意多边形: 形状 22"/>
          <p:cNvSpPr/>
          <p:nvPr>
            <p:custDataLst>
              <p:tags r:id="rId11"/>
            </p:custDataLst>
          </p:nvPr>
        </p:nvSpPr>
        <p:spPr>
          <a:xfrm>
            <a:off x="1143404" y="382468"/>
            <a:ext cx="801571" cy="309682"/>
          </a:xfrm>
          <a:custGeom>
            <a:avLst/>
            <a:gdLst>
              <a:gd name="connsiteX0" fmla="*/ 114049 w 801571"/>
              <a:gd name="connsiteY0" fmla="*/ 0 h 309682"/>
              <a:gd name="connsiteX1" fmla="*/ 360572 w 801571"/>
              <a:gd name="connsiteY1" fmla="*/ 0 h 309682"/>
              <a:gd name="connsiteX2" fmla="*/ 433117 w 801571"/>
              <a:gd name="connsiteY2" fmla="*/ 0 h 309682"/>
              <a:gd name="connsiteX3" fmla="*/ 440999 w 801571"/>
              <a:gd name="connsiteY3" fmla="*/ 0 h 309682"/>
              <a:gd name="connsiteX4" fmla="*/ 801571 w 801571"/>
              <a:gd name="connsiteY4" fmla="*/ 309682 h 309682"/>
              <a:gd name="connsiteX5" fmla="*/ 433117 w 801571"/>
              <a:gd name="connsiteY5" fmla="*/ 309682 h 309682"/>
              <a:gd name="connsiteX6" fmla="*/ 114049 w 801571"/>
              <a:gd name="connsiteY6" fmla="*/ 309682 h 309682"/>
              <a:gd name="connsiteX7" fmla="*/ 0 w 801571"/>
              <a:gd name="connsiteY7" fmla="*/ 309682 h 309682"/>
              <a:gd name="connsiteX8" fmla="*/ 114049 w 801571"/>
              <a:gd name="connsiteY8" fmla="*/ 211730 h 309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1571" h="309682">
                <a:moveTo>
                  <a:pt x="114049" y="0"/>
                </a:moveTo>
                <a:lnTo>
                  <a:pt x="360572" y="0"/>
                </a:lnTo>
                <a:lnTo>
                  <a:pt x="433117" y="0"/>
                </a:lnTo>
                <a:lnTo>
                  <a:pt x="440999" y="0"/>
                </a:lnTo>
                <a:lnTo>
                  <a:pt x="801571" y="309682"/>
                </a:lnTo>
                <a:lnTo>
                  <a:pt x="433117" y="309682"/>
                </a:lnTo>
                <a:lnTo>
                  <a:pt x="114049" y="309682"/>
                </a:lnTo>
                <a:lnTo>
                  <a:pt x="0" y="309682"/>
                </a:lnTo>
                <a:lnTo>
                  <a:pt x="114049" y="21173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任意多边形: 形状 18"/>
          <p:cNvSpPr/>
          <p:nvPr>
            <p:custDataLst>
              <p:tags r:id="rId12"/>
            </p:custDataLst>
          </p:nvPr>
        </p:nvSpPr>
        <p:spPr>
          <a:xfrm>
            <a:off x="888999" y="382468"/>
            <a:ext cx="368454" cy="4886218"/>
          </a:xfrm>
          <a:custGeom>
            <a:avLst/>
            <a:gdLst>
              <a:gd name="connsiteX0" fmla="*/ 368454 w 368454"/>
              <a:gd name="connsiteY0" fmla="*/ 0 h 5336798"/>
              <a:gd name="connsiteX1" fmla="*/ 368454 w 368454"/>
              <a:gd name="connsiteY1" fmla="*/ 1690307 h 5336798"/>
              <a:gd name="connsiteX2" fmla="*/ 368454 w 368454"/>
              <a:gd name="connsiteY2" fmla="*/ 3646490 h 5336798"/>
              <a:gd name="connsiteX3" fmla="*/ 368454 w 368454"/>
              <a:gd name="connsiteY3" fmla="*/ 4968345 h 5336798"/>
              <a:gd name="connsiteX4" fmla="*/ 0 w 368454"/>
              <a:gd name="connsiteY4" fmla="*/ 5336798 h 5336798"/>
              <a:gd name="connsiteX5" fmla="*/ 0 w 368454"/>
              <a:gd name="connsiteY5" fmla="*/ 3646490 h 5336798"/>
              <a:gd name="connsiteX6" fmla="*/ 0 w 368454"/>
              <a:gd name="connsiteY6" fmla="*/ 1690307 h 5336798"/>
              <a:gd name="connsiteX7" fmla="*/ 0 w 368454"/>
              <a:gd name="connsiteY7" fmla="*/ 368453 h 5336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8454" h="5336798">
                <a:moveTo>
                  <a:pt x="368454" y="0"/>
                </a:moveTo>
                <a:lnTo>
                  <a:pt x="368454" y="1690307"/>
                </a:lnTo>
                <a:lnTo>
                  <a:pt x="368454" y="3646490"/>
                </a:lnTo>
                <a:lnTo>
                  <a:pt x="368454" y="4968345"/>
                </a:lnTo>
                <a:lnTo>
                  <a:pt x="0" y="5336798"/>
                </a:lnTo>
                <a:lnTo>
                  <a:pt x="0" y="3646490"/>
                </a:lnTo>
                <a:lnTo>
                  <a:pt x="0" y="1690307"/>
                </a:lnTo>
                <a:lnTo>
                  <a:pt x="0" y="368453"/>
                </a:lnTo>
                <a:close/>
              </a:path>
            </a:pathLst>
          </a:cu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7" name="Rectangle 2"/>
          <p:cNvSpPr>
            <a:spLocks noGrp="1"/>
          </p:cNvSpPr>
          <p:nvPr>
            <p:custDataLst>
              <p:tags r:id="rId13"/>
            </p:custDataLst>
          </p:nvPr>
        </p:nvSpPr>
        <p:spPr>
          <a:xfrm>
            <a:off x="838200" y="365125"/>
            <a:ext cx="10515600" cy="1325563"/>
          </a:xfrm>
          <a:prstGeom prst="rect">
            <a:avLst/>
          </a:prstGeom>
        </p:spPr>
        <p:txBody>
          <a:bodyPr vert="horz" wrap="square"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a:lstStyle>
          <a:p>
            <a:pPr eaLnBrk="1" hangingPunct="1"/>
            <a:r>
              <a:rPr lang="en-US" altLang="zh-CN" dirty="0">
                <a:solidFill>
                  <a:schemeClr val="tx1"/>
                </a:solidFill>
              </a:rPr>
              <a:t> </a:t>
            </a:r>
            <a:endParaRPr lang="en-US" altLang="zh-CN" dirty="0">
              <a:solidFill>
                <a:schemeClr val="tx1"/>
              </a:solidFill>
            </a:endParaRPr>
          </a:p>
        </p:txBody>
      </p:sp>
    </p:spTree>
    <p:custDataLst>
      <p:tags r:id="rId14"/>
    </p:custDataLst>
  </p:cSld>
  <p:clrMapOvr>
    <a:masterClrMapping/>
  </p:clrMapOvr>
  <p:transition>
    <p:push dir="r"/>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9209405" y="0"/>
            <a:ext cx="2982595" cy="2950210"/>
          </a:xfrm>
          <a:custGeom>
            <a:avLst/>
            <a:gdLst/>
            <a:ahLst/>
            <a:cxnLst>
              <a:cxn ang="3">
                <a:pos x="hc" y="t"/>
              </a:cxn>
              <a:cxn ang="cd2">
                <a:pos x="l" y="vc"/>
              </a:cxn>
              <a:cxn ang="cd4">
                <a:pos x="hc" y="b"/>
              </a:cxn>
              <a:cxn ang="0">
                <a:pos x="r" y="vc"/>
              </a:cxn>
            </a:cxnLst>
            <a:rect l="l" t="t" r="r" b="b"/>
            <a:pathLst>
              <a:path w="4697" h="4646">
                <a:moveTo>
                  <a:pt x="290" y="0"/>
                </a:moveTo>
                <a:lnTo>
                  <a:pt x="4697" y="0"/>
                </a:lnTo>
                <a:lnTo>
                  <a:pt x="4697" y="4332"/>
                </a:lnTo>
                <a:lnTo>
                  <a:pt x="4683" y="4338"/>
                </a:lnTo>
                <a:cubicBezTo>
                  <a:pt x="4261" y="4536"/>
                  <a:pt x="3789" y="4646"/>
                  <a:pt x="3292" y="4646"/>
                </a:cubicBezTo>
                <a:cubicBezTo>
                  <a:pt x="1474" y="4646"/>
                  <a:pt x="0" y="3172"/>
                  <a:pt x="0" y="1354"/>
                </a:cubicBezTo>
                <a:cubicBezTo>
                  <a:pt x="0" y="885"/>
                  <a:pt x="98" y="439"/>
                  <a:pt x="275" y="36"/>
                </a:cubicBezTo>
                <a:lnTo>
                  <a:pt x="290" y="0"/>
                </a:ln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charset="-122"/>
              <a:ea typeface="微软雅黑" panose="020B0503020204020204" charset="-122"/>
            </a:endParaRPr>
          </a:p>
        </p:txBody>
      </p:sp>
      <p:grpSp>
        <p:nvGrpSpPr>
          <p:cNvPr id="6" name="组合 5"/>
          <p:cNvGrpSpPr/>
          <p:nvPr>
            <p:custDataLst>
              <p:tags r:id="rId2"/>
            </p:custDataLst>
          </p:nvPr>
        </p:nvGrpSpPr>
        <p:grpSpPr>
          <a:xfrm>
            <a:off x="283438" y="2720560"/>
            <a:ext cx="56916" cy="2614346"/>
            <a:chOff x="757242" y="1489086"/>
            <a:chExt cx="56916" cy="2614346"/>
          </a:xfrm>
        </p:grpSpPr>
        <p:cxnSp>
          <p:nvCxnSpPr>
            <p:cNvPr id="7" name="直接连接符 6"/>
            <p:cNvCxnSpPr/>
            <p:nvPr>
              <p:custDataLst>
                <p:tags r:id="rId3"/>
              </p:custDataLst>
            </p:nvPr>
          </p:nvCxnSpPr>
          <p:spPr>
            <a:xfrm>
              <a:off x="785700" y="1489086"/>
              <a:ext cx="0" cy="1798094"/>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757242" y="3628525"/>
              <a:ext cx="56916" cy="474907"/>
              <a:chOff x="1381783" y="1849459"/>
              <a:chExt cx="56916" cy="474907"/>
            </a:xfrm>
          </p:grpSpPr>
          <p:grpSp>
            <p:nvGrpSpPr>
              <p:cNvPr id="12" name="组合 11"/>
              <p:cNvGrpSpPr/>
              <p:nvPr/>
            </p:nvGrpSpPr>
            <p:grpSpPr>
              <a:xfrm flipV="1">
                <a:off x="1381783" y="2267450"/>
                <a:ext cx="56916" cy="56916"/>
                <a:chOff x="1988060" y="1995066"/>
                <a:chExt cx="108922" cy="108922"/>
              </a:xfrm>
            </p:grpSpPr>
            <p:cxnSp>
              <p:nvCxnSpPr>
                <p:cNvPr id="13" name="直接连接符 12"/>
                <p:cNvCxnSpPr/>
                <p:nvPr>
                  <p:custDataLst>
                    <p:tags r:id="rId4"/>
                  </p:custDataLst>
                </p:nvPr>
              </p:nvCxnSpPr>
              <p:spPr>
                <a:xfrm>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5"/>
                  </p:custDataLst>
                </p:nvPr>
              </p:nvCxnSpPr>
              <p:spPr>
                <a:xfrm rot="16200000">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flipV="1">
                <a:off x="1381783" y="2060415"/>
                <a:ext cx="56916" cy="56916"/>
                <a:chOff x="1988060" y="1995066"/>
                <a:chExt cx="108922" cy="108922"/>
              </a:xfrm>
            </p:grpSpPr>
            <p:cxnSp>
              <p:nvCxnSpPr>
                <p:cNvPr id="16" name="直接连接符 15"/>
                <p:cNvCxnSpPr/>
                <p:nvPr>
                  <p:custDataLst>
                    <p:tags r:id="rId6"/>
                  </p:custDataLst>
                </p:nvPr>
              </p:nvCxnSpPr>
              <p:spPr>
                <a:xfrm>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7"/>
                  </p:custDataLst>
                </p:nvPr>
              </p:nvCxnSpPr>
              <p:spPr>
                <a:xfrm rot="16200000">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flipV="1">
                <a:off x="1381783" y="1849459"/>
                <a:ext cx="56916" cy="56916"/>
                <a:chOff x="1988060" y="1995066"/>
                <a:chExt cx="108922" cy="108922"/>
              </a:xfrm>
            </p:grpSpPr>
            <p:cxnSp>
              <p:nvCxnSpPr>
                <p:cNvPr id="19" name="直接连接符 18"/>
                <p:cNvCxnSpPr/>
                <p:nvPr>
                  <p:custDataLst>
                    <p:tags r:id="rId8"/>
                  </p:custDataLst>
                </p:nvPr>
              </p:nvCxnSpPr>
              <p:spPr>
                <a:xfrm>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9"/>
                  </p:custDataLst>
                </p:nvPr>
              </p:nvCxnSpPr>
              <p:spPr>
                <a:xfrm rot="16200000">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grpSp>
      <p:sp>
        <p:nvSpPr>
          <p:cNvPr id="22" name="矩形: 圆角 1128"/>
          <p:cNvSpPr/>
          <p:nvPr>
            <p:custDataLst>
              <p:tags r:id="rId10"/>
            </p:custDataLst>
          </p:nvPr>
        </p:nvSpPr>
        <p:spPr>
          <a:xfrm>
            <a:off x="609552" y="1664236"/>
            <a:ext cx="10972888" cy="4431813"/>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文本框 9"/>
          <p:cNvSpPr txBox="1"/>
          <p:nvPr>
            <p:custDataLst>
              <p:tags r:id="rId11"/>
            </p:custDataLst>
          </p:nvPr>
        </p:nvSpPr>
        <p:spPr>
          <a:xfrm>
            <a:off x="609600" y="658400"/>
            <a:ext cx="8686864" cy="702944"/>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4000" b="1" spc="240" dirty="0">
                <a:solidFill>
                  <a:schemeClr val="accent1">
                    <a:lumMod val="75000"/>
                  </a:schemeClr>
                </a:solidFill>
                <a:latin typeface="微软雅黑" panose="020B0503020204020204" charset="-122"/>
                <a:ea typeface="微软雅黑" panose="020B0503020204020204" charset="-122"/>
              </a:rPr>
              <a:t>注意分配能力的发展</a:t>
            </a:r>
            <a:endParaRPr lang="zh-CN" altLang="en-US" sz="4000" b="1" spc="240" dirty="0">
              <a:solidFill>
                <a:schemeClr val="accent1">
                  <a:lumMod val="75000"/>
                </a:schemeClr>
              </a:solidFill>
              <a:latin typeface="微软雅黑" panose="020B0503020204020204" charset="-122"/>
              <a:ea typeface="微软雅黑" panose="020B0503020204020204" charset="-122"/>
            </a:endParaRPr>
          </a:p>
        </p:txBody>
      </p:sp>
      <p:sp>
        <p:nvSpPr>
          <p:cNvPr id="11" name="Title 6"/>
          <p:cNvSpPr txBox="1"/>
          <p:nvPr>
            <p:custDataLst>
              <p:tags r:id="rId12"/>
            </p:custDataLst>
          </p:nvPr>
        </p:nvSpPr>
        <p:spPr>
          <a:xfrm>
            <a:off x="1219162" y="2121439"/>
            <a:ext cx="9753676" cy="3517404"/>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381000" lvl="0" indent="-381000" algn="l" fontAlgn="ctr">
              <a:lnSpc>
                <a:spcPct val="120000"/>
              </a:lnSpc>
              <a:spcBef>
                <a:spcPts val="0"/>
              </a:spcBef>
              <a:spcAft>
                <a:spcPts val="800"/>
              </a:spcAft>
              <a:buSzPct val="100000"/>
              <a:buFont typeface="Wingdings" panose="05000000000000000000" charset="0"/>
              <a:buChar char="l"/>
            </a:pPr>
            <a:r>
              <a:rPr lang="zh-CN" altLang="en-US" sz="2200" spc="14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小学生的注意分配能力还较低，难以同时兼顾两件事情。</a:t>
            </a:r>
            <a:endParaRPr lang="zh-CN" altLang="en-US" sz="2200" spc="14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381000" lvl="0" indent="-381000" algn="l" fontAlgn="ctr">
              <a:lnSpc>
                <a:spcPct val="120000"/>
              </a:lnSpc>
              <a:spcBef>
                <a:spcPts val="0"/>
              </a:spcBef>
              <a:spcAft>
                <a:spcPts val="800"/>
              </a:spcAft>
              <a:buSzPct val="100000"/>
              <a:buFont typeface="Wingdings" panose="05000000000000000000" charset="0"/>
              <a:buChar char="l"/>
            </a:pPr>
            <a:r>
              <a:rPr lang="zh-CN" altLang="en-US" sz="2200" spc="14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初中低年级学生在注意分配时也会出现顾此失彼现象，注意了抄写就忽略了听讲。初三以上的学生由于各种技能技巧的稳定性有了提高，才使注意分配能力逐渐向较高水平发展。</a:t>
            </a:r>
            <a:endParaRPr lang="zh-CN" altLang="en-US" sz="2200" spc="14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381000" lvl="0" indent="-381000" algn="l" fontAlgn="ctr">
              <a:lnSpc>
                <a:spcPct val="120000"/>
              </a:lnSpc>
              <a:spcBef>
                <a:spcPts val="0"/>
              </a:spcBef>
              <a:spcAft>
                <a:spcPts val="800"/>
              </a:spcAft>
              <a:buSzPct val="100000"/>
              <a:buFont typeface="Wingdings" panose="05000000000000000000" charset="0"/>
              <a:buChar char="l"/>
            </a:pPr>
            <a:r>
              <a:rPr lang="zh-CN" altLang="en-US" sz="2200" spc="14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高中生在学习过程中能够根据不同活动的性质和任务，较好地分配自己的注意。如高中生既能听讲又能抄写，既能注意教师讲解的主要问题，又能注意问题的前后联系。这种有机结合，说明高中生注意分配能力已日趋成熟。 </a:t>
            </a:r>
            <a:endParaRPr lang="zh-CN" altLang="en-US" sz="2200" spc="14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5" name="Rectangle 2"/>
          <p:cNvSpPr>
            <a:spLocks noGrp="1"/>
          </p:cNvSpPr>
          <p:nvPr>
            <p:custDataLst>
              <p:tags r:id="rId13"/>
            </p:custDataLst>
          </p:nvPr>
        </p:nvSpPr>
        <p:spPr>
          <a:xfrm>
            <a:off x="838200" y="365125"/>
            <a:ext cx="10515600" cy="1325563"/>
          </a:xfrm>
          <a:prstGeom prst="rect">
            <a:avLst/>
          </a:prstGeom>
        </p:spPr>
        <p:txBody>
          <a:bodyPr vert="horz" wrap="square"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a:lstStyle>
          <a:p>
            <a:pPr eaLnBrk="1" hangingPunct="1"/>
            <a:r>
              <a:rPr lang="en-US" altLang="zh-CN" dirty="0">
                <a:solidFill>
                  <a:schemeClr val="tx1"/>
                </a:solidFill>
              </a:rPr>
              <a:t> </a:t>
            </a:r>
            <a:endParaRPr lang="en-US" altLang="zh-CN" dirty="0">
              <a:solidFill>
                <a:schemeClr val="tx1"/>
              </a:solidFill>
            </a:endParaRPr>
          </a:p>
        </p:txBody>
      </p:sp>
    </p:spTree>
    <p:custDataLst>
      <p:tags r:id="rId14"/>
    </p:custDataLst>
  </p:cSld>
  <p:clrMapOvr>
    <a:masterClrMapping/>
  </p:clrMapOvr>
  <p:transition>
    <p:push dir="r"/>
  </p:transition>
  <p:timing>
    <p:tnLst>
      <p:par>
        <p:cTn id="1" dur="indefinite" restart="never" nodeType="tmRoot"/>
      </p:par>
    </p:tnLst>
  </p:timing>
</p:sld>
</file>

<file path=ppt/tags/tag1.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10.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00.xml><?xml version="1.0" encoding="utf-8"?>
<p:tagLst xmlns:p="http://schemas.openxmlformats.org/presentationml/2006/main">
  <p:tag name="KSO_WM_UNIT_TEXT_PART_ID_V2" val="a-1-2"/>
  <p:tag name="KSO_WM_UNIT_COLOR_SCHEME_SHAPE_ID" val="11"/>
  <p:tag name="KSO_WM_UNIT_COLOR_SCHEME_PARENT_PAGE" val="0_1"/>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194654_1*a*1"/>
  <p:tag name="KSO_WM_TEMPLATE_CATEGORY" val="diagram"/>
  <p:tag name="KSO_WM_TEMPLATE_INDEX" val="20194654"/>
  <p:tag name="KSO_WM_UNIT_LAYERLEVEL" val="1"/>
  <p:tag name="KSO_WM_TAG_VERSION" val="1.0"/>
  <p:tag name="KSO_WM_BEAUTIFY_FLAG" val="#wm#"/>
  <p:tag name="KSO_WM_UNIT_PRESET_TEXT" val="单击添加大标题"/>
  <p:tag name="KSO_WM_UNIT_TEXT_FILL_FORE_SCHEMECOLOR_INDEX_BRIGHTNESS" val="0.25"/>
  <p:tag name="KSO_WM_UNIT_TEXT_FILL_FORE_SCHEMECOLOR_INDEX" val="13"/>
  <p:tag name="KSO_WM_UNIT_TEXT_FILL_TYPE" val="1"/>
</p:tagLst>
</file>

<file path=ppt/tags/tag10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02.xml><?xml version="1.0" encoding="utf-8"?>
<p:tagLst xmlns:p="http://schemas.openxmlformats.org/presentationml/2006/main">
  <p:tag name="KSO_WM_UNIT_FILL_FORE_SCHEMECOLOR_INDEX_BRIGHTNESS" val="0.4"/>
  <p:tag name="KSO_WM_UNIT_FILL_FORE_SCHEMECOLOR_INDEX" val="9"/>
  <p:tag name="KSO_WM_UNIT_FILL_TYPE" val="1"/>
  <p:tag name="KSO_WM_UNIT_TEXT_FILL_FORE_SCHEMECOLOR_INDEX_BRIGHTNESS" val="0"/>
  <p:tag name="KSO_WM_UNIT_TEXT_FILL_FORE_SCHEMECOLOR_INDEX" val="13"/>
  <p:tag name="KSO_WM_UNIT_TEXT_FILL_TYPE" val="1"/>
</p:tagLst>
</file>

<file path=ppt/tags/tag10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1.xml><?xml version="1.0" encoding="utf-8"?>
<p:tagLst xmlns:p="http://schemas.openxmlformats.org/presentationml/2006/main">
  <p:tag name="KSO_WM_UNIT_COLOR_SCHEME_SHAPE_ID" val="1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654_1*i*3"/>
  <p:tag name="KSO_WM_TEMPLATE_CATEGORY" val="diagram"/>
  <p:tag name="KSO_WM_TEMPLATE_INDEX" val="20194654"/>
  <p:tag name="KSO_WM_UNIT_LAYERLEVEL" val="1"/>
  <p:tag name="KSO_WM_TAG_VERSION" val="1.0"/>
  <p:tag name="KSO_WM_BEAUTIFY_FLAG" val="#wm#"/>
</p:tagLst>
</file>

<file path=ppt/tags/tag10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1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1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1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1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1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2.xml><?xml version="1.0" encoding="utf-8"?>
<p:tagLst xmlns:p="http://schemas.openxmlformats.org/presentationml/2006/main">
  <p:tag name="KSO_WM_UNIT_COLOR_SCHEME_SHAPE_ID" val="1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
  <p:tag name="KSO_WM_UNIT_ID" val="diagram20194654_1*i*4"/>
  <p:tag name="KSO_WM_TEMPLATE_CATEGORY" val="diagram"/>
  <p:tag name="KSO_WM_TEMPLATE_INDEX" val="20194654"/>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Lst>
</file>

<file path=ppt/tags/tag102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2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2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2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2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2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2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2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2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2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3.xml><?xml version="1.0" encoding="utf-8"?>
<p:tagLst xmlns:p="http://schemas.openxmlformats.org/presentationml/2006/main">
  <p:tag name="KSO_WM_UNIT_COLOR_SCHEME_SHAPE_ID" val="1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
  <p:tag name="KSO_WM_UNIT_ID" val="diagram20194654_1*i*5"/>
  <p:tag name="KSO_WM_TEMPLATE_CATEGORY" val="diagram"/>
  <p:tag name="KSO_WM_TEMPLATE_INDEX" val="20194654"/>
  <p:tag name="KSO_WM_UNIT_LAYERLEVEL" val="1"/>
  <p:tag name="KSO_WM_TAG_VERSION" val="1.0"/>
  <p:tag name="KSO_WM_BEAUTIFY_FLAG" val="#wm#"/>
  <p:tag name="KSO_WM_UNIT_FILL_FORE_SCHEMECOLOR_INDEX_BRIGHTNESS" val="0.25"/>
  <p:tag name="KSO_WM_UNIT_FILL_FORE_SCHEMECOLOR_INDEX" val="13"/>
  <p:tag name="KSO_WM_UNIT_FILL_TYPE" val="1"/>
  <p:tag name="KSO_WM_UNIT_TEXT_FILL_FORE_SCHEMECOLOR_INDEX_BRIGHTNESS" val="0"/>
  <p:tag name="KSO_WM_UNIT_TEXT_FILL_FORE_SCHEMECOLOR_INDEX" val="14"/>
  <p:tag name="KSO_WM_UNIT_TEXT_FILL_TYPE" val="1"/>
</p:tagLst>
</file>

<file path=ppt/tags/tag103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3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3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3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3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3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3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3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3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3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4.xml><?xml version="1.0" encoding="utf-8"?>
<p:tagLst xmlns:p="http://schemas.openxmlformats.org/presentationml/2006/main">
  <p:tag name="KSO_WM_UNIT_COLOR_SCHEME_SHAPE_ID" val="1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
  <p:tag name="KSO_WM_UNIT_ID" val="diagram20194654_1*i*6"/>
  <p:tag name="KSO_WM_TEMPLATE_CATEGORY" val="diagram"/>
  <p:tag name="KSO_WM_TEMPLATE_INDEX" val="20194654"/>
  <p:tag name="KSO_WM_UNIT_LAYERLEVEL" val="1"/>
  <p:tag name="KSO_WM_TAG_VERSION" val="1.0"/>
  <p:tag name="KSO_WM_BEAUTIFY_FLAG" val="#wm#"/>
  <p:tag name="KSO_WM_UNIT_FILL_FORE_SCHEMECOLOR_INDEX_BRIGHTNESS" val="0.25"/>
  <p:tag name="KSO_WM_UNIT_FILL_FORE_SCHEMECOLOR_INDEX" val="13"/>
  <p:tag name="KSO_WM_UNIT_FILL_TYPE" val="1"/>
  <p:tag name="KSO_WM_UNIT_TEXT_FILL_FORE_SCHEMECOLOR_INDEX_BRIGHTNESS" val="0"/>
  <p:tag name="KSO_WM_UNIT_TEXT_FILL_FORE_SCHEMECOLOR_INDEX" val="14"/>
  <p:tag name="KSO_WM_UNIT_TEXT_FILL_TYPE" val="1"/>
</p:tagLst>
</file>

<file path=ppt/tags/tag104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41.xml><?xml version="1.0" encoding="utf-8"?>
<p:tagLst xmlns:p="http://schemas.openxmlformats.org/presentationml/2006/main">
  <p:tag name="KSO_WM_UNIT_FILL_FORE_SCHEMECOLOR_INDEX_BRIGHTNESS" val="-0.15"/>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04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4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4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4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4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4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4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4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5.xml><?xml version="1.0" encoding="utf-8"?>
<p:tagLst xmlns:p="http://schemas.openxmlformats.org/presentationml/2006/main">
  <p:tag name="KSO_WM_UNIT_COLOR_SCHEME_SHAPE_ID" val="8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7"/>
  <p:tag name="KSO_WM_UNIT_ID" val="diagram20194654_1*i*7"/>
  <p:tag name="KSO_WM_TEMPLATE_CATEGORY" val="diagram"/>
  <p:tag name="KSO_WM_TEMPLATE_INDEX" val="20194654"/>
  <p:tag name="KSO_WM_UNIT_LAYERLEVEL" val="1"/>
  <p:tag name="KSO_WM_TAG_VERSION" val="1.0"/>
  <p:tag name="KSO_WM_BEAUTIFY_FLAG" val="#wm#"/>
</p:tagLst>
</file>

<file path=ppt/tags/tag105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5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5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5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5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5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5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5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5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5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6.xml><?xml version="1.0" encoding="utf-8"?>
<p:tagLst xmlns:p="http://schemas.openxmlformats.org/presentationml/2006/main">
  <p:tag name="KSO_WM_UNIT_COLOR_SCHEME_SHAPE_ID" val="1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8"/>
  <p:tag name="KSO_WM_UNIT_ID" val="diagram20194654_1*i*8"/>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06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6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6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6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6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6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6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6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6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6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7.xml><?xml version="1.0" encoding="utf-8"?>
<p:tagLst xmlns:p="http://schemas.openxmlformats.org/presentationml/2006/main">
  <p:tag name="KSO_WM_UNIT_COLOR_SCHEME_SHAPE_ID" val="1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9"/>
  <p:tag name="KSO_WM_UNIT_ID" val="diagram20194654_1*i*9"/>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07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7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7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7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7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7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7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7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7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7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8.xml><?xml version="1.0" encoding="utf-8"?>
<p:tagLst xmlns:p="http://schemas.openxmlformats.org/presentationml/2006/main">
  <p:tag name="KSO_WM_UNIT_COLOR_SCHEME_SHAPE_ID" val="2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0"/>
  <p:tag name="KSO_WM_UNIT_ID" val="diagram20194654_1*i*10"/>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08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8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8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8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8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8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8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8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8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8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9.xml><?xml version="1.0" encoding="utf-8"?>
<p:tagLst xmlns:p="http://schemas.openxmlformats.org/presentationml/2006/main">
  <p:tag name="KSO_WM_UNIT_COLOR_SCHEME_SHAPE_ID" val="2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1"/>
  <p:tag name="KSO_WM_UNIT_ID" val="diagram20194654_1*i*11"/>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09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9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9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9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9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9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9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9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9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09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10.xml><?xml version="1.0" encoding="utf-8"?>
<p:tagLst xmlns:p="http://schemas.openxmlformats.org/presentationml/2006/main">
  <p:tag name="KSO_WM_UNIT_COLOR_SCHEME_SHAPE_ID" val="22"/>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2"/>
  <p:tag name="KSO_WM_UNIT_ID" val="diagram20194654_1*i*12"/>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10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0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0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0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0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0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0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0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0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0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1.xml><?xml version="1.0" encoding="utf-8"?>
<p:tagLst xmlns:p="http://schemas.openxmlformats.org/presentationml/2006/main">
  <p:tag name="KSO_WM_UNIT_COLOR_SCHEME_SHAPE_ID" val="23"/>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3"/>
  <p:tag name="KSO_WM_UNIT_ID" val="diagram20194654_1*i*13"/>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11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1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1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1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1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1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1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1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1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1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2.xml><?xml version="1.0" encoding="utf-8"?>
<p:tagLst xmlns:p="http://schemas.openxmlformats.org/presentationml/2006/main">
  <p:tag name="KSO_WM_UNIT_COLOR_SCHEME_SHAPE_ID" val="24"/>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4"/>
  <p:tag name="KSO_WM_UNIT_ID" val="diagram20194654_1*i*14"/>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120.xml><?xml version="1.0" encoding="utf-8"?>
<p:tagLst xmlns:p="http://schemas.openxmlformats.org/presentationml/2006/main">
  <p:tag name="KSO_WM_UNIT_FILL_FORE_SCHEMECOLOR_INDEX_BRIGHTNESS" val="-0.15"/>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12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2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2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2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2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2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2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2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2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3.xml><?xml version="1.0" encoding="utf-8"?>
<p:tagLst xmlns:p="http://schemas.openxmlformats.org/presentationml/2006/main">
  <p:tag name="KSO_WM_UNIT_COLOR_SCHEME_SHAPE_ID" val="2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5"/>
  <p:tag name="KSO_WM_UNIT_ID" val="diagram20194654_1*i*15"/>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13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3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3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3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34.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11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37.xml><?xml version="1.0" encoding="utf-8"?>
<p:tagLst xmlns:p="http://schemas.openxmlformats.org/presentationml/2006/main">
  <p:tag name="KSO_WM_UNIT_FILL_FORE_SCHEMECOLOR_INDEX_BRIGHTNESS" val="0.9"/>
  <p:tag name="KSO_WM_UNIT_FILL_FORE_SCHEMECOLOR_INDEX" val="13"/>
  <p:tag name="KSO_WM_UNIT_FILL_TYPE" val="1"/>
  <p:tag name="KSO_WM_UNIT_TEXT_FILL_FORE_SCHEMECOLOR_INDEX_BRIGHTNESS" val="0"/>
  <p:tag name="KSO_WM_UNIT_TEXT_FILL_FORE_SCHEMECOLOR_INDEX" val="13"/>
  <p:tag name="KSO_WM_UNIT_TEXT_FILL_TYPE" val="1"/>
</p:tagLst>
</file>

<file path=ppt/tags/tag11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4.xml><?xml version="1.0" encoding="utf-8"?>
<p:tagLst xmlns:p="http://schemas.openxmlformats.org/presentationml/2006/main">
  <p:tag name="KSO_WM_UNIT_COLOR_SCHEME_SHAPE_ID" val="2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6"/>
  <p:tag name="KSO_WM_UNIT_ID" val="diagram20194654_1*i*16"/>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1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5.xml><?xml version="1.0" encoding="utf-8"?>
<p:tagLst xmlns:p="http://schemas.openxmlformats.org/presentationml/2006/main">
  <p:tag name="KSO_WM_UNIT_COLOR_SCHEME_SHAPE_ID" val="27"/>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7"/>
  <p:tag name="KSO_WM_UNIT_ID" val="diagram20194654_1*i*17"/>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1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5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5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5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5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5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5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5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6.xml><?xml version="1.0" encoding="utf-8"?>
<p:tagLst xmlns:p="http://schemas.openxmlformats.org/presentationml/2006/main">
  <p:tag name="KSO_WM_UNIT_COLOR_SCHEME_SHAPE_ID" val="2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8"/>
  <p:tag name="KSO_WM_UNIT_ID" val="diagram20194654_1*i*18"/>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16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6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6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6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6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6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6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6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6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6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7.xml><?xml version="1.0" encoding="utf-8"?>
<p:tagLst xmlns:p="http://schemas.openxmlformats.org/presentationml/2006/main">
  <p:tag name="KSO_WM_UNIT_COLOR_SCHEME_SHAPE_ID" val="3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9"/>
  <p:tag name="KSO_WM_UNIT_ID" val="diagram20194654_1*i*19"/>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17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7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7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7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7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7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7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7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7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79.xml><?xml version="1.0" encoding="utf-8"?>
<p:tagLst xmlns:p="http://schemas.openxmlformats.org/presentationml/2006/main">
  <p:tag name="KSO_WM_UNIT_FILL_FORE_SCHEMECOLOR_INDEX_BRIGHTNESS" val="-0.15"/>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18.xml><?xml version="1.0" encoding="utf-8"?>
<p:tagLst xmlns:p="http://schemas.openxmlformats.org/presentationml/2006/main">
  <p:tag name="KSO_WM_UNIT_COLOR_SCHEME_SHAPE_ID" val="3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0"/>
  <p:tag name="KSO_WM_UNIT_ID" val="diagram20194654_1*i*20"/>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18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8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8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8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8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8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8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8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8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8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9.xml><?xml version="1.0" encoding="utf-8"?>
<p:tagLst xmlns:p="http://schemas.openxmlformats.org/presentationml/2006/main">
  <p:tag name="KSO_WM_UNIT_COLOR_SCHEME_SHAPE_ID" val="32"/>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1"/>
  <p:tag name="KSO_WM_UNIT_ID" val="diagram20194654_1*i*21"/>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19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9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9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9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9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9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9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9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9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19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20.xml><?xml version="1.0" encoding="utf-8"?>
<p:tagLst xmlns:p="http://schemas.openxmlformats.org/presentationml/2006/main">
  <p:tag name="KSO_WM_UNIT_COLOR_SCHEME_SHAPE_ID" val="33"/>
  <p:tag name="KSO_WM_UNIT_DECOLORIZATION" val="1"/>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2"/>
  <p:tag name="KSO_WM_UNIT_ID" val="diagram20194654_1*i*22"/>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20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0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0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0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0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0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0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0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0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0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1.xml><?xml version="1.0" encoding="utf-8"?>
<p:tagLst xmlns:p="http://schemas.openxmlformats.org/presentationml/2006/main">
  <p:tag name="KSO_WM_UNIT_DECOLORIZATION" val="1"/>
  <p:tag name="KSO_WM_UNIT_COLOR_SCHEME_SHAPE_ID" val="3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3"/>
  <p:tag name="KSO_WM_UNIT_ID" val="diagram20194654_1*i*23"/>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21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1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1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1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1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1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1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1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1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1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2.xml><?xml version="1.0" encoding="utf-8"?>
<p:tagLst xmlns:p="http://schemas.openxmlformats.org/presentationml/2006/main">
  <p:tag name="KSO_WM_UNIT_DECOLORIZATION" val="1"/>
  <p:tag name="KSO_WM_UNIT_COLOR_SCHEME_SHAPE_ID" val="3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4"/>
  <p:tag name="KSO_WM_UNIT_ID" val="diagram20194654_1*i*24"/>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22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2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2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2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2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2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2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2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2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2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3.xml><?xml version="1.0" encoding="utf-8"?>
<p:tagLst xmlns:p="http://schemas.openxmlformats.org/presentationml/2006/main">
  <p:tag name="KSO_WM_UNIT_DECOLORIZATION" val="1"/>
  <p:tag name="KSO_WM_UNIT_COLOR_SCHEME_SHAPE_ID" val="3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5"/>
  <p:tag name="KSO_WM_UNIT_ID" val="diagram20194654_1*i*25"/>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23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3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3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3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3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3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3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3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3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3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4.xml><?xml version="1.0" encoding="utf-8"?>
<p:tagLst xmlns:p="http://schemas.openxmlformats.org/presentationml/2006/main">
  <p:tag name="KSO_WM_UNIT_DECOLORIZATION" val="1"/>
  <p:tag name="KSO_WM_UNIT_COLOR_SCHEME_SHAPE_ID" val="3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6"/>
  <p:tag name="KSO_WM_UNIT_ID" val="diagram20194654_1*i*26"/>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24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4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4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4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4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4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4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4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4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4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5.xml><?xml version="1.0" encoding="utf-8"?>
<p:tagLst xmlns:p="http://schemas.openxmlformats.org/presentationml/2006/main">
  <p:tag name="KSO_WM_UNIT_DECOLORIZATION" val="1"/>
  <p:tag name="KSO_WM_UNIT_COLOR_SCHEME_SHAPE_ID" val="3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7"/>
  <p:tag name="KSO_WM_UNIT_ID" val="diagram20194654_1*i*27"/>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25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5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5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5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5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5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5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5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58.xml><?xml version="1.0" encoding="utf-8"?>
<p:tagLst xmlns:p="http://schemas.openxmlformats.org/presentationml/2006/main">
  <p:tag name="KSO_WM_UNIT_FILL_FORE_SCHEMECOLOR_INDEX_BRIGHTNESS" val="-0.15"/>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25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6.xml><?xml version="1.0" encoding="utf-8"?>
<p:tagLst xmlns:p="http://schemas.openxmlformats.org/presentationml/2006/main">
  <p:tag name="KSO_WM_UNIT_DECOLORIZATION" val="1"/>
  <p:tag name="KSO_WM_UNIT_COLOR_SCHEME_SHAPE_ID" val="3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8"/>
  <p:tag name="KSO_WM_UNIT_ID" val="diagram20194654_1*i*28"/>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26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6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6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6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6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6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6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6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6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6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7.xml><?xml version="1.0" encoding="utf-8"?>
<p:tagLst xmlns:p="http://schemas.openxmlformats.org/presentationml/2006/main">
  <p:tag name="KSO_WM_UNIT_DECOLORIZATION" val="1"/>
  <p:tag name="KSO_WM_UNIT_COLOR_SCHEME_SHAPE_ID" val="40"/>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9"/>
  <p:tag name="KSO_WM_UNIT_ID" val="diagram20194654_1*i*29"/>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27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7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1272.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13"/>
  <p:tag name="KSO_WM_UNIT_TEXT_FILL_TYPE" val="1"/>
</p:tagLst>
</file>

<file path=ppt/tags/tag12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75.xml><?xml version="1.0" encoding="utf-8"?>
<p:tagLst xmlns:p="http://schemas.openxmlformats.org/presentationml/2006/main">
  <p:tag name="KSO_WM_UNIT_FILL_FORE_SCHEMECOLOR_INDEX_BRIGHTNESS" val="0.9"/>
  <p:tag name="KSO_WM_UNIT_FILL_FORE_SCHEMECOLOR_INDEX" val="13"/>
  <p:tag name="KSO_WM_UNIT_FILL_TYPE" val="1"/>
  <p:tag name="KSO_WM_UNIT_TEXT_FILL_FORE_SCHEMECOLOR_INDEX_BRIGHTNESS" val="0"/>
  <p:tag name="KSO_WM_UNIT_TEXT_FILL_FORE_SCHEMECOLOR_INDEX" val="13"/>
  <p:tag name="KSO_WM_UNIT_TEXT_FILL_TYPE" val="1"/>
</p:tagLst>
</file>

<file path=ppt/tags/tag127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78.xml><?xml version="1.0" encoding="utf-8"?>
<p:tagLst xmlns:p="http://schemas.openxmlformats.org/presentationml/2006/main">
  <p:tag name="KSO_WM_UNIT_FILL_FORE_SCHEMECOLOR_INDEX_BRIGHTNESS" val="0.4"/>
  <p:tag name="KSO_WM_UNIT_FILL_FORE_SCHEMECOLOR_INDEX" val="8"/>
  <p:tag name="KSO_WM_UNIT_FILL_TYPE" val="1"/>
  <p:tag name="KSO_WM_UNIT_TEXT_FILL_FORE_SCHEMECOLOR_INDEX_BRIGHTNESS" val="0"/>
  <p:tag name="KSO_WM_UNIT_TEXT_FILL_FORE_SCHEMECOLOR_INDEX" val="13"/>
  <p:tag name="KSO_WM_UNIT_TEXT_FILL_TYPE" val="1"/>
</p:tagLst>
</file>

<file path=ppt/tags/tag12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8.xml><?xml version="1.0" encoding="utf-8"?>
<p:tagLst xmlns:p="http://schemas.openxmlformats.org/presentationml/2006/main">
  <p:tag name="KSO_WM_UNIT_DECOLORIZATION" val="1"/>
  <p:tag name="KSO_WM_UNIT_COLOR_SCHEME_SHAPE_ID" val="4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0"/>
  <p:tag name="KSO_WM_UNIT_ID" val="diagram20194654_1*i*30"/>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2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8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8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9.xml><?xml version="1.0" encoding="utf-8"?>
<p:tagLst xmlns:p="http://schemas.openxmlformats.org/presentationml/2006/main">
  <p:tag name="KSO_WM_UNIT_DECOLORIZATION" val="1"/>
  <p:tag name="KSO_WM_UNIT_COLOR_SCHEME_SHAPE_ID" val="4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1"/>
  <p:tag name="KSO_WM_UNIT_ID" val="diagram20194654_1*i*31"/>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2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92.xml><?xml version="1.0" encoding="utf-8"?>
<p:tagLst xmlns:p="http://schemas.openxmlformats.org/presentationml/2006/main">
  <p:tag name="KSO_WM_UNIT_BLOCK" val="0"/>
  <p:tag name="KSO_WM_UNIT_SM_LIMIT_TYPE" val="2"/>
  <p:tag name="KSO_WM_UNIT_DEC_AREA_ID" val="27c5f04fb1ee46abb1099bc60b8bb38e"/>
  <p:tag name="KSO_WM_UNIT_HIGHLIGHT" val="0"/>
  <p:tag name="KSO_WM_UNIT_COMPATIBLE" val="0"/>
  <p:tag name="KSO_WM_UNIT_DIAGRAM_ISNUMVISUAL" val="0"/>
  <p:tag name="KSO_WM_UNIT_DIAGRAM_ISREFERUNIT" val="0"/>
  <p:tag name="KSO_WM_UNIT_TYPE" val="i"/>
  <p:tag name="KSO_WM_UNIT_INDEX" val="1"/>
  <p:tag name="KSO_WM_UNIT_ID" val="diagram20212364_1*i*1"/>
  <p:tag name="KSO_WM_TEMPLATE_CATEGORY" val="diagram"/>
  <p:tag name="KSO_WM_TEMPLATE_INDEX" val="20212364"/>
  <p:tag name="KSO_WM_UNIT_LAYERLEVEL" val="1"/>
  <p:tag name="KSO_WM_TAG_VERSION" val="1.0"/>
  <p:tag name="KSO_WM_BEAUTIFY_FLAG" val="#wm#"/>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f294f9580d00aeab43ebed3"/>
  <p:tag name="KSO_WM_CHIP_XID" val="5f294f9580d00aeab43ebed4"/>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195"/>
  <p:tag name="KSO_WM_TEMPLATE_ASSEMBLE_XID" val="60656f484054ed1e2fb806e6"/>
  <p:tag name="KSO_WM_TEMPLATE_ASSEMBLE_GROUPID" val="60656f484054ed1e2fb806e6"/>
</p:tagLst>
</file>

<file path=ppt/tags/tag1293.xml><?xml version="1.0" encoding="utf-8"?>
<p:tagLst xmlns:p="http://schemas.openxmlformats.org/presentationml/2006/main">
  <p:tag name="KSO_WM_UNIT_BLOCK" val="0"/>
  <p:tag name="KSO_WM_UNIT_SM_LIMIT_TYPE" val="2"/>
  <p:tag name="KSO_WM_UNIT_DEC_AREA_ID" val="6ac1c54798104b779edac3a936f64579"/>
  <p:tag name="KSO_WM_UNIT_HIGHLIGHT" val="0"/>
  <p:tag name="KSO_WM_UNIT_COMPATIBLE" val="0"/>
  <p:tag name="KSO_WM_UNIT_DIAGRAM_ISNUMVISUAL" val="0"/>
  <p:tag name="KSO_WM_UNIT_DIAGRAM_ISREFERUNIT" val="0"/>
  <p:tag name="KSO_WM_UNIT_TYPE" val="i"/>
  <p:tag name="KSO_WM_UNIT_INDEX" val="2"/>
  <p:tag name="KSO_WM_UNIT_ID" val="diagram20212364_1*i*2"/>
  <p:tag name="KSO_WM_TEMPLATE_CATEGORY" val="diagram"/>
  <p:tag name="KSO_WM_TEMPLATE_INDEX" val="20212364"/>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94f9580d00aeab43ebed3"/>
  <p:tag name="KSO_WM_CHIP_XID" val="5f294f9580d00aeab43ebed4"/>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195"/>
  <p:tag name="KSO_WM_TEMPLATE_ASSEMBLE_XID" val="60656f484054ed1e2fb806e6"/>
  <p:tag name="KSO_WM_TEMPLATE_ASSEMBLE_GROUPID" val="60656f484054ed1e2fb806e6"/>
</p:tagLst>
</file>

<file path=ppt/tags/tag1294.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2364_1*f*2"/>
  <p:tag name="KSO_WM_TEMPLATE_CATEGORY" val="diagram"/>
  <p:tag name="KSO_WM_TEMPLATE_INDEX" val="20212364"/>
  <p:tag name="KSO_WM_UNIT_LAYERLEVEL" val="1"/>
  <p:tag name="KSO_WM_TAG_VERSION" val="1.0"/>
  <p:tag name="KSO_WM_BEAUTIFY_FLAG" val="#wm#"/>
  <p:tag name="KSO_WM_UNIT_DEFAULT_FONT" val="14;20;2"/>
  <p:tag name="KSO_WM_UNIT_BLOCK" val="0"/>
  <p:tag name="KSO_WM_UNIT_VALUE" val="21"/>
  <p:tag name="KSO_WM_UNIT_SHOW_EDIT_AREA_INDICATION" val="1"/>
  <p:tag name="KSO_WM_CHIP_GROUPID" val="5e6b05596848fb12bee65ac8"/>
  <p:tag name="KSO_WM_CHIP_XID" val="5e6b05596848fb12bee65aca"/>
  <p:tag name="KSO_WM_UNIT_DEC_AREA_ID" val="309f852e26bf42f682d879a75db4073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eafa6934e2e8459f92f590cd3b3f879e"/>
  <p:tag name="KSO_WM_UNIT_TEXT_FILL_FORE_SCHEMECOLOR_INDEX_BRIGHTNESS" val="0.25"/>
  <p:tag name="KSO_WM_UNIT_TEXT_FILL_FORE_SCHEMECOLOR_INDEX" val="13"/>
  <p:tag name="KSO_WM_UNIT_TEXT_FILL_TYPE" val="1"/>
  <p:tag name="KSO_WM_TEMPLATE_ASSEMBLE_XID" val="60656f484054ed1e2fb806e6"/>
  <p:tag name="KSO_WM_TEMPLATE_ASSEMBLE_GROUPID" val="60656f484054ed1e2fb806e6"/>
</p:tagLst>
</file>

<file path=ppt/tags/tag1295.xml><?xml version="1.0" encoding="utf-8"?>
<p:tagLst xmlns:p="http://schemas.openxmlformats.org/presentationml/2006/main">
  <p:tag name="KSO_WM_UNIT_VALUE" val="1100*1100"/>
  <p:tag name="KSO_WM_UNIT_HIGHLIGHT" val="0"/>
  <p:tag name="KSO_WM_UNIT_COMPATIBLE" val="0"/>
  <p:tag name="KSO_WM_UNIT_DIAGRAM_ISNUMVISUAL" val="0"/>
  <p:tag name="KSO_WM_UNIT_DIAGRAM_ISREFERUNIT" val="0"/>
  <p:tag name="KSO_WM_UNIT_TYPE" val="d"/>
  <p:tag name="KSO_WM_UNIT_INDEX" val="1"/>
  <p:tag name="KSO_WM_UNIT_ID" val="diagram20212364_1*d*1"/>
  <p:tag name="KSO_WM_TEMPLATE_CATEGORY" val="diagram"/>
  <p:tag name="KSO_WM_TEMPLATE_INDEX" val="20212364"/>
  <p:tag name="KSO_WM_UNIT_LAYERLEVEL" val="1"/>
  <p:tag name="KSO_WM_TAG_VERSION" val="1.0"/>
  <p:tag name="KSO_WM_BEAUTIFY_FLAG" val="#wm#"/>
  <p:tag name="KSO_WM_CHIP_GROUPID" val="5e7310da9a230a26b9e88a19"/>
  <p:tag name="KSO_WM_CHIP_XID" val="5e7310da9a230a26b9e88a1a"/>
  <p:tag name="KSO_WM_UNIT_DEC_AREA_ID" val="17b2b6c0a28342e6a05887ff10fbc5b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dbb9749273b745c9892305ae81c928fe"/>
  <p:tag name="KSO_WM_TEMPLATE_ASSEMBLE_XID" val="60656f484054ed1e2fb806e6"/>
  <p:tag name="KSO_WM_TEMPLATE_ASSEMBLE_GROUPID" val="60656f484054ed1e2fb806e6"/>
  <p:tag name="KSO_WM_UNIT_PICTURE_CLIP_FLAG" val="0"/>
</p:tagLst>
</file>

<file path=ppt/tags/tag1296.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364_1*f*1"/>
  <p:tag name="KSO_WM_TEMPLATE_CATEGORY" val="diagram"/>
  <p:tag name="KSO_WM_TEMPLATE_INDEX" val="20212364"/>
  <p:tag name="KSO_WM_UNIT_LAYERLEVEL" val="1"/>
  <p:tag name="KSO_WM_TAG_VERSION" val="1.0"/>
  <p:tag name="KSO_WM_BEAUTIFY_FLAG" val="#wm#"/>
  <p:tag name="KSO_WM_UNIT_DEFAULT_FONT" val="14;20;2"/>
  <p:tag name="KSO_WM_UNIT_BLOCK" val="0"/>
  <p:tag name="KSO_WM_UNIT_VALUE" val="21"/>
  <p:tag name="KSO_WM_UNIT_SHOW_EDIT_AREA_INDICATION" val="1"/>
  <p:tag name="KSO_WM_CHIP_GROUPID" val="5e6b05596848fb12bee65ac8"/>
  <p:tag name="KSO_WM_CHIP_XID" val="5e6b05596848fb12bee65aca"/>
  <p:tag name="KSO_WM_UNIT_DEC_AREA_ID" val="1abac774ff164acd854c0287dba0fa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1af263112fc8429e9661c2ba06165b2b"/>
  <p:tag name="KSO_WM_UNIT_TEXT_FILL_FORE_SCHEMECOLOR_INDEX_BRIGHTNESS" val="0.25"/>
  <p:tag name="KSO_WM_UNIT_TEXT_FILL_FORE_SCHEMECOLOR_INDEX" val="13"/>
  <p:tag name="KSO_WM_UNIT_TEXT_FILL_TYPE" val="1"/>
  <p:tag name="KSO_WM_TEMPLATE_ASSEMBLE_XID" val="60656f484054ed1e2fb806e6"/>
  <p:tag name="KSO_WM_TEMPLATE_ASSEMBLE_GROUPID" val="60656f484054ed1e2fb806e6"/>
</p:tagLst>
</file>

<file path=ppt/tags/tag1297.xml><?xml version="1.0" encoding="utf-8"?>
<p:tagLst xmlns:p="http://schemas.openxmlformats.org/presentationml/2006/main">
  <p:tag name="KSO_WM_SLIDE_ID" val="diagram20212364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420"/>
  <p:tag name="KSO_WM_SLIDE_POSITION" val="48*48"/>
  <p:tag name="KSO_WM_TAG_VERSION" val="1.0"/>
  <p:tag name="KSO_WM_BEAUTIFY_FLAG" val="#wm#"/>
  <p:tag name="KSO_WM_TEMPLATE_CATEGORY" val="diagram"/>
  <p:tag name="KSO_WM_TEMPLATE_INDEX" val="20212364"/>
  <p:tag name="KSO_WM_SLIDE_LAYOUT" val="a_d_f"/>
  <p:tag name="KSO_WM_SLIDE_LAYOUT_CNT" val="1_1_2"/>
  <p:tag name="KSO_WM_SLIDE_CAN_ADD_NAVIGATION" val="1"/>
  <p:tag name="KSO_WM_SLIDE_RATIO" val="1.777778"/>
  <p:tag name="KSO_WM_CHIP_INFOS" val="{&quot;type&quot;:0,&quot;layout_type&quot;:&quot;topbottom&quot;,&quot;layout_feature&quot;:2,&quot;aspect_ratio&quot;:&quot;16:9&quot;,&quot;same_font_size&quot;:tru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94f9580d00aeab43ebed4"/>
  <p:tag name="KSO_WM_CHIP_FILLPROP" val="[[{&quot;text_align&quot;:&quot;cm&quot;,&quot;text_direction&quot;:&quot;horizontal&quot;,&quot;support_big_font&quot;:false,&quot;picture_toward&quot;:0,&quot;picture_dockside&quot;:[],&quot;fill_id&quot;:&quot;c5d8460278124327a09e6844c8834062&quot;,&quot;fill_align&quot;:&quot;cm&quot;,&quot;chip_types&quot;:[&quot;header&quot;]},{&quot;text_align&quot;:&quot;lm&quot;,&quot;text_direction&quot;:&quot;horizontal&quot;,&quot;support_big_font&quot;:false,&quot;picture_toward&quot;:0,&quot;picture_dockside&quot;:[],&quot;fill_id&quot;:&quot;f18326b508e74d269f52e97aa96aba81&quot;,&quot;fill_align&quot;:&quot;cm&quot;,&quot;chip_types&quot;:[&quot;text&quot;,&quot;header&quot;]},{&quot;text_align&quot;:&quot;cm&quot;,&quot;text_direction&quot;:&quot;horizontal&quot;,&quot;support_big_font&quot;:false,&quot;picture_toward&quot;:0,&quot;picture_dockside&quot;:[],&quot;fill_id&quot;:&quot;2e0615aad58143edaedae6bf4a0f5095&quot;,&quot;fill_align&quot;:&quot;cm&quot;,&quot;chip_types&quot;:[&quot;picture&quot;]},{&quot;text_align&quot;:&quot;lm&quot;,&quot;text_direction&quot;:&quot;horizontal&quot;,&quot;support_big_font&quot;:false,&quot;picture_toward&quot;:0,&quot;picture_dockside&quot;:[],&quot;fill_id&quot;:&quot;8b3f2b2dcc0349989ec22199a1ad8a18&quot;,&quot;fill_align&quot;:&quot;cm&quot;,&quot;chip_types&quot;:[&quot;text&quot;]}]]"/>
  <p:tag name="KSO_WM_CHIP_DECFILLPROP" val="[]"/>
  <p:tag name="KSO_WM_CHIP_GROUPID" val="5f294f9580d00aeab43ebed3"/>
  <p:tag name="KSO_WM_SLIDE_BK_DARK_LIGHT" val="2"/>
  <p:tag name="KSO_WM_SLIDE_BACKGROUND_TYPE" val="general"/>
  <p:tag name="KSO_WM_SLIDE_SUPPORT_FEATURE_TYPE" val="0"/>
  <p:tag name="KSO_WM_TEMPLATE_ASSEMBLE_XID" val="60656f484054ed1e2fb806e6"/>
  <p:tag name="KSO_WM_TEMPLATE_ASSEMBLE_GROUPID" val="60656f484054ed1e2fb806e6"/>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1-04-01T15:37:36&quot;,&quot;maxSize&quot;:{&quot;size1&quot;:26.5},&quot;minSize&quot;:{&quot;size1&quot;:26.5},&quot;normalSize&quot;:{&quot;size1&quot;:26.5},&quot;subLayout&quot;:[{&quot;id&quot;:&quot;2021-04-01T15:37:36&quot;,&quot;margin&quot;:{&quot;bottom&quot;:0.42300000786781311,&quot;left&quot;:1.6929999589920044,&quot;right&quot;:1.6929999589920044,&quot;top&quot;:1.6929999589920044},&quot;type&quot;:0},{&quot;direction&quot;:1,&quot;id&quot;:&quot;2021-04-01T15:37:36&quot;,&quot;maxSize&quot;:{&quot;size1&quot;:33.700000000000003},&quot;minSize&quot;:{&quot;size1&quot;:33.700000000000003},&quot;normalSize&quot;:{&quot;size1&quot;:33.700000000000003},&quot;subLayout&quot;:[{&quot;id&quot;:&quot;2021-04-01T15:37:36&quot;,&quot;margin&quot;:{&quot;bottom&quot;:5.9270000457763672,&quot;left&quot;:5.5029997825622559,&quot;right&quot;:0.3970000147819519,&quot;top&quot;:4.2329998016357422},&quot;type&quot;:0},{&quot;direction&quot;:1,&quot;id&quot;:&quot;2021-04-01T15:37:36&quot;,&quot;maxSize&quot;:{&quot;size1&quot;:49.200000002827473},&quot;minSize&quot;:{&quot;size1&quot;:49.200000002827473},&quot;normalSize&quot;:{&quot;size1&quot;:49.200000002827473},&quot;subLayout&quot;:[{&quot;id&quot;:&quot;2021-04-01T15:37:36&quot;,&quot;margin&quot;:{&quot;bottom&quot;:2.5399999618530273,&quot;left&quot;:0.026000002399086952,&quot;right&quot;:0.026000002399086952,&quot;top&quot;:0.42300000786781311},&quot;type&quot;:0},{&quot;id&quot;:&quot;2021-04-01T15:37:36&quot;,&quot;margin&quot;:{&quot;bottom&quot;:5.9270000457763672,&quot;left&quot;:0.3970000147819519,&quot;right&quot;:5.5029997825622559,&quot;top&quot;:4.2329998016357422},&quot;type&quot;:0}],&quot;type&quot;:0}],&quot;type&quot;:0}],&quot;type&quot;:0}"/>
  <p:tag name="KSO_WM_SLIDE_SAME_FONT_SIZE" val="1"/>
</p:tagLst>
</file>

<file path=ppt/tags/tag1298.xml><?xml version="1.0" encoding="utf-8"?>
<p:tagLst xmlns:p="http://schemas.openxmlformats.org/presentationml/2006/main">
  <p:tag name="KSO_WM_UNIT_PRESET_TEXT" val="我们是致力于研究AI智能创作PPT的一个团队;我们潜心钻研幻灯片的演示规律……"/>
  <p:tag name="KSO_WM_UNIT_NOCLEAR" val="0"/>
  <p:tag name="KSO_WM_UNIT_VALUE" val="75"/>
  <p:tag name="KSO_WM_UNIT_HIGHLIGHT" val="0"/>
  <p:tag name="KSO_WM_UNIT_COMPATIBLE" val="0"/>
  <p:tag name="KSO_WM_UNIT_DIAGRAM_ISNUMVISUAL" val="0"/>
  <p:tag name="KSO_WM_UNIT_DIAGRAM_ISREFERUNIT" val="0"/>
  <p:tag name="KSO_WM_UNIT_TYPE" val="f"/>
  <p:tag name="KSO_WM_UNIT_INDEX" val="1"/>
  <p:tag name="KSO_WM_UNIT_ID" val="diagram20201872_1*f*1"/>
  <p:tag name="KSO_WM_TEMPLATE_CATEGORY" val="diagram"/>
  <p:tag name="KSO_WM_TEMPLATE_INDEX" val="20201872"/>
  <p:tag name="KSO_WM_UNIT_LAYERLEVEL" val="1"/>
  <p:tag name="KSO_WM_TAG_VERSION" val="1.0"/>
  <p:tag name="KSO_WM_BEAUTIFY_FLAG" val="#wm#"/>
  <p:tag name="KSO_WM_UNIT_DEFAULT_FONT" val="14;20;2"/>
  <p:tag name="KSO_WM_UNIT_BLOCK" val="0"/>
  <p:tag name="KSO_WM_UNIT_SM_LIMIT_TYPE" val="1"/>
  <p:tag name="KSO_WM_UNIT_PLACING_PICTURE_MD4" val="0"/>
  <p:tag name="KSO_WM_UNIT_SUBTYPE" val="a"/>
  <p:tag name="KSO_WM_UNIT_TEXT_FILL_FORE_SCHEMECOLOR_INDEX_BRIGHTNESS" val="0.35"/>
  <p:tag name="KSO_WM_UNIT_TEXT_FILL_FORE_SCHEMECOLOR_INDEX" val="13"/>
  <p:tag name="KSO_WM_UNIT_TEXT_FILL_TYPE" val="1"/>
</p:tagLst>
</file>

<file path=ppt/tags/tag1299.xml><?xml version="1.0" encoding="utf-8"?>
<p:tagLst xmlns:p="http://schemas.openxmlformats.org/presentationml/2006/main">
  <p:tag name="KSO_WM_UNIT_ISCONTENTSTITLE" val="0"/>
  <p:tag name="KSO_WM_UNIT_PRESET_TEXT" val="点击输入大标题"/>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01872_1*a*1"/>
  <p:tag name="KSO_WM_TEMPLATE_CATEGORY" val="diagram"/>
  <p:tag name="KSO_WM_TEMPLATE_INDEX" val="20201872"/>
  <p:tag name="KSO_WM_UNIT_LAYERLEVEL" val="1"/>
  <p:tag name="KSO_WM_TAG_VERSION" val="1.0"/>
  <p:tag name="KSO_WM_BEAUTIFY_FLAG" val="#wm#"/>
  <p:tag name="KSO_WM_UNIT_DEFAULT_FONT" val="32;40;4"/>
  <p:tag name="KSO_WM_UNIT_BLOCK" val="0"/>
  <p:tag name="KSO_WM_UNIT_SM_LIMIT_TYPE" val="1"/>
  <p:tag name="KSO_WM_UNIT_ISNUMDGMTITLE" val="0"/>
  <p:tag name="KSO_WM_UNIT_PLACING_PICTURE_MD4" val="0"/>
  <p:tag name="KSO_WM_UNIT_TEXT_FILL_FORE_SCHEMECOLOR_INDEX_BRIGHTNESS" val="0.25"/>
  <p:tag name="KSO_WM_UNIT_TEXT_FILL_FORE_SCHEMECOLOR_INDEX" val="13"/>
  <p:tag name="KSO_WM_UNIT_TEXT_FILL_TYPE" val="1"/>
  <p:tag name="KSO_WM_UNIT_SMARTLAYOUT_COMPRESS_INFO" val="{&#10;    &quot;id&quot;: &quot;2021-08-20T15:00:01&quot;,&#10;    &quot;max&quot;: 0.20653543307086863,&#10;    &quot;topChanged&quot;: 0.15449755607453541&#10;}&#10;"/>
</p:tagLst>
</file>

<file path=ppt/tags/tag13.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30.xml><?xml version="1.0" encoding="utf-8"?>
<p:tagLst xmlns:p="http://schemas.openxmlformats.org/presentationml/2006/main">
  <p:tag name="KSO_WM_UNIT_DECOLORIZATION" val="1"/>
  <p:tag name="KSO_WM_UNIT_COLOR_SCHEME_SHAPE_ID" val="4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2"/>
  <p:tag name="KSO_WM_UNIT_ID" val="diagram20194654_1*i*32"/>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1872_1*i*1"/>
  <p:tag name="KSO_WM_TEMPLATE_CATEGORY" val="diagram"/>
  <p:tag name="KSO_WM_TEMPLATE_INDEX" val="20201872"/>
  <p:tag name="KSO_WM_UNIT_LAYERLEVEL" val="1"/>
  <p:tag name="KSO_WM_TAG_VERSION" val="1.0"/>
  <p:tag name="KSO_WM_BEAUTIFY_FLAG" val="#wm#"/>
  <p:tag name="KSO_WM_UNIT_LIMIT_TYPE" val="1"/>
  <p:tag name="KSO_WM_UNIT_BLOCK" val="0"/>
  <p:tag name="KSO_WM_UNIT_SM_LIMIT_TYPE" val="1"/>
  <p:tag name="KSO_WM_UNIT_PLACING_PICTURE_MD4" val="0"/>
</p:tagLst>
</file>

<file path=ppt/tags/tag1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1872_1*i*2"/>
  <p:tag name="KSO_WM_TEMPLATE_CATEGORY" val="diagram"/>
  <p:tag name="KSO_WM_TEMPLATE_INDEX" val="20201872"/>
  <p:tag name="KSO_WM_UNIT_LAYERLEVEL" val="1"/>
  <p:tag name="KSO_WM_TAG_VERSION" val="1.0"/>
  <p:tag name="KSO_WM_BEAUTIFY_FLAG" val="#wm#"/>
  <p:tag name="KSO_WM_UNIT_SM_LIMIT_TYPE" val="1"/>
  <p:tag name="KSO_WM_UNIT_PLACING_PICTURE_MD4" val="0"/>
  <p:tag name="KSO_WM_UNIT_FILL_FORE_SCHEMECOLOR_INDEX_BRIGHTNESS" val="-0.15"/>
  <p:tag name="KSO_WM_UNIT_FILL_FORE_SCHEMECOLOR_INDEX" val="14"/>
  <p:tag name="KSO_WM_UNIT_FILL_TYPE" val="1"/>
</p:tagLst>
</file>

<file path=ppt/tags/tag1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1872_1*i*3"/>
  <p:tag name="KSO_WM_TEMPLATE_CATEGORY" val="diagram"/>
  <p:tag name="KSO_WM_TEMPLATE_INDEX" val="20201872"/>
  <p:tag name="KSO_WM_UNIT_LAYERLEVEL" val="1"/>
  <p:tag name="KSO_WM_TAG_VERSION" val="1.0"/>
  <p:tag name="KSO_WM_BEAUTIFY_FLAG" val="#wm#"/>
  <p:tag name="KSO_WM_UNIT_SM_LIMIT_TYPE" val="1"/>
  <p:tag name="KSO_WM_UNIT_PLACING_PICTURE_MD4" val="0"/>
  <p:tag name="KSO_WM_UNIT_FILL_FORE_SCHEMECOLOR_INDEX_BRIGHTNESS" val="-0.15"/>
  <p:tag name="KSO_WM_UNIT_FILL_FORE_SCHEMECOLOR_INDEX" val="14"/>
  <p:tag name="KSO_WM_UNIT_FILL_TYPE" val="1"/>
</p:tagLst>
</file>

<file path=ppt/tags/tag1303.xml><?xml version="1.0" encoding="utf-8"?>
<p:tagLst xmlns:p="http://schemas.openxmlformats.org/presentationml/2006/main">
  <p:tag name="KSO_WM_UNIT_VALUE" val="1321*1320"/>
  <p:tag name="KSO_WM_UNIT_HIGHLIGHT" val="0"/>
  <p:tag name="KSO_WM_UNIT_COMPATIBLE" val="0"/>
  <p:tag name="KSO_WM_UNIT_DIAGRAM_ISNUMVISUAL" val="0"/>
  <p:tag name="KSO_WM_UNIT_DIAGRAM_ISREFERUNIT" val="0"/>
  <p:tag name="KSO_WM_UNIT_TYPE" val="d"/>
  <p:tag name="KSO_WM_UNIT_INDEX" val="1"/>
  <p:tag name="KSO_WM_UNIT_ID" val="diagram20201872_1*d*1"/>
  <p:tag name="KSO_WM_TEMPLATE_CATEGORY" val="diagram"/>
  <p:tag name="KSO_WM_TEMPLATE_INDEX" val="20201872"/>
  <p:tag name="KSO_WM_UNIT_LAYERLEVEL" val="1"/>
  <p:tag name="KSO_WM_TAG_VERSION" val="1.0"/>
  <p:tag name="KSO_WM_BEAUTIFY_FLAG" val="#wm#"/>
  <p:tag name="KSO_WM_UNIT_PLACING_PICTURE_INFO" val="{&quot;code&quot;:&quot;[1]&quot;,&quot;full_picture&quot;:false,&quot;last_crop_picture&quot;:&quot;[1]&quot;,&quot;scheme&quot;:&quot;1-1&quot;,&quot;spacing&quot;:6}"/>
  <p:tag name="KSO_WM_UNIT_SUPPORT_UNIT_TYPE" val="[&quot;d&quot;]"/>
  <p:tag name="KSO_WM_UNIT_BLOCK" val="0"/>
  <p:tag name="KSO_WM_UNIT_PLACING_PICTURE_USER_VIEWPORT" val="{&quot;height&quot;:7494.8031496062995,&quot;width&quot;:7491.9716535433072}"/>
  <p:tag name="KSO_WM_UNIT_PLACING_PICTURE_USER_RELATIVERECTANGLE" val="{&quot;bottom&quot;:0,&quot;left&quot;:0,&quot;right&quot;:0,&quot;top&quot;:0}"/>
  <p:tag name="KSO_WM_UNIT_PLACING_PICTURE_COLLAGE_RELATIVERECTANGLE" val="{&quot;bottom&quot;:1.5168755663394304e-16,&quot;left&quot;:0,&quot;right&quot;:0,&quot;top&quot;:1.5168755663394304e-16}"/>
  <p:tag name="KSO_WM_UNIT_PLACING_PICTURE_COLLAGE_VIEWPORT" val="{&quot;height&quot;:7494.8031496062977,&quot;width&quot;:7491.9716535433072}"/>
  <p:tag name="KSO_WM_UNIT_PLACING_PICTURE_MD4" val="0"/>
  <p:tag name="KSO_WM_UNIT_PICTURE_CLIP_FLAG" val="0"/>
</p:tagLst>
</file>

<file path=ppt/tags/tag13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05.xml><?xml version="1.0" encoding="utf-8"?>
<p:tagLst xmlns:p="http://schemas.openxmlformats.org/presentationml/2006/main">
  <p:tag name="KSO_WM_SLIDE_ID" val="diagram20201872_1"/>
  <p:tag name="KSO_WM_TEMPLATE_SUBCATEGORY" val="11"/>
  <p:tag name="KSO_WM_SLIDE_TYPE" val="text"/>
  <p:tag name="KSO_WM_SLIDE_SUBTYPE" val="picTxt"/>
  <p:tag name="KSO_WM_SLIDE_ITEM_CNT" val="0"/>
  <p:tag name="KSO_WM_SLIDE_INDEX" val="1"/>
  <p:tag name="KSO_WM_SLIDE_SIZE" val="920*383"/>
  <p:tag name="KSO_WM_SLIDE_POSITION" val="0*73"/>
  <p:tag name="KSO_WM_TAG_VERSION" val="1.0"/>
  <p:tag name="KSO_WM_BEAUTIFY_FLAG" val="#wm#"/>
  <p:tag name="KSO_WM_TEMPLATE_CATEGORY" val="diagram"/>
  <p:tag name="KSO_WM_TEMPLATE_INDEX" val="20201872"/>
  <p:tag name="KSO_WM_SLIDE_LAYOUT" val="a_d_f"/>
  <p:tag name="KSO_WM_SLIDE_LAYOUT_CNT" val="1_1_1"/>
  <p:tag name="KSO_WM_TEMPLATE_MASTER_TYPE" val="0"/>
  <p:tag name="KSO_WM_TEMPLATE_COLOR_TYPE" val="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1-08-20T15:00:01&quot;,&quot;maxSize&quot;:{&quot;size1&quot;:69.200000000000003},&quot;minSize&quot;:{&quot;size1&quot;:29.800000000000001},&quot;normalSize&quot;:{&quot;size1&quot;:61.60625000000001},&quot;subLayout&quot;:[{&quot;backgroundInfo&quot;:[{&quot;bottom&quot;:0,&quot;bottomAbs&quot;:false,&quot;left&quot;:0,&quot;leftAbs&quot;:false,&quot;right&quot;:0.28209899999999999,&quot;rightAbs&quot;:false,&quot;top&quot;:0,&quot;topAbs&quot;:false,&quot;type&quot;:&quot;leftRight&quot;}],&quot;horizontalAlign&quot;:2,&quot;id&quot;:&quot;2021-08-20T15:00:01&quot;,&quot;margin&quot;:{&quot;bottom&quot;:1.690000057220459,&quot;left&quot;:1.2699999809265137,&quot;right&quot;:1.2699999809265137,&quot;top&quot;:1.690000057220459},&quot;marginOverLayout&quot;:{&quot;bottom&quot;:1.690000057220459,&quot;left&quot;:1.2699999809265137,&quot;right&quot;:1.2699999809265137,&quot;top&quot;:1.690000057220459},&quot;type&quot;:0,&quot;verticalAlign&quot;:1},{&quot;horizontalAlign&quot;:0,&quot;id&quot;:&quot;2021-08-20T15:00:01&quot;,&quot;margin&quot;:{&quot;bottom&quot;:1.690000057220459,&quot;left&quot;:0.026000002399086952,&quot;right&quot;:1.2699999809265137,&quot;top&quot;:5.4800000190734863},&quot;type&quot;:0,&quot;verticalAlign&quot;:2}],&quot;type&quot;:0}"/>
  <p:tag name="KSO_WM_SLIDE_CAN_ADD_NAVIGATION" val="1"/>
  <p:tag name="KSO_WM_SLIDE_BACKGROUND" val="[&quot;general&quot;,&quot;frame&quot;,&quot;leftRight&quot;]"/>
  <p:tag name="KSO_WM_SLIDE_RATIO" val="1.777778"/>
</p:tagLst>
</file>

<file path=ppt/tags/tag1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10_1*i*2"/>
  <p:tag name="KSO_WM_TEMPLATE_CATEGORY" val="diagram"/>
  <p:tag name="KSO_WM_TEMPLATE_INDEX" val="20205110"/>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LINE_FORE_SCHEMECOLOR_INDEX_BRIGHTNESS" val="0.8"/>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1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10_1*i*5"/>
  <p:tag name="KSO_WM_TEMPLATE_CATEGORY" val="diagram"/>
  <p:tag name="KSO_WM_TEMPLATE_INDEX" val="20205110"/>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LINE_FORE_SCHEMECOLOR_INDEX_BRIGHTNESS" val="0.8"/>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1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10_1*i*6"/>
  <p:tag name="KSO_WM_TEMPLATE_CATEGORY" val="diagram"/>
  <p:tag name="KSO_WM_TEMPLATE_INDEX" val="20205110"/>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LINE_FORE_SCHEMECOLOR_INDEX_BRIGHTNESS" val="0.8"/>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130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05110_1*f*2"/>
  <p:tag name="KSO_WM_TEMPLATE_CATEGORY" val="diagram"/>
  <p:tag name="KSO_WM_TEMPLATE_INDEX" val="20205110"/>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 name="KSO_WM_UNIT_TEXT_FILL_FORE_SCHEMECOLOR_INDEX_BRIGHTNESS" val="0.25"/>
  <p:tag name="KSO_WM_UNIT_TEXT_FILL_FORE_SCHEMECOLOR_INDEX" val="13"/>
  <p:tag name="KSO_WM_UNIT_TEXT_FILL_TYPE" val="1"/>
</p:tagLst>
</file>

<file path=ppt/tags/tag131.xml><?xml version="1.0" encoding="utf-8"?>
<p:tagLst xmlns:p="http://schemas.openxmlformats.org/presentationml/2006/main">
  <p:tag name="KSO_WM_UNIT_DECOLORIZATION" val="1"/>
  <p:tag name="KSO_WM_UNIT_COLOR_SCHEME_SHAPE_ID" val="4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3"/>
  <p:tag name="KSO_WM_UNIT_ID" val="diagram20194654_1*i*33"/>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31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5110_1*f*1"/>
  <p:tag name="KSO_WM_TEMPLATE_CATEGORY" val="diagram"/>
  <p:tag name="KSO_WM_TEMPLATE_INDEX" val="20205110"/>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 name="KSO_WM_UNIT_TEXT_FILL_FORE_SCHEMECOLOR_INDEX_BRIGHTNESS" val="0.25"/>
  <p:tag name="KSO_WM_UNIT_TEXT_FILL_FORE_SCHEMECOLOR_INDEX" val="13"/>
  <p:tag name="KSO_WM_UNIT_TEXT_FILL_TYPE" val="1"/>
</p:tagLst>
</file>

<file path=ppt/tags/tag1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10_1*i*3"/>
  <p:tag name="KSO_WM_TEMPLATE_CATEGORY" val="diagram"/>
  <p:tag name="KSO_WM_TEMPLATE_INDEX" val="20205110"/>
  <p:tag name="KSO_WM_UNIT_LAYERLEVEL" val="1"/>
  <p:tag name="KSO_WM_TAG_VERSION" val="1.0"/>
  <p:tag name="KSO_WM_BEAUTIFY_FLAG" val="#wm#"/>
</p:tagLst>
</file>

<file path=ppt/tags/tag1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10_1*i*4"/>
  <p:tag name="KSO_WM_TEMPLATE_CATEGORY" val="diagram"/>
  <p:tag name="KSO_WM_TEMPLATE_INDEX" val="20205110"/>
  <p:tag name="KSO_WM_UNIT_LAYERLEVEL" val="1"/>
  <p:tag name="KSO_WM_TAG_VERSION" val="1.0"/>
  <p:tag name="KSO_WM_BEAUTIFY_FLAG" val="#wm#"/>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10_1*i*5"/>
  <p:tag name="KSO_WM_TEMPLATE_CATEGORY" val="diagram"/>
  <p:tag name="KSO_WM_TEMPLATE_INDEX" val="20205110"/>
  <p:tag name="KSO_WM_UNIT_LAYERLEVEL" val="1"/>
  <p:tag name="KSO_WM_TAG_VERSION" val="1.0"/>
  <p:tag name="KSO_WM_BEAUTIFY_FLAG" val="#wm#"/>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3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15.xml><?xml version="1.0" encoding="utf-8"?>
<p:tagLst xmlns:p="http://schemas.openxmlformats.org/presentationml/2006/main">
  <p:tag name="KSO_WM_SLIDE_ID" val="diagram20205110_1"/>
  <p:tag name="KSO_WM_TEMPLATE_SUBCATEGORY" val="0"/>
  <p:tag name="KSO_WM_TEMPLATE_MASTER_TYPE" val="0"/>
  <p:tag name="KSO_WM_TEMPLATE_COLOR_TYPE" val="1"/>
  <p:tag name="KSO_WM_SLIDE_ITEM_CNT" val="0"/>
  <p:tag name="KSO_WM_SLIDE_INDEX" val="1"/>
  <p:tag name="KSO_WM_TAG_VERSION" val="1.0"/>
  <p:tag name="KSO_WM_BEAUTIFY_FLAG" val="#wm#"/>
  <p:tag name="KSO_WM_TEMPLATE_CATEGORY" val="diagram"/>
  <p:tag name="KSO_WM_TEMPLATE_INDEX" val="20205110"/>
  <p:tag name="KSO_WM_SLIDE_LAYOUT" val="a_f"/>
  <p:tag name="KSO_WM_SLIDE_LAYOUT_CNT" val="1_2"/>
  <p:tag name="KSO_WM_SLIDE_TYPE" val="text"/>
  <p:tag name="KSO_WM_SLIDE_SUBTYPE" val="pureTxt"/>
  <p:tag name="KSO_WM_SLIDE_SIZE" val="934*476"/>
  <p:tag name="KSO_WM_SLIDE_POSITION" val="0*30"/>
</p:tagLst>
</file>

<file path=ppt/tags/tag1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8720_1*i*1"/>
  <p:tag name="KSO_WM_TEMPLATE_CATEGORY" val="diagram"/>
  <p:tag name="KSO_WM_TEMPLATE_INDEX" val="20208720"/>
  <p:tag name="KSO_WM_UNIT_LAYERLEVEL" val="1"/>
  <p:tag name="KSO_WM_TAG_VERSION" val="1.0"/>
  <p:tag name="KSO_WM_BEAUTIFY_FLAG" val="#wm#"/>
  <p:tag name="KSO_WM_UNIT_BLOCK" val="0"/>
  <p:tag name="KSO_WM_UNIT_SM_LIMIT_TYPE" val="2"/>
  <p:tag name="KSO_WM_UNIT_DEC_AREA_ID" val="031f09c4cedb4b11b66eaad01eac5552"/>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43"/>
  <p:tag name="KSO_WM_TEMPLATE_ASSEMBLE_XID" val="60656e7d4054ed1e2fb7f9d0"/>
  <p:tag name="KSO_WM_TEMPLATE_ASSEMBLE_GROUPID" val="60656e7d4054ed1e2fb7f9d0"/>
</p:tagLst>
</file>

<file path=ppt/tags/tag1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8720_1*i*2"/>
  <p:tag name="KSO_WM_TEMPLATE_CATEGORY" val="diagram"/>
  <p:tag name="KSO_WM_TEMPLATE_INDEX" val="20208720"/>
  <p:tag name="KSO_WM_UNIT_LAYERLEVEL" val="1"/>
  <p:tag name="KSO_WM_TAG_VERSION" val="1.0"/>
  <p:tag name="KSO_WM_BEAUTIFY_FLAG" val="#wm#"/>
  <p:tag name="KSO_WM_UNIT_BLOCK" val="0"/>
  <p:tag name="KSO_WM_UNIT_SM_LIMIT_TYPE" val="2"/>
  <p:tag name="KSO_WM_UNIT_DEC_AREA_ID" val="87d16a5fd8004a03af2e09f03448e1b9"/>
  <p:tag name="KSO_WM_UNIT_DECORATE_INFO" val="{&quot;ReferentInfo&quot;:{&quot;Id&quot;:&quot;slide&quot;,&quot;X&quot;:{&quot;Pos&quot;:0},&quot;Y&quot;:{&quot;Pos&quot;:1}},&quot;DecorateInfoX&quot;:{&quot;Pos&quot;:0,&quot;IsAbs&quot;:false},&quot;DecorateInfoY&quot;:{&quot;Pos&quot;:0,&quot;IsAbs&quot;:false},&quot;DecorateInfoW&quot;:{&quot;IsAbs&quot;:false},&quot;DecorateInfoH&quot;:{&quot;IsAbs&quot;:false},&quot;whChangeMode&quot;:1}"/>
  <p:tag name="KSO_WM_CHIP_GROUPID" val="5ef1707e5bb2a422ac9a2b53"/>
  <p:tag name="KSO_WM_CHIP_XID" val="5ef1707e5bb2a422ac9a2b54"/>
  <p:tag name="KSO_WM_TEMPLATE_ASSEMBLE_XID" val="60656e7d4054ed1e2fb7f9d0"/>
  <p:tag name="KSO_WM_TEMPLATE_ASSEMBLE_GROUPID" val="60656e7d4054ed1e2fb7f9d0"/>
</p:tagLst>
</file>

<file path=ppt/tags/tag1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8720_1*i*3"/>
  <p:tag name="KSO_WM_TEMPLATE_CATEGORY" val="diagram"/>
  <p:tag name="KSO_WM_TEMPLATE_INDEX" val="20208720"/>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d0"/>
  <p:tag name="KSO_WM_TEMPLATE_ASSEMBLE_GROUPID" val="60656e7d4054ed1e2fb7f9d0"/>
</p:tagLst>
</file>

<file path=ppt/tags/tag1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8720_1*i*4"/>
  <p:tag name="KSO_WM_TEMPLATE_CATEGORY" val="diagram"/>
  <p:tag name="KSO_WM_TEMPLATE_INDEX" val="20208720"/>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d0"/>
  <p:tag name="KSO_WM_TEMPLATE_ASSEMBLE_GROUPID" val="60656e7d4054ed1e2fb7f9d0"/>
</p:tagLst>
</file>

<file path=ppt/tags/tag132.xml><?xml version="1.0" encoding="utf-8"?>
<p:tagLst xmlns:p="http://schemas.openxmlformats.org/presentationml/2006/main">
  <p:tag name="KSO_WM_UNIT_DECOLORIZATION" val="1"/>
  <p:tag name="KSO_WM_UNIT_COLOR_SCHEME_SHAPE_ID" val="4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4"/>
  <p:tag name="KSO_WM_UNIT_ID" val="diagram20194654_1*i*34"/>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8720_1*i*5"/>
  <p:tag name="KSO_WM_TEMPLATE_CATEGORY" val="diagram"/>
  <p:tag name="KSO_WM_TEMPLATE_INDEX" val="20208720"/>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d0"/>
  <p:tag name="KSO_WM_TEMPLATE_ASSEMBLE_GROUPID" val="60656e7d4054ed1e2fb7f9d0"/>
</p:tagLst>
</file>

<file path=ppt/tags/tag1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8720_1*i*6"/>
  <p:tag name="KSO_WM_TEMPLATE_CATEGORY" val="diagram"/>
  <p:tag name="KSO_WM_TEMPLATE_INDEX" val="20208720"/>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d0"/>
  <p:tag name="KSO_WM_TEMPLATE_ASSEMBLE_GROUPID" val="60656e7d4054ed1e2fb7f9d0"/>
</p:tagLst>
</file>

<file path=ppt/tags/tag1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8720_1*i*7"/>
  <p:tag name="KSO_WM_TEMPLATE_CATEGORY" val="diagram"/>
  <p:tag name="KSO_WM_TEMPLATE_INDEX" val="20208720"/>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d0"/>
  <p:tag name="KSO_WM_TEMPLATE_ASSEMBLE_GROUPID" val="60656e7d4054ed1e2fb7f9d0"/>
</p:tagLst>
</file>

<file path=ppt/tags/tag1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8720_1*i*8"/>
  <p:tag name="KSO_WM_TEMPLATE_CATEGORY" val="diagram"/>
  <p:tag name="KSO_WM_TEMPLATE_INDEX" val="20208720"/>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d0"/>
  <p:tag name="KSO_WM_TEMPLATE_ASSEMBLE_GROUPID" val="60656e7d4054ed1e2fb7f9d0"/>
</p:tagLst>
</file>

<file path=ppt/tags/tag1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8720_1*i*9"/>
  <p:tag name="KSO_WM_TEMPLATE_CATEGORY" val="diagram"/>
  <p:tag name="KSO_WM_TEMPLATE_INDEX" val="20208720"/>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d0"/>
  <p:tag name="KSO_WM_TEMPLATE_ASSEMBLE_GROUPID" val="60656e7d4054ed1e2fb7f9d0"/>
</p:tagLst>
</file>

<file path=ppt/tags/tag1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20_1*i*10"/>
  <p:tag name="KSO_WM_TEMPLATE_CATEGORY" val="diagram"/>
  <p:tag name="KSO_WM_TEMPLATE_INDEX" val="20208720"/>
  <p:tag name="KSO_WM_UNIT_LAYERLEVEL" val="1"/>
  <p:tag name="KSO_WM_TAG_VERSION" val="1.0"/>
  <p:tag name="KSO_WM_BEAUTIFY_FLAG" val="#wm#"/>
  <p:tag name="KSO_WM_UNIT_BLOCK" val="0"/>
  <p:tag name="KSO_WM_UNIT_SM_LIMIT_TYPE" val="2"/>
  <p:tag name="KSO_WM_UNIT_DEC_AREA_ID" val="18389f40d9bf4270820c1e08e07797b2"/>
  <p:tag name="KSO_WM_UNIT_DECORATE_INFO" val="{&quot;DecorateInfoH&quot;:{&quot;IsAbs&quot;:true},&quot;DecorateInfoW&quot;:{&quot;IsAbs&quot;:true},&quot;DecorateInfoX&quot;:{&quot;IsAbs&quot;:true,&quot;Pos&quot;:1},&quot;DecorateInfoY&quot;:{&quot;IsAbs&quot;:true,&quot;Pos&quot;:1},&quot;ReferentInfo&quot;:{&quot;Id&quot;:&quot;5ab429e13014466a97d9197e6fb2b002&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d0"/>
  <p:tag name="KSO_WM_TEMPLATE_ASSEMBLE_GROUPID" val="60656e7d4054ed1e2fb7f9d0"/>
</p:tagLst>
</file>

<file path=ppt/tags/tag1326.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diagram20208720_1*a*1"/>
  <p:tag name="KSO_WM_TEMPLATE_CATEGORY" val="diagram"/>
  <p:tag name="KSO_WM_TEMPLATE_INDEX" val="20208720"/>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f10c9c18076b413bb7a6d715dcade59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59afc3cf2d9b448b93859e507a47fcfb"/>
  <p:tag name="KSO_WM_UNIT_TEXT_FILL_FORE_SCHEMECOLOR_INDEX_BRIGHTNESS" val="0"/>
  <p:tag name="KSO_WM_UNIT_TEXT_FILL_FORE_SCHEMECOLOR_INDEX" val="13"/>
  <p:tag name="KSO_WM_UNIT_TEXT_FILL_TYPE" val="1"/>
  <p:tag name="KSO_WM_TEMPLATE_ASSEMBLE_XID" val="60656e7d4054ed1e2fb7f9d0"/>
  <p:tag name="KSO_WM_TEMPLATE_ASSEMBLE_GROUPID" val="60656e7d4054ed1e2fb7f9d0"/>
</p:tagLst>
</file>

<file path=ppt/tags/tag1327.xml><?xml version="1.0" encoding="utf-8"?>
<p:tagLst xmlns:p="http://schemas.openxmlformats.org/presentationml/2006/main">
  <p:tag name="KSO_WM_SLIDE_ID" val="diagram20208720_1"/>
  <p:tag name="KSO_WM_TEMPLATE_SUBCATEGORY" val="21"/>
  <p:tag name="KSO_WM_SLIDE_TYPE" val="text"/>
  <p:tag name="KSO_WM_SLIDE_SUBTYPE" val="picTxt"/>
  <p:tag name="KSO_WM_SLIDE_ITEM_CNT" val="0"/>
  <p:tag name="KSO_WM_SLIDE_INDEX" val="1"/>
  <p:tag name="KSO_WM_SLIDE_SIZE" val="937*480"/>
  <p:tag name="KSO_WM_SLIDE_POSITION" val="22*0"/>
  <p:tag name="KSO_WM_TAG_VERSION" val="1.0"/>
  <p:tag name="KSO_WM_BEAUTIFY_FLAG" val="#wm#"/>
  <p:tag name="KSO_WM_TEMPLATE_CATEGORY" val="diagram"/>
  <p:tag name="KSO_WM_TEMPLATE_INDEX" val="2020872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01:49&quot;,&quot;maxSize&quot;:{&quot;size1&quot;:22.399999999999999},&quot;minSize&quot;:{&quot;size1&quot;:20},&quot;normalSize&quot;:{&quot;size1&quot;:20.000185185185181},&quot;subLayout&quot;:[{&quot;id&quot;:&quot;2021-04-01T15:01:49&quot;,&quot;margin&quot;:{&quot;bottom&quot;:0.026000002399086952,&quot;left&quot;:1.6929999589920044,&quot;right&quot;:8.0430002212524414,&quot;top&quot;:1.6929999589920044},&quot;type&quot;:0},{&quot;id&quot;:&quot;2021-04-01T15:01:49&quot;,&quot;margin&quot;:{&quot;bottom&quot;:2.9630000591278076,&quot;left&quot;:3.3870000839233398,&quot;right&quot;:3.3859999179840088,&quot;top&quot;:2.0899999141693115},&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bc5ad0736cf4eccbc3375f750b410a4&quot;,&quot;fill_align&quot;:&quot;lm&quot;,&quot;chip_types&quot;:[&quot;header&quot;]},{&quot;text_align&quot;:&quot;lm&quot;,&quot;text_direction&quot;:&quot;horizontal&quot;,&quot;support_big_font&quot;:true,&quot;fill_id&quot;:&quot;001301a16bfe4fee952b84fd55dd512d&quot;,&quot;fill_align&quot;:&quot;cm&quot;,&quot;chip_types&quot;:[&quot;text&quot;]}],[{&quot;text_align&quot;:&quot;lm&quot;,&quot;text_direction&quot;:&quot;horizontal&quot;,&quot;support_big_font&quot;:false,&quot;fill_id&quot;:&quot;cbc5ad0736cf4eccbc3375f750b410a4&quot;,&quot;fill_align&quot;:&quot;lm&quot;,&quot;chip_types&quot;:[&quot;header&quot;]},{&quot;text_align&quot;:&quot;cm&quot;,&quot;text_direction&quot;:&quot;horizontal&quot;,&quot;support_features&quot;:[&quot;collage&quot;],&quot;support_big_font&quot;:false,&quot;fill_id&quot;:&quot;001301a16bfe4fee952b84fd55dd512d&quot;,&quot;fill_align&quot;:&quot;cm&quot;,&quot;chip_types&quot;:[&quot;diagram&quot;,&quot;pictext&quot;,&quot;picture&quot;,&quot;chart&quot;,&quot;table&quot;,&quot;video&quot;]}]]"/>
  <p:tag name="KSO_WM_TEMPLATE_MASTER_TYPE" val="0"/>
  <p:tag name="KSO_WM_TEMPLATE_COLOR_TYPE" val="1"/>
  <p:tag name="KSO_WM_CHIP_XID" val="5ef1707e5bb2a422ac9a2b54"/>
  <p:tag name="KSO_WM_CHIP_DECFILLPROP" val="[]"/>
  <p:tag name="KSO_WM_SLIDE_CAN_ADD_NAVIGATION" val="1"/>
  <p:tag name="KSO_WM_CHIP_GROUPID" val="5ef1707e5bb2a422ac9a2b53"/>
  <p:tag name="KSO_WM_SLIDE_BK_DARK_LIGHT" val="2"/>
  <p:tag name="KSO_WM_SLIDE_BACKGROUND_TYPE" val="general"/>
  <p:tag name="KSO_WM_SLIDE_SUPPORT_FEATURE_TYPE" val="1"/>
  <p:tag name="KSO_WM_TEMPLATE_ASSEMBLE_XID" val="60656e7d4054ed1e2fb7f9d0"/>
  <p:tag name="KSO_WM_TEMPLATE_ASSEMBLE_GROUPID" val="60656e7d4054ed1e2fb7f9d0"/>
</p:tagLst>
</file>

<file path=ppt/tags/tag1328.xml><?xml version="1.0" encoding="utf-8"?>
<p:tagLst xmlns:p="http://schemas.openxmlformats.org/presentationml/2006/main">
  <p:tag name="KSO_WM_UNIT_ADJUSTLAYOUT_ID" val="77"/>
  <p:tag name="KSO_WM_UNIT_COLOR_SCHEME_SHAPE_ID" val="77"/>
  <p:tag name="KSO_WM_UNIT_COLOR_SCHEME_PARENT_PAGE" val="0_1"/>
  <p:tag name="KSO_WM_UNIT_BLOCK" val="0"/>
  <p:tag name="KSO_WM_UNIT_SM_LIMIT_TYPE" val="2"/>
  <p:tag name="KSO_WM_UNIT_DEC_AREA_ID" val="26f667020e184cfcb5fdc8f0ef51eae4"/>
  <p:tag name="KSO_WM_UNIT_DECORATE_INFO" val="{&quot;ReferentInfo&quot;:{&quot;Id&quot;:&quot;slide&quot;,&quot;X&quot;:{&quot;Pos&quot;:1},&quot;Y&quot;:{&quot;Pos&quot;:0}},&quot;DecorateInfoX&quot;:{&quot;Pos&quot;:0,&quot;IsAbs&quot;:false},&quot;DecorateInfoY&quot;:{&quot;Pos&quot;:0,&quot;IsAbs&quot;:false},&quot;DecorateInfoW&quot;:{&quot;IsAbs&quot;:false},&quot;DecorateInfoH&quot;:{&quot;IsAbs&quot;:false},&quot;whChangeMode&quot;:1}"/>
  <p:tag name="KSO_WM_UNIT_HIGHLIGHT" val="0"/>
  <p:tag name="KSO_WM_UNIT_COMPATIBLE" val="0"/>
  <p:tag name="KSO_WM_UNIT_DIAGRAM_ISNUMVISUAL" val="0"/>
  <p:tag name="KSO_WM_UNIT_DIAGRAM_ISREFERUNIT" val="0"/>
  <p:tag name="KSO_WM_UNIT_TYPE" val="i"/>
  <p:tag name="KSO_WM_UNIT_INDEX" val="1"/>
  <p:tag name="KSO_WM_UNIT_ID" val="diagram20213636_1*i*1"/>
  <p:tag name="KSO_WM_TEMPLATE_CATEGORY" val="diagram"/>
  <p:tag name="KSO_WM_TEMPLATE_INDEX" val="20213636"/>
  <p:tag name="KSO_WM_UNIT_LAYERLEVEL" val="1"/>
  <p:tag name="KSO_WM_TAG_VERSION" val="1.0"/>
  <p:tag name="KSO_WM_BEAUTIFY_FLAG" val="#wm#"/>
  <p:tag name="KSO_WM_CHIP_GROUPID" val="5efd8d2c81ee359a788b1dc0"/>
  <p:tag name="KSO_WM_CHIP_XID" val="5efd8d2c81ee359a788b1dc1"/>
  <p:tag name="KSO_WM_UNIT_FILL_FORE_SCHEMECOLOR_INDEX_BRIGHTNESS" val="-0.05"/>
  <p:tag name="KSO_WM_UNIT_FILL_FORE_SCHEMECOLOR_INDEX" val="14"/>
  <p:tag name="KSO_WM_UNIT_FILL_BACK_SCHEMECOLOR_INDEX_BRIGHTNESS" val="0"/>
  <p:tag name="KSO_WM_UNIT_FILL_BACK_SCHEMECOLOR_INDEX" val="14"/>
  <p:tag name="KSO_WM_UNIT_FILL_TYPE" val="2"/>
  <p:tag name="KSO_WM_UNIT_TEXT_FILL_FORE_SCHEMECOLOR_INDEX_BRIGHTNESS" val="0"/>
  <p:tag name="KSO_WM_UNIT_TEXT_FILL_FORE_SCHEMECOLOR_INDEX" val="2"/>
  <p:tag name="KSO_WM_UNIT_TEXT_FILL_TYPE" val="1"/>
  <p:tag name="KSO_WM_UNIT_VALUE" val="12"/>
  <p:tag name="KSO_WM_TEMPLATE_ASSEMBLE_XID" val="60656f694054ed1e2fb80994"/>
  <p:tag name="KSO_WM_TEMPLATE_ASSEMBLE_GROUPID" val="60656f694054ed1e2fb80994"/>
</p:tagLst>
</file>

<file path=ppt/tags/tag1329.xml><?xml version="1.0" encoding="utf-8"?>
<p:tagLst xmlns:p="http://schemas.openxmlformats.org/presentationml/2006/main">
  <p:tag name="KSO_WM_UNIT_ADJUSTLAYOUT_ID" val="78"/>
  <p:tag name="KSO_WM_UNIT_COLOR_SCHEME_SHAPE_ID" val="78"/>
  <p:tag name="KSO_WM_UNIT_COLOR_SCHEME_PARENT_PAGE" val="0_1"/>
  <p:tag name="KSO_WM_UNIT_BLOCK" val="0"/>
  <p:tag name="KSO_WM_UNIT_SM_LIMIT_TYPE" val="2"/>
  <p:tag name="KSO_WM_UNIT_DEC_AREA_ID" val="7dc30cdb887247c48f6ce60dbda0bf98"/>
  <p:tag name="KSO_WM_UNIT_DECORATE_INFO" val="{&quot;ReferentInfo&quot;:{&quot;Id&quot;:&quot;slide&quot;,&quot;X&quot;:{&quot;Pos&quot;:1},&quot;Y&quot;:{&quot;Pos&quot;:1}},&quot;DecorateInfoX&quot;:{&quot;Pos&quot;:0,&quot;IsAbs&quot;:false},&quot;DecorateInfoY&quot;:{&quot;Pos&quot;:1,&quot;IsAbs&quot;:false},&quot;DecorateInfoW&quot;:{&quot;IsAbs&quot;:false},&quot;DecorateInfoH&quot;:{&quot;IsAbs&quot;:false},&quot;whChangeMode&quot;:1}"/>
  <p:tag name="KSO_WM_UNIT_HIGHLIGHT" val="0"/>
  <p:tag name="KSO_WM_UNIT_COMPATIBLE" val="0"/>
  <p:tag name="KSO_WM_UNIT_DIAGRAM_ISNUMVISUAL" val="0"/>
  <p:tag name="KSO_WM_UNIT_DIAGRAM_ISREFERUNIT" val="0"/>
  <p:tag name="KSO_WM_UNIT_TYPE" val="i"/>
  <p:tag name="KSO_WM_UNIT_INDEX" val="2"/>
  <p:tag name="KSO_WM_UNIT_ID" val="diagram20213636_1*i*2"/>
  <p:tag name="KSO_WM_TEMPLATE_CATEGORY" val="diagram"/>
  <p:tag name="KSO_WM_TEMPLATE_INDEX" val="20213636"/>
  <p:tag name="KSO_WM_UNIT_LAYERLEVEL" val="1"/>
  <p:tag name="KSO_WM_TAG_VERSION" val="1.0"/>
  <p:tag name="KSO_WM_BEAUTIFY_FLAG" val="#wm#"/>
  <p:tag name="KSO_WM_CHIP_GROUPID" val="5efd8d2c81ee359a788b1dc0"/>
  <p:tag name="KSO_WM_CHIP_XID" val="5efd8d2c81ee359a788b1dc1"/>
  <p:tag name="KSO_WM_UNIT_FILL_FORE_SCHEMECOLOR_INDEX_BRIGHTNESS" val="-0.05"/>
  <p:tag name="KSO_WM_UNIT_FILL_FORE_SCHEMECOLOR_INDEX" val="14"/>
  <p:tag name="KSO_WM_UNIT_FILL_BACK_SCHEMECOLOR_INDEX_BRIGHTNESS" val="0"/>
  <p:tag name="KSO_WM_UNIT_FILL_BACK_SCHEMECOLOR_INDEX" val="14"/>
  <p:tag name="KSO_WM_UNIT_FILL_TYPE" val="2"/>
  <p:tag name="KSO_WM_UNIT_TEXT_FILL_FORE_SCHEMECOLOR_INDEX_BRIGHTNESS" val="0"/>
  <p:tag name="KSO_WM_UNIT_TEXT_FILL_FORE_SCHEMECOLOR_INDEX" val="2"/>
  <p:tag name="KSO_WM_UNIT_TEXT_FILL_TYPE" val="1"/>
  <p:tag name="KSO_WM_UNIT_VALUE" val="63"/>
  <p:tag name="KSO_WM_TEMPLATE_ASSEMBLE_XID" val="60656f694054ed1e2fb80994"/>
  <p:tag name="KSO_WM_TEMPLATE_ASSEMBLE_GROUPID" val="60656f694054ed1e2fb80994"/>
</p:tagLst>
</file>

<file path=ppt/tags/tag133.xml><?xml version="1.0" encoding="utf-8"?>
<p:tagLst xmlns:p="http://schemas.openxmlformats.org/presentationml/2006/main">
  <p:tag name="KSO_WM_UNIT_DECOLORIZATION" val="1"/>
  <p:tag name="KSO_WM_UNIT_COLOR_SCHEME_SHAPE_ID" val="4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5"/>
  <p:tag name="KSO_WM_UNIT_ID" val="diagram20194654_1*i*35"/>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330.xml><?xml version="1.0" encoding="utf-8"?>
<p:tagLst xmlns:p="http://schemas.openxmlformats.org/presentationml/2006/main">
  <p:tag name="KSO_WM_UNIT_ADJUSTLAYOUT_ID" val="63"/>
  <p:tag name="KSO_WM_UNIT_COLOR_SCHEME_SHAPE_ID" val="63"/>
  <p:tag name="KSO_WM_UNIT_COLOR_SCHEME_PARENT_PAGE" val="0_1"/>
  <p:tag name="KSO_WM_UNIT_BLOCK" val="0"/>
  <p:tag name="KSO_WM_UNIT_SM_LIMIT_TYPE" val="2"/>
  <p:tag name="KSO_WM_UNIT_DEC_AREA_ID" val="fd79299ae80242808b6b38814397d7c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HIGHLIGHT" val="0"/>
  <p:tag name="KSO_WM_UNIT_COMPATIBLE" val="0"/>
  <p:tag name="KSO_WM_UNIT_DIAGRAM_ISNUMVISUAL" val="0"/>
  <p:tag name="KSO_WM_UNIT_DIAGRAM_ISREFERUNIT" val="0"/>
  <p:tag name="KSO_WM_UNIT_TYPE" val="i"/>
  <p:tag name="KSO_WM_UNIT_INDEX" val="3"/>
  <p:tag name="KSO_WM_UNIT_ID" val="diagram20213636_1*i*3"/>
  <p:tag name="KSO_WM_TEMPLATE_CATEGORY" val="diagram"/>
  <p:tag name="KSO_WM_TEMPLATE_INDEX" val="20213636"/>
  <p:tag name="KSO_WM_UNIT_LAYERLEVEL" val="1"/>
  <p:tag name="KSO_WM_TAG_VERSION" val="1.0"/>
  <p:tag name="KSO_WM_BEAUTIFY_FLAG" val="#wm#"/>
  <p:tag name="KSO_WM_CHIP_GROUPID" val="5efd8d2c81ee359a788b1dc0"/>
  <p:tag name="KSO_WM_CHIP_XID" val="5efd8d2c81ee359a788b1dc1"/>
  <p:tag name="KSO_WM_UNIT_FILL_FORE_SCHEMECOLOR_INDEX_BRIGHTNESS" val="-0.15"/>
  <p:tag name="KSO_WM_UNIT_FILL_FORE_SCHEMECOLOR_INDEX" val="14"/>
  <p:tag name="KSO_WM_UNIT_FILL_BACK_SCHEMECOLOR_INDEX_BRIGHTNESS" val="0"/>
  <p:tag name="KSO_WM_UNIT_FILL_BACK_SCHEMECOLOR_INDEX" val="14"/>
  <p:tag name="KSO_WM_UNIT_FILL_TYPE" val="2"/>
  <p:tag name="KSO_WM_UNIT_TEXT_FILL_FORE_SCHEMECOLOR_INDEX_BRIGHTNESS" val="0"/>
  <p:tag name="KSO_WM_UNIT_TEXT_FILL_FORE_SCHEMECOLOR_INDEX" val="2"/>
  <p:tag name="KSO_WM_UNIT_TEXT_FILL_TYPE" val="1"/>
  <p:tag name="KSO_WM_UNIT_VALUE" val="750"/>
  <p:tag name="KSO_WM_TEMPLATE_ASSEMBLE_XID" val="60656f694054ed1e2fb80994"/>
  <p:tag name="KSO_WM_TEMPLATE_ASSEMBLE_GROUPID" val="60656f694054ed1e2fb80994"/>
</p:tagLst>
</file>

<file path=ppt/tags/tag1331.xml><?xml version="1.0" encoding="utf-8"?>
<p:tagLst xmlns:p="http://schemas.openxmlformats.org/presentationml/2006/main">
  <p:tag name="KSO_WM_UNIT_ADJUSTLAYOUT_ID" val="64"/>
  <p:tag name="KSO_WM_UNIT_COLOR_SCHEME_SHAPE_ID" val="64"/>
  <p:tag name="KSO_WM_UNIT_COLOR_SCHEME_PARENT_PAGE" val="0_1"/>
  <p:tag name="KSO_WM_UNIT_DECOLORIZATION" val="1"/>
  <p:tag name="KSO_WM_UNIT_BLOCK" val="0"/>
  <p:tag name="KSO_WM_UNIT_SM_LIMIT_TYPE" val="2"/>
  <p:tag name="KSO_WM_UNIT_DEC_AREA_ID" val="60990a4491a046b0998955ad9d9fad0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HIGHLIGHT" val="0"/>
  <p:tag name="KSO_WM_UNIT_COMPATIBLE" val="0"/>
  <p:tag name="KSO_WM_UNIT_DIAGRAM_ISNUMVISUAL" val="0"/>
  <p:tag name="KSO_WM_UNIT_DIAGRAM_ISREFERUNIT" val="0"/>
  <p:tag name="KSO_WM_UNIT_TYPE" val="i"/>
  <p:tag name="KSO_WM_UNIT_INDEX" val="4"/>
  <p:tag name="KSO_WM_UNIT_ID" val="diagram20213636_1*i*4"/>
  <p:tag name="KSO_WM_TEMPLATE_CATEGORY" val="diagram"/>
  <p:tag name="KSO_WM_TEMPLATE_INDEX" val="20213636"/>
  <p:tag name="KSO_WM_UNIT_LAYERLEVEL" val="1"/>
  <p:tag name="KSO_WM_TAG_VERSION" val="1.0"/>
  <p:tag name="KSO_WM_BEAUTIFY_FLAG" val="#wm#"/>
  <p:tag name="KSO_WM_CHIP_GROUPID" val="5efd8d2c81ee359a788b1dc0"/>
  <p:tag name="KSO_WM_CHIP_XID" val="5efd8d2c81ee359a788b1dc1"/>
  <p:tag name="KSO_WM_UNIT_LINE_FORE_SCHEMECOLOR_INDEX_BRIGHTNESS" val="-0.15"/>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VALUE" val="987"/>
  <p:tag name="KSO_WM_TEMPLATE_ASSEMBLE_XID" val="60656f694054ed1e2fb80994"/>
  <p:tag name="KSO_WM_TEMPLATE_ASSEMBLE_GROUPID" val="60656f694054ed1e2fb80994"/>
</p:tagLst>
</file>

<file path=ppt/tags/tag1332.xml><?xml version="1.0" encoding="utf-8"?>
<p:tagLst xmlns:p="http://schemas.openxmlformats.org/presentationml/2006/main">
  <p:tag name="KSO_WM_UNIT_ADJUSTLAYOUT_ID" val="65"/>
  <p:tag name="KSO_WM_UNIT_COLOR_SCHEME_SHAPE_ID" val="65"/>
  <p:tag name="KSO_WM_UNIT_COLOR_SCHEME_PARENT_PAGE" val="0_1"/>
  <p:tag name="KSO_WM_UNIT_BLOCK" val="0"/>
  <p:tag name="KSO_WM_UNIT_SM_LIMIT_TYPE" val="2"/>
  <p:tag name="KSO_WM_UNIT_DEC_AREA_ID" val="64f98742acdb40a2bf23a4620074bdc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HIGHLIGHT" val="0"/>
  <p:tag name="KSO_WM_UNIT_COMPATIBLE" val="0"/>
  <p:tag name="KSO_WM_UNIT_DIAGRAM_ISNUMVISUAL" val="0"/>
  <p:tag name="KSO_WM_UNIT_DIAGRAM_ISREFERUNIT" val="0"/>
  <p:tag name="KSO_WM_UNIT_TYPE" val="i"/>
  <p:tag name="KSO_WM_UNIT_INDEX" val="5"/>
  <p:tag name="KSO_WM_UNIT_ID" val="diagram20213636_1*i*5"/>
  <p:tag name="KSO_WM_TEMPLATE_CATEGORY" val="diagram"/>
  <p:tag name="KSO_WM_TEMPLATE_INDEX" val="20213636"/>
  <p:tag name="KSO_WM_UNIT_LAYERLEVEL" val="1"/>
  <p:tag name="KSO_WM_TAG_VERSION" val="1.0"/>
  <p:tag name="KSO_WM_BEAUTIFY_FLAG" val="#wm#"/>
  <p:tag name="KSO_WM_CHIP_GROUPID" val="5efd8d2c81ee359a788b1dc0"/>
  <p:tag name="KSO_WM_CHIP_XID" val="5efd8d2c81ee359a788b1dc1"/>
  <p:tag name="KSO_WM_UNIT_LINE_FORE_SCHEMECOLOR_INDEX_BRIGHTNESS" val="0.1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987"/>
  <p:tag name="KSO_WM_TEMPLATE_ASSEMBLE_XID" val="60656f694054ed1e2fb80994"/>
  <p:tag name="KSO_WM_TEMPLATE_ASSEMBLE_GROUPID" val="60656f694054ed1e2fb80994"/>
</p:tagLst>
</file>

<file path=ppt/tags/tag1333.xml><?xml version="1.0" encoding="utf-8"?>
<p:tagLst xmlns:p="http://schemas.openxmlformats.org/presentationml/2006/main">
  <p:tag name="KSO_WM_UNIT_ADJUSTLAYOUT_ID" val="68"/>
  <p:tag name="KSO_WM_UNIT_COLOR_SCHEME_SHAPE_ID" val="68"/>
  <p:tag name="KSO_WM_UNIT_COLOR_SCHEME_PARENT_PAGE" val="0_1"/>
  <p:tag name="KSO_WM_UNIT_DECOLORIZATION" val="1"/>
  <p:tag name="KSO_WM_UNIT_BLOCK" val="0"/>
  <p:tag name="KSO_WM_UNIT_SM_LIMIT_TYPE" val="2"/>
  <p:tag name="KSO_WM_UNIT_DEC_AREA_ID" val="094935a61e8a4176ae5df096d2c04d8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HIGHLIGHT" val="0"/>
  <p:tag name="KSO_WM_UNIT_COMPATIBLE" val="0"/>
  <p:tag name="KSO_WM_UNIT_DIAGRAM_ISNUMVISUAL" val="0"/>
  <p:tag name="KSO_WM_UNIT_DIAGRAM_ISREFERUNIT" val="0"/>
  <p:tag name="KSO_WM_UNIT_TYPE" val="i"/>
  <p:tag name="KSO_WM_UNIT_INDEX" val="6"/>
  <p:tag name="KSO_WM_UNIT_ID" val="diagram20213636_1*i*6"/>
  <p:tag name="KSO_WM_TEMPLATE_CATEGORY" val="diagram"/>
  <p:tag name="KSO_WM_TEMPLATE_INDEX" val="20213636"/>
  <p:tag name="KSO_WM_UNIT_LAYERLEVEL" val="1"/>
  <p:tag name="KSO_WM_TAG_VERSION" val="1.0"/>
  <p:tag name="KSO_WM_BEAUTIFY_FLAG" val="#wm#"/>
  <p:tag name="KSO_WM_CHIP_GROUPID" val="5efd8d2c81ee359a788b1dc0"/>
  <p:tag name="KSO_WM_CHIP_XID" val="5efd8d2c81ee359a788b1dc1"/>
  <p:tag name="KSO_WM_UNIT_LINE_FORE_SCHEMECOLOR_INDEX_BRIGHTNESS" val="-0.15"/>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VALUE" val="255"/>
  <p:tag name="KSO_WM_TEMPLATE_ASSEMBLE_XID" val="60656f694054ed1e2fb80994"/>
  <p:tag name="KSO_WM_TEMPLATE_ASSEMBLE_GROUPID" val="60656f694054ed1e2fb80994"/>
</p:tagLst>
</file>

<file path=ppt/tags/tag1334.xml><?xml version="1.0" encoding="utf-8"?>
<p:tagLst xmlns:p="http://schemas.openxmlformats.org/presentationml/2006/main">
  <p:tag name="KSO_WM_UNIT_ADJUSTLAYOUT_ID" val="71"/>
  <p:tag name="KSO_WM_UNIT_COLOR_SCHEME_SHAPE_ID" val="71"/>
  <p:tag name="KSO_WM_UNIT_COLOR_SCHEME_PARENT_PAGE" val="0_1"/>
  <p:tag name="KSO_WM_UNIT_DECOLORIZATION" val="1"/>
  <p:tag name="KSO_WM_UNIT_BLOCK" val="0"/>
  <p:tag name="KSO_WM_UNIT_SM_LIMIT_TYPE" val="2"/>
  <p:tag name="KSO_WM_UNIT_DEC_AREA_ID" val="6f74c30187c54981af0610fc807a3d68"/>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HIGHLIGHT" val="0"/>
  <p:tag name="KSO_WM_UNIT_COMPATIBLE" val="0"/>
  <p:tag name="KSO_WM_UNIT_DIAGRAM_ISNUMVISUAL" val="0"/>
  <p:tag name="KSO_WM_UNIT_DIAGRAM_ISREFERUNIT" val="0"/>
  <p:tag name="KSO_WM_UNIT_TYPE" val="i"/>
  <p:tag name="KSO_WM_UNIT_INDEX" val="7"/>
  <p:tag name="KSO_WM_UNIT_ID" val="diagram20213636_1*i*7"/>
  <p:tag name="KSO_WM_TEMPLATE_CATEGORY" val="diagram"/>
  <p:tag name="KSO_WM_TEMPLATE_INDEX" val="20213636"/>
  <p:tag name="KSO_WM_UNIT_LAYERLEVEL" val="1"/>
  <p:tag name="KSO_WM_TAG_VERSION" val="1.0"/>
  <p:tag name="KSO_WM_BEAUTIFY_FLAG" val="#wm#"/>
  <p:tag name="KSO_WM_CHIP_GROUPID" val="5efd8d2c81ee359a788b1dc0"/>
  <p:tag name="KSO_WM_CHIP_XID" val="5efd8d2c81ee359a788b1dc1"/>
  <p:tag name="KSO_WM_TEMPLATE_ASSEMBLE_XID" val="60656f694054ed1e2fb80994"/>
  <p:tag name="KSO_WM_TEMPLATE_ASSEMBLE_GROUPID" val="60656f694054ed1e2fb80994"/>
</p:tagLst>
</file>

<file path=ppt/tags/tag1335.xml><?xml version="1.0" encoding="utf-8"?>
<p:tagLst xmlns:p="http://schemas.openxmlformats.org/presentationml/2006/main">
  <p:tag name="KSO_WM_UNIT_ADJUSTLAYOUT_ID" val="75"/>
  <p:tag name="KSO_WM_UNIT_COLOR_SCHEME_SHAPE_ID" val="75"/>
  <p:tag name="KSO_WM_UNIT_COLOR_SCHEME_PARENT_PAGE" val="0_1"/>
  <p:tag name="KSO_WM_UNIT_DECOLORIZATION" val="1"/>
  <p:tag name="KSO_WM_UNIT_SM_LIMIT_TYPE" val="2"/>
  <p:tag name="KSO_WM_UNIT_HIGHLIGHT" val="0"/>
  <p:tag name="KSO_WM_UNIT_COMPATIBLE" val="0"/>
  <p:tag name="KSO_WM_UNIT_DIAGRAM_ISNUMVISUAL" val="0"/>
  <p:tag name="KSO_WM_UNIT_DIAGRAM_ISREFERUNIT" val="0"/>
  <p:tag name="KSO_WM_UNIT_TYPE" val="i"/>
  <p:tag name="KSO_WM_UNIT_INDEX" val="8"/>
  <p:tag name="KSO_WM_UNIT_ID" val="diagram20213636_1*i*8"/>
  <p:tag name="KSO_WM_TEMPLATE_CATEGORY" val="diagram"/>
  <p:tag name="KSO_WM_TEMPLATE_INDEX" val="20213636"/>
  <p:tag name="KSO_WM_UNIT_LAYERLEVEL" val="1"/>
  <p:tag name="KSO_WM_TAG_VERSION" val="1.0"/>
  <p:tag name="KSO_WM_BEAUTIFY_FLAG" val="#wm#"/>
  <p:tag name="KSO_WM_CHIP_GROUPID" val="5efd8d2c81ee359a788b1dc0"/>
  <p:tag name="KSO_WM_CHIP_XID" val="5efd8d2c81ee359a788b1dc1"/>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60656f694054ed1e2fb80994"/>
  <p:tag name="KSO_WM_TEMPLATE_ASSEMBLE_GROUPID" val="60656f694054ed1e2fb80994"/>
</p:tagLst>
</file>

<file path=ppt/tags/tag1336.xml><?xml version="1.0" encoding="utf-8"?>
<p:tagLst xmlns:p="http://schemas.openxmlformats.org/presentationml/2006/main">
  <p:tag name="KSO_WM_UNIT_ADJUSTLAYOUT_ID" val="76"/>
  <p:tag name="KSO_WM_UNIT_COLOR_SCHEME_SHAPE_ID" val="76"/>
  <p:tag name="KSO_WM_UNIT_COLOR_SCHEME_PARENT_PAGE" val="0_1"/>
  <p:tag name="KSO_WM_UNIT_DECOLORIZATION" val="1"/>
  <p:tag name="KSO_WM_UNIT_SM_LIMIT_TYPE" val="2"/>
  <p:tag name="KSO_WM_UNIT_HIGHLIGHT" val="0"/>
  <p:tag name="KSO_WM_UNIT_COMPATIBLE" val="0"/>
  <p:tag name="KSO_WM_UNIT_DIAGRAM_ISNUMVISUAL" val="0"/>
  <p:tag name="KSO_WM_UNIT_DIAGRAM_ISREFERUNIT" val="0"/>
  <p:tag name="KSO_WM_UNIT_TYPE" val="i"/>
  <p:tag name="KSO_WM_UNIT_INDEX" val="9"/>
  <p:tag name="KSO_WM_UNIT_ID" val="diagram20213636_1*i*9"/>
  <p:tag name="KSO_WM_TEMPLATE_CATEGORY" val="diagram"/>
  <p:tag name="KSO_WM_TEMPLATE_INDEX" val="20213636"/>
  <p:tag name="KSO_WM_UNIT_LAYERLEVEL" val="1"/>
  <p:tag name="KSO_WM_TAG_VERSION" val="1.0"/>
  <p:tag name="KSO_WM_BEAUTIFY_FLAG" val="#wm#"/>
  <p:tag name="KSO_WM_CHIP_GROUPID" val="5efd8d2c81ee359a788b1dc0"/>
  <p:tag name="KSO_WM_CHIP_XID" val="5efd8d2c81ee359a788b1dc1"/>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60656f694054ed1e2fb80994"/>
  <p:tag name="KSO_WM_TEMPLATE_ASSEMBLE_GROUPID" val="60656f694054ed1e2fb80994"/>
</p:tagLst>
</file>

<file path=ppt/tags/tag1337.xml><?xml version="1.0" encoding="utf-8"?>
<p:tagLst xmlns:p="http://schemas.openxmlformats.org/presentationml/2006/main">
  <p:tag name="KSO_WM_UNIT_ADJUSTLAYOUT_ID" val="72"/>
  <p:tag name="KSO_WM_UNIT_COLOR_SCHEME_SHAPE_ID" val="72"/>
  <p:tag name="KSO_WM_UNIT_COLOR_SCHEME_PARENT_PAGE" val="0_1"/>
  <p:tag name="KSO_WM_UNIT_BLOCK" val="0"/>
  <p:tag name="KSO_WM_UNIT_SM_LIMIT_TYPE" val="2"/>
  <p:tag name="KSO_WM_UNIT_DEC_AREA_ID" val="e630323a977c44c78b283d41e994cc2a"/>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HIGHLIGHT" val="0"/>
  <p:tag name="KSO_WM_UNIT_COMPATIBLE" val="0"/>
  <p:tag name="KSO_WM_UNIT_DIAGRAM_ISNUMVISUAL" val="0"/>
  <p:tag name="KSO_WM_UNIT_DIAGRAM_ISREFERUNIT" val="0"/>
  <p:tag name="KSO_WM_UNIT_TYPE" val="i"/>
  <p:tag name="KSO_WM_UNIT_INDEX" val="10"/>
  <p:tag name="KSO_WM_UNIT_ID" val="diagram20213636_1*i*10"/>
  <p:tag name="KSO_WM_TEMPLATE_CATEGORY" val="diagram"/>
  <p:tag name="KSO_WM_TEMPLATE_INDEX" val="20213636"/>
  <p:tag name="KSO_WM_UNIT_LAYERLEVEL" val="1"/>
  <p:tag name="KSO_WM_TAG_VERSION" val="1.0"/>
  <p:tag name="KSO_WM_BEAUTIFY_FLAG" val="#wm#"/>
  <p:tag name="KSO_WM_CHIP_GROUPID" val="5efd8d2c81ee359a788b1dc0"/>
  <p:tag name="KSO_WM_CHIP_XID" val="5efd8d2c81ee359a788b1dc1"/>
  <p:tag name="KSO_WM_TEMPLATE_ASSEMBLE_XID" val="60656f694054ed1e2fb80994"/>
  <p:tag name="KSO_WM_TEMPLATE_ASSEMBLE_GROUPID" val="60656f694054ed1e2fb80994"/>
</p:tagLst>
</file>

<file path=ppt/tags/tag1338.xml><?xml version="1.0" encoding="utf-8"?>
<p:tagLst xmlns:p="http://schemas.openxmlformats.org/presentationml/2006/main">
  <p:tag name="KSO_WM_UNIT_ADJUSTLAYOUT_ID" val="73"/>
  <p:tag name="KSO_WM_UNIT_COLOR_SCHEME_SHAPE_ID" val="73"/>
  <p:tag name="KSO_WM_UNIT_COLOR_SCHEME_PARENT_PAGE" val="0_1"/>
  <p:tag name="KSO_WM_UNIT_SM_LIMIT_TYPE" val="2"/>
  <p:tag name="KSO_WM_UNIT_HIGHLIGHT" val="0"/>
  <p:tag name="KSO_WM_UNIT_COMPATIBLE" val="0"/>
  <p:tag name="KSO_WM_UNIT_DIAGRAM_ISNUMVISUAL" val="0"/>
  <p:tag name="KSO_WM_UNIT_DIAGRAM_ISREFERUNIT" val="0"/>
  <p:tag name="KSO_WM_UNIT_TYPE" val="i"/>
  <p:tag name="KSO_WM_UNIT_INDEX" val="11"/>
  <p:tag name="KSO_WM_UNIT_ID" val="diagram20213636_1*i*11"/>
  <p:tag name="KSO_WM_TEMPLATE_CATEGORY" val="diagram"/>
  <p:tag name="KSO_WM_TEMPLATE_INDEX" val="20213636"/>
  <p:tag name="KSO_WM_UNIT_LAYERLEVEL" val="1"/>
  <p:tag name="KSO_WM_TAG_VERSION" val="1.0"/>
  <p:tag name="KSO_WM_BEAUTIFY_FLAG" val="#wm#"/>
  <p:tag name="KSO_WM_CHIP_GROUPID" val="5efd8d2c81ee359a788b1dc0"/>
  <p:tag name="KSO_WM_CHIP_XID" val="5efd8d2c81ee359a788b1dc1"/>
  <p:tag name="KSO_WM_UNIT_LINE_FORE_SCHEMECOLOR_INDEX_BRIGHTNESS" val="0.1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2"/>
  <p:tag name="KSO_WM_TEMPLATE_ASSEMBLE_XID" val="60656f694054ed1e2fb80994"/>
  <p:tag name="KSO_WM_TEMPLATE_ASSEMBLE_GROUPID" val="60656f694054ed1e2fb80994"/>
</p:tagLst>
</file>

<file path=ppt/tags/tag1339.xml><?xml version="1.0" encoding="utf-8"?>
<p:tagLst xmlns:p="http://schemas.openxmlformats.org/presentationml/2006/main">
  <p:tag name="KSO_WM_UNIT_ADJUSTLAYOUT_ID" val="74"/>
  <p:tag name="KSO_WM_UNIT_COLOR_SCHEME_SHAPE_ID" val="74"/>
  <p:tag name="KSO_WM_UNIT_COLOR_SCHEME_PARENT_PAGE" val="0_1"/>
  <p:tag name="KSO_WM_UNIT_SM_LIMIT_TYPE" val="2"/>
  <p:tag name="KSO_WM_UNIT_HIGHLIGHT" val="0"/>
  <p:tag name="KSO_WM_UNIT_COMPATIBLE" val="0"/>
  <p:tag name="KSO_WM_UNIT_DIAGRAM_ISNUMVISUAL" val="0"/>
  <p:tag name="KSO_WM_UNIT_DIAGRAM_ISREFERUNIT" val="0"/>
  <p:tag name="KSO_WM_UNIT_TYPE" val="i"/>
  <p:tag name="KSO_WM_UNIT_INDEX" val="12"/>
  <p:tag name="KSO_WM_UNIT_ID" val="diagram20213636_1*i*12"/>
  <p:tag name="KSO_WM_TEMPLATE_CATEGORY" val="diagram"/>
  <p:tag name="KSO_WM_TEMPLATE_INDEX" val="20213636"/>
  <p:tag name="KSO_WM_UNIT_LAYERLEVEL" val="1"/>
  <p:tag name="KSO_WM_TAG_VERSION" val="1.0"/>
  <p:tag name="KSO_WM_BEAUTIFY_FLAG" val="#wm#"/>
  <p:tag name="KSO_WM_CHIP_GROUPID" val="5efd8d2c81ee359a788b1dc0"/>
  <p:tag name="KSO_WM_CHIP_XID" val="5efd8d2c81ee359a788b1dc1"/>
  <p:tag name="KSO_WM_UNIT_LINE_FORE_SCHEMECOLOR_INDEX_BRIGHTNESS" val="0.1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2"/>
  <p:tag name="KSO_WM_TEMPLATE_ASSEMBLE_XID" val="60656f694054ed1e2fb80994"/>
  <p:tag name="KSO_WM_TEMPLATE_ASSEMBLE_GROUPID" val="60656f694054ed1e2fb80994"/>
</p:tagLst>
</file>

<file path=ppt/tags/tag134.xml><?xml version="1.0" encoding="utf-8"?>
<p:tagLst xmlns:p="http://schemas.openxmlformats.org/presentationml/2006/main">
  <p:tag name="KSO_WM_UNIT_DECOLORIZATION" val="1"/>
  <p:tag name="KSO_WM_UNIT_COLOR_SCHEME_SHAPE_ID" val="4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6"/>
  <p:tag name="KSO_WM_UNIT_ID" val="diagram20194654_1*i*36"/>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340.xml><?xml version="1.0" encoding="utf-8"?>
<p:tagLst xmlns:p="http://schemas.openxmlformats.org/presentationml/2006/main">
  <p:tag name="KSO_WM_UNIT_VALUE" val="1015*1015"/>
  <p:tag name="KSO_WM_UNIT_HIGHLIGHT" val="0"/>
  <p:tag name="KSO_WM_UNIT_COMPATIBLE" val="1"/>
  <p:tag name="KSO_WM_UNIT_DIAGRAM_ISNUMVISUAL" val="0"/>
  <p:tag name="KSO_WM_UNIT_DIAGRAM_ISREFERUNIT" val="0"/>
  <p:tag name="KSO_WM_UNIT_TYPE" val="d"/>
  <p:tag name="KSO_WM_UNIT_INDEX" val="1"/>
  <p:tag name="KSO_WM_UNIT_ID" val="diagram20213636_1*d*1"/>
  <p:tag name="KSO_WM_TEMPLATE_CATEGORY" val="diagram"/>
  <p:tag name="KSO_WM_TEMPLATE_INDEX" val="20213636"/>
  <p:tag name="KSO_WM_UNIT_LAYERLEVEL" val="1"/>
  <p:tag name="KSO_WM_TAG_VERSION" val="1.0"/>
  <p:tag name="KSO_WM_BEAUTIFY_FLAG" val="#wm#"/>
  <p:tag name="KSO_WM_CHIP_GROUPID" val="5e7310da9a230a26b9e88a19"/>
  <p:tag name="KSO_WM_CHIP_XID" val="5e7310da9a230a26b9e88a1a"/>
  <p:tag name="KSO_WM_UNIT_DEC_AREA_ID" val="f069c38b6b6d4387b23a1e1e5dc00ef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4a10ac8e76ab4988ba9615b6d006bac2"/>
  <p:tag name="KSO_WM_TEMPLATE_ASSEMBLE_XID" val="60656f694054ed1e2fb80994"/>
  <p:tag name="KSO_WM_TEMPLATE_ASSEMBLE_GROUPID" val="60656f694054ed1e2fb80994"/>
</p:tagLst>
</file>

<file path=ppt/tags/tag1341.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3636_1*a*1"/>
  <p:tag name="KSO_WM_TEMPLATE_CATEGORY" val="diagram"/>
  <p:tag name="KSO_WM_TEMPLATE_INDEX" val="20213636"/>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8aeeb6e96c064044a6008e9fb5972a3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b8eb6c62bcc41bca268b6f529095efa"/>
  <p:tag name="KSO_WM_UNIT_SUPPORT_BIG_FONT" val="1"/>
  <p:tag name="KSO_WM_UNIT_TEXT_FILL_FORE_SCHEMECOLOR_INDEX_BRIGHTNESS" val="0"/>
  <p:tag name="KSO_WM_UNIT_TEXT_FILL_FORE_SCHEMECOLOR_INDEX" val="13"/>
  <p:tag name="KSO_WM_UNIT_TEXT_FILL_TYPE" val="1"/>
  <p:tag name="KSO_WM_TEMPLATE_ASSEMBLE_XID" val="60656f694054ed1e2fb80994"/>
  <p:tag name="KSO_WM_TEMPLATE_ASSEMBLE_GROUPID" val="60656f694054ed1e2fb80994"/>
</p:tagLst>
</file>

<file path=ppt/tags/tag1342.xml><?xml version="1.0" encoding="utf-8"?>
<p:tagLst xmlns:p="http://schemas.openxmlformats.org/presentationml/2006/main">
  <p:tag name="KSO_WM_SLIDE_CONSTRAINT" val="%7b%22slideConstraint%22%3a%7b%22seriesAreas%22%3a%5b%5d%2c%22singleAreas%22%3a%5b%7b%22shapes%22%3a%5b19%5d%2c%22serialConstraintIndex%22%3a-1%2c%22areatextmark%22%3a0%2c%22pictureprocessmark%22%3a0%7d%5d%7d%7d"/>
  <p:tag name="KSO_WM_SLIDE_COLORSCHEME_VERSION" val="3.2"/>
  <p:tag name="KSO_WM_SLIDE_LAYOUT_INFO" val="{&quot;backgroundInfo&quot;:[{&quot;bottom&quot;:0,&quot;bottomAbs&quot;:false,&quot;left&quot;:0,&quot;leftAbs&quot;:false,&quot;right&quot;:0,&quot;rightAbs&quot;:false,&quot;top&quot;:0,&quot;topAbs&quot;:false,&quot;type&quot;:&quot;general&quot;}],&quot;direction&quot;:1,&quot;id&quot;:&quot;2021-04-01T15:44:55&quot;,&quot;maxSize&quot;:{&quot;size1&quot;:41.200000000000003},&quot;minSize&quot;:{&quot;size1&quot;:41.200000000000003},&quot;normalSize&quot;:{&quot;size1&quot;:41.200000000000003},&quot;subLayout&quot;:[{&quot;id&quot;:&quot;2021-04-01T15:44:55&quot;,&quot;margin&quot;:{&quot;bottom&quot;:2.5399999618530273,&quot;left&quot;:3.3870000839233398,&quot;right&quot;:0.42300000786781311,&quot;top&quot;:2.9630000591278076},&quot;type&quot;:0},{&quot;id&quot;:&quot;2021-04-01T15:44:55&quot;,&quot;margin&quot;:{&quot;bottom&quot;:6.7729997634887695,&quot;left&quot;:1.7020000219345093,&quot;right&quot;:3.809999942779541,&quot;top&quot;:8.0430002212524414},&quot;type&quot;:0}],&quot;type&quot;:0}"/>
  <p:tag name="KSO_WM_SLIDE_BACKGROUND" val="[&quot;general&quot;]"/>
  <p:tag name="KSO_WM_SLIDE_RATIO" val="1.777778"/>
  <p:tag name="KSO_WM_SLIDE_ID" val="diagram20213636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4*540"/>
  <p:tag name="KSO_WM_SLIDE_POSITION" val="0*0"/>
  <p:tag name="KSO_WM_TAG_VERSION" val="1.0"/>
  <p:tag name="KSO_WM_BEAUTIFY_FLAG" val="#wm#"/>
  <p:tag name="KSO_WM_TEMPLATE_CATEGORY" val="diagram"/>
  <p:tag name="KSO_WM_TEMPLATE_INDEX" val="20213636"/>
  <p:tag name="KSO_WM_SLIDE_LAYOUT" val="a_d"/>
  <p:tag name="KSO_WM_SLIDE_LAYOUT_CNT" val="1_1"/>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fill_id&quot;:&quot;8c3789e782d64a8db1011494b7f8e4c2&quot;,&quot;fill_align&quot;:&quot;lm&quot;,&quot;chip_types&quot;:[&quot;picture&quot;]},{&quot;text_align&quot;:&quot;cm&quot;,&quot;text_direction&quot;:&quot;horizontal&quot;,&quot;support_big_font&quot;:true,&quot;fill_id&quot;:&quot;438c312198694d7e90d6eeedb9ae7024&quot;,&quot;fill_align&quot;:&quot;cm&quot;,&quot;chip_types&quot;:[&quot;header&quot;]}],[{&quot;text_align&quot;:&quot;lm&quot;,&quot;text_direction&quot;:&quot;horizontal&quot;,&quot;support_big_font&quot;:false,&quot;fill_id&quot;:&quot;8c3789e782d64a8db1011494b7f8e4c2&quot;,&quot;fill_align&quot;:&quot;lm&quot;,&quot;chip_types&quot;:[&quot;picture&quot;]},{&quot;text_align&quot;:&quot;lm&quot;,&quot;text_direction&quot;:&quot;horizontal&quot;,&quot;support_big_font&quot;:true,&quot;fill_id&quot;:&quot;438c312198694d7e90d6eeedb9ae7024&quot;,&quot;fill_align&quot;:&quot;cm&quot;,&quot;chip_types&quot;:[&quot;text&quot;]}]]"/>
  <p:tag name="KSO_WM_CHIP_XID" val="5efd8d2c81ee359a788b1dc1"/>
  <p:tag name="KSO_WM_CHIP_DECFILLPROP" val="[]"/>
  <p:tag name="KSO_WM_SLIDE_CAN_ADD_NAVIGATION" val="1"/>
  <p:tag name="KSO_WM_CHIP_GROUPID" val="5efd8d2c81ee359a788b1dc0"/>
  <p:tag name="KSO_WM_SLIDE_BK_DARK_LIGHT" val="2"/>
  <p:tag name="KSO_WM_SLIDE_BACKGROUND_TYPE" val="general"/>
  <p:tag name="KSO_WM_SLIDE_SUPPORT_FEATURE_TYPE" val="0"/>
  <p:tag name="KSO_WM_TEMPLATE_ASSEMBLE_XID" val="60656f694054ed1e2fb80994"/>
  <p:tag name="KSO_WM_TEMPLATE_ASSEMBLE_GROUPID" val="60656f694054ed1e2fb80994"/>
</p:tagLst>
</file>

<file path=ppt/tags/tag1343.xml><?xml version="1.0" encoding="utf-8"?>
<p:tagLst xmlns:p="http://schemas.openxmlformats.org/presentationml/2006/main">
  <p:tag name="KSO_WM_UNIT_ISCONTENTSTITLE" val="0"/>
  <p:tag name="KSO_WM_UNIT_ISNUMDGMTITLE" val="0"/>
  <p:tag name="KSO_WM_UNIT_NOCLEAR" val="0"/>
  <p:tag name="KSO_WM_UNIT_VALUE" val="38"/>
  <p:tag name="KSO_WM_UNIT_HIGHLIGHT" val="0"/>
  <p:tag name="KSO_WM_UNIT_COMPATIBLE" val="0"/>
  <p:tag name="KSO_WM_UNIT_DIAGRAM_ISNUMVISUAL" val="0"/>
  <p:tag name="KSO_WM_UNIT_DIAGRAM_ISREFERUNIT" val="0"/>
  <p:tag name="KSO_WM_UNIT_TYPE" val="a"/>
  <p:tag name="KSO_WM_UNIT_INDEX" val="1"/>
  <p:tag name="KSO_WM_UNIT_ID" val="diagram20209051_1*a*1"/>
  <p:tag name="KSO_WM_TEMPLATE_CATEGORY" val="diagram"/>
  <p:tag name="KSO_WM_TEMPLATE_INDEX" val="20209051"/>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2972cc1c07e34bf8aa03aa648470ac7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f2aa31bfb22547d7863eba769a5bc2ec"/>
  <p:tag name="KSO_WM_UNIT_TEXT_FILL_FORE_SCHEMECOLOR_INDEX_BRIGHTNESS" val="0"/>
  <p:tag name="KSO_WM_UNIT_TEXT_FILL_FORE_SCHEMECOLOR_INDEX" val="13"/>
  <p:tag name="KSO_WM_UNIT_TEXT_FILL_TYPE" val="1"/>
  <p:tag name="KSO_WM_TEMPLATE_ASSEMBLE_XID" val="60656e884054ed1e2fb7fae1"/>
  <p:tag name="KSO_WM_TEMPLATE_ASSEMBLE_GROUPID" val="60656e884054ed1e2fb7fae1"/>
</p:tagLst>
</file>

<file path=ppt/tags/tag1344.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43"/>
  <p:tag name="KSO_WM_UNIT_HIGHLIGHT" val="0"/>
  <p:tag name="KSO_WM_UNIT_COMPATIBLE" val="0"/>
  <p:tag name="KSO_WM_UNIT_DIAGRAM_ISNUMVISUAL" val="0"/>
  <p:tag name="KSO_WM_UNIT_DIAGRAM_ISREFERUNIT" val="0"/>
  <p:tag name="KSO_WM_UNIT_TYPE" val="h_a"/>
  <p:tag name="KSO_WM_UNIT_INDEX" val="1_1"/>
  <p:tag name="KSO_WM_UNIT_ID" val="diagram20209051_1*h_a*1_1"/>
  <p:tag name="KSO_WM_TEMPLATE_CATEGORY" val="diagram"/>
  <p:tag name="KSO_WM_TEMPLATE_INDEX" val="20209051"/>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84156ebc06ae43c1b11fead9c46dbc6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a87d8ae55da0483796d880c215235edd"/>
  <p:tag name="KSO_WM_UNIT_TEXT_FILL_FORE_SCHEMECOLOR_INDEX_BRIGHTNESS" val="0"/>
  <p:tag name="KSO_WM_UNIT_TEXT_FILL_FORE_SCHEMECOLOR_INDEX" val="13"/>
  <p:tag name="KSO_WM_UNIT_TEXT_FILL_TYPE" val="1"/>
  <p:tag name="KSO_WM_TEMPLATE_ASSEMBLE_XID" val="60656e884054ed1e2fb7fae1"/>
  <p:tag name="KSO_WM_TEMPLATE_ASSEMBLE_GROUPID" val="60656e884054ed1e2fb7fae1"/>
</p:tagLst>
</file>

<file path=ppt/tags/tag1345.xml><?xml version="1.0" encoding="utf-8"?>
<p:tagLst xmlns:p="http://schemas.openxmlformats.org/presentationml/2006/main">
  <p:tag name="KSO_WM_UNIT_TEX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NOCLEAR" val="0"/>
  <p:tag name="KSO_WM_UNIT_HIGHLIGHT" val="0"/>
  <p:tag name="KSO_WM_UNIT_COMPATIBLE" val="0"/>
  <p:tag name="KSO_WM_UNIT_DIAGRAM_ISNUMVISUAL" val="0"/>
  <p:tag name="KSO_WM_UNIT_DIAGRAM_ISREFERUNIT" val="0"/>
  <p:tag name="KSO_WM_UNIT_TYPE" val="h_f"/>
  <p:tag name="KSO_WM_UNIT_INDEX" val="1_1"/>
  <p:tag name="KSO_WM_UNIT_ID" val="diagram20209051_1*h_f*1_1"/>
  <p:tag name="KSO_WM_TEMPLATE_CATEGORY" val="diagram"/>
  <p:tag name="KSO_WM_TEMPLATE_INDEX" val="20209051"/>
  <p:tag name="KSO_WM_UNIT_LAYERLEVEL" val="1_1"/>
  <p:tag name="KSO_WM_TAG_VERSION" val="1.0"/>
  <p:tag name="KSO_WM_BEAUTIFY_FLAG" val="#wm#"/>
  <p:tag name="KSO_WM_UNIT_SUBTYPE" val="a"/>
  <p:tag name="KSO_WM_UNIT_DEFAULT_FONT" val="14;20;2"/>
  <p:tag name="KSO_WM_UNIT_BLOCK" val="0"/>
  <p:tag name="KSO_WM_UNIT_VALUE" val="172"/>
  <p:tag name="KSO_WM_UNIT_SHOW_EDIT_AREA_INDICATION" val="1"/>
  <p:tag name="KSO_WM_CHIP_GROUPID" val="5e6b05b36848fb12bee65ad8"/>
  <p:tag name="KSO_WM_CHIP_XID" val="5e6b05b36848fb12bee65ada"/>
  <p:tag name="KSO_WM_UNIT_DEC_AREA_ID" val="b1b2687a3b7a455a8b2c4e000056382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a87d8ae55da0483796d880c215235edd"/>
  <p:tag name="KSO_WM_UNIT_TEXT_FILL_FORE_SCHEMECOLOR_INDEX_BRIGHTNESS" val="0.25"/>
  <p:tag name="KSO_WM_UNIT_TEXT_FILL_FORE_SCHEMECOLOR_INDEX" val="13"/>
  <p:tag name="KSO_WM_UNIT_TEXT_FILL_TYPE" val="1"/>
  <p:tag name="KSO_WM_TEMPLATE_ASSEMBLE_XID" val="60656e884054ed1e2fb7fae1"/>
  <p:tag name="KSO_WM_TEMPLATE_ASSEMBLE_GROUPID" val="60656e884054ed1e2fb7fae1"/>
</p:tagLst>
</file>

<file path=ppt/tags/tag1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9051_1*i*1"/>
  <p:tag name="KSO_WM_TEMPLATE_CATEGORY" val="diagram"/>
  <p:tag name="KSO_WM_TEMPLATE_INDEX" val="20209051"/>
  <p:tag name="KSO_WM_UNIT_LAYERLEVEL" val="1"/>
  <p:tag name="KSO_WM_TAG_VERSION" val="1.0"/>
  <p:tag name="KSO_WM_BEAUTIFY_FLAG" val="#wm#"/>
  <p:tag name="KSO_WM_UNIT_COLOR_SCHEME_SHAPE_ID" val="3"/>
  <p:tag name="KSO_WM_UNIT_COLOR_SCHEME_PARENT_PAGE" val="0_1"/>
  <p:tag name="KSO_WM_UNIT_BLOCK" val="0"/>
  <p:tag name="KSO_WM_UNIT_SM_LIMIT_TYPE" val="2"/>
  <p:tag name="KSO_WM_UNIT_DEC_AREA_ID" val="be073e80245a40b19948c37336788bda"/>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CHIP_GROUPID" val="5efd90c781ee359a788b1dc7"/>
  <p:tag name="KSO_WM_CHIP_XID" val="5efd90c781ee359a788b1dc8"/>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VALUE" val="342"/>
  <p:tag name="KSO_WM_TEMPLATE_ASSEMBLE_XID" val="60656e884054ed1e2fb7fae1"/>
  <p:tag name="KSO_WM_TEMPLATE_ASSEMBLE_GROUPID" val="60656e884054ed1e2fb7fae1"/>
</p:tagLst>
</file>

<file path=ppt/tags/tag1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9051_1*i*2"/>
  <p:tag name="KSO_WM_TEMPLATE_CATEGORY" val="diagram"/>
  <p:tag name="KSO_WM_TEMPLATE_INDEX" val="20209051"/>
  <p:tag name="KSO_WM_UNIT_LAYERLEVEL" val="1"/>
  <p:tag name="KSO_WM_TAG_VERSION" val="1.0"/>
  <p:tag name="KSO_WM_BEAUTIFY_FLAG" val="#wm#"/>
  <p:tag name="KSO_WM_UNIT_COLOR_SCHEME_SHAPE_ID" val="4"/>
  <p:tag name="KSO_WM_UNIT_COLOR_SCHEME_PARENT_PAGE" val="0_1"/>
  <p:tag name="KSO_WM_UNIT_BLOCK" val="0"/>
  <p:tag name="KSO_WM_UNIT_SM_LIMIT_TYPE" val="2"/>
  <p:tag name="KSO_WM_UNIT_DEC_AREA_ID" val="6d4c704597594668b9ae8bcb557c9f26"/>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1}"/>
  <p:tag name="KSO_WM_CHIP_GROUPID" val="5efd90c781ee359a788b1dc7"/>
  <p:tag name="KSO_WM_CHIP_XID" val="5efd90c781ee359a788b1dc8"/>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14"/>
  <p:tag name="KSO_WM_UNIT_TEXT_FILL_TYPE" val="1"/>
  <p:tag name="KSO_WM_UNIT_VALUE" val="80"/>
  <p:tag name="KSO_WM_TEMPLATE_ASSEMBLE_XID" val="60656e884054ed1e2fb7fae1"/>
  <p:tag name="KSO_WM_TEMPLATE_ASSEMBLE_GROUPID" val="60656e884054ed1e2fb7fae1"/>
</p:tagLst>
</file>

<file path=ppt/tags/tag1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9051_1*i*3"/>
  <p:tag name="KSO_WM_TEMPLATE_CATEGORY" val="diagram"/>
  <p:tag name="KSO_WM_TEMPLATE_INDEX" val="20209051"/>
  <p:tag name="KSO_WM_UNIT_LAYERLEVEL" val="1"/>
  <p:tag name="KSO_WM_TAG_VERSION" val="1.0"/>
  <p:tag name="KSO_WM_BEAUTIFY_FLAG" val="#wm#"/>
  <p:tag name="KSO_WM_UNIT_COLOR_SCHEME_SHAPE_ID" val="5"/>
  <p:tag name="KSO_WM_UNIT_COLOR_SCHEME_PARENT_PAGE" val="0_1"/>
  <p:tag name="KSO_WM_UNIT_DECOLORIZATION" val="1"/>
  <p:tag name="KSO_WM_UNIT_BLOCK" val="0"/>
  <p:tag name="KSO_WM_UNIT_SM_LIMIT_TYPE" val="2"/>
  <p:tag name="KSO_WM_UNIT_DEC_AREA_ID" val="28fe05600c6746138762ac005d130c77"/>
  <p:tag name="KSO_WM_UNIT_DECORATE_INFO" val="{&quot;ReferentInfo&quot;:{&quot;Id&quot;:&quot;slide&quot;,&quot;X&quot;:{&quot;Pos&quot;:2},&quot;Y&quot;:{&quot;Pos&quot;:1}},&quot;DecorateInfoX&quot;:{&quot;Pos&quot;:2,&quot;IsAbs&quot;:false},&quot;DecorateInfoY&quot;:{&quot;Pos&quot;:1,&quot;IsAbs&quot;:false},&quot;DecorateInfoW&quot;:{&quot;IsAbs&quot;:false},&quot;DecorateInfoH&quot;:{&quot;IsAbs&quot;:false},&quot;whChangeMode&quot;:1}"/>
  <p:tag name="KSO_WM_CHIP_GROUPID" val="5efd90c781ee359a788b1dc7"/>
  <p:tag name="KSO_WM_CHIP_XID" val="5efd90c781ee359a788b1dc8"/>
  <p:tag name="KSO_WM_UNIT_LINE_FORE_SCHEMECOLOR_INDEX_BRIGHTNESS" val="0"/>
  <p:tag name="KSO_WM_UNIT_LINE_FORE_SCHEMECOLOR_INDEX" val="5"/>
  <p:tag name="KSO_WM_UNIT_LINE_FILL_TYPE" val="2"/>
  <p:tag name="KSO_WM_TEMPLATE_ASSEMBLE_XID" val="60656e884054ed1e2fb7fae1"/>
  <p:tag name="KSO_WM_TEMPLATE_ASSEMBLE_GROUPID" val="60656e884054ed1e2fb7fae1"/>
</p:tagLst>
</file>

<file path=ppt/tags/tag1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9051_1*i*4"/>
  <p:tag name="KSO_WM_TEMPLATE_CATEGORY" val="diagram"/>
  <p:tag name="KSO_WM_TEMPLATE_INDEX" val="20209051"/>
  <p:tag name="KSO_WM_UNIT_LAYERLEVEL" val="1"/>
  <p:tag name="KSO_WM_TAG_VERSION" val="1.0"/>
  <p:tag name="KSO_WM_BEAUTIFY_FLAG" val="#wm#"/>
  <p:tag name="KSO_WM_UNIT_BLOCK" val="0"/>
  <p:tag name="KSO_WM_UNIT_SM_LIMIT_TYPE" val="2"/>
  <p:tag name="KSO_WM_UNIT_DEC_AREA_ID" val="fecd4212b4e444c58040adc43f520da8"/>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efd90c781ee359a788b1dc7"/>
  <p:tag name="KSO_WM_CHIP_XID" val="5efd90c781ee359a788b1dc8"/>
  <p:tag name="KSO_WM_TEMPLATE_ASSEMBLE_XID" val="60656e884054ed1e2fb7fae1"/>
  <p:tag name="KSO_WM_TEMPLATE_ASSEMBLE_GROUPID" val="60656e884054ed1e2fb7fae1"/>
</p:tagLst>
</file>

<file path=ppt/tags/tag135.xml><?xml version="1.0" encoding="utf-8"?>
<p:tagLst xmlns:p="http://schemas.openxmlformats.org/presentationml/2006/main">
  <p:tag name="KSO_WM_UNIT_DECOLORIZATION" val="1"/>
  <p:tag name="KSO_WM_UNIT_COLOR_SCHEME_SHAPE_ID" val="4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7"/>
  <p:tag name="KSO_WM_UNIT_ID" val="diagram20194654_1*i*37"/>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hip20208420_1*i*4"/>
  <p:tag name="KSO_WM_TEMPLATE_CATEGORY" val="chip"/>
  <p:tag name="KSO_WM_TEMPLATE_INDEX" val="20208420"/>
  <p:tag name="KSO_WM_UNIT_LAYERLEVEL" val="1"/>
  <p:tag name="KSO_WM_TAG_VERSION" val="1.0"/>
  <p:tag name="KSO_WM_BEAUTIFY_FLAG" val="#wm#"/>
  <p:tag name="KSO_WM_UNIT_COLOR_SCHEME_SHAPE_ID" val="7"/>
  <p:tag name="KSO_WM_UNIT_COLOR_SCHEME_PARENT_PAGE" val="0_1"/>
  <p:tag name="KSO_WM_UNIT_BLOCK" val="0"/>
  <p:tag name="KSO_WM_UNIT_SM_LIMIT_TYPE" val="1"/>
  <p:tag name="KSO_WM_UNIT_DEC_AREA_ID" val="717e9aed876c4c15ba3f5ee5bbb8dd55"/>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Lst>
</file>

<file path=ppt/tags/tag1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9051_1*i*5"/>
  <p:tag name="KSO_WM_TEMPLATE_CATEGORY" val="diagram"/>
  <p:tag name="KSO_WM_TEMPLATE_INDEX" val="20209051"/>
  <p:tag name="KSO_WM_UNIT_LAYERLEVEL" val="1"/>
  <p:tag name="KSO_WM_TAG_VERSION" val="1.0"/>
  <p:tag name="KSO_WM_BEAUTIFY_FLAG" val="#wm#"/>
  <p:tag name="KSO_WM_UNIT_COLOR_SCHEME_SHAPE_ID" val="11"/>
  <p:tag name="KSO_WM_UNIT_COLOR_SCHEME_PARENT_PAGE" val="0_1"/>
  <p:tag name="KSO_WM_UNIT_DECOLORIZATION" val="1"/>
  <p:tag name="KSO_WM_UNIT_SM_LIMIT_TYPE" val="2"/>
  <p:tag name="KSO_WM_CHIP_GROUPID" val="5efd90c781ee359a788b1dc7"/>
  <p:tag name="KSO_WM_CHIP_XID" val="5efd90c781ee359a788b1dc8"/>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
  <p:tag name="KSO_WM_TEMPLATE_ASSEMBLE_XID" val="60656e884054ed1e2fb7fae1"/>
  <p:tag name="KSO_WM_TEMPLATE_ASSEMBLE_GROUPID" val="60656e884054ed1e2fb7fae1"/>
</p:tagLst>
</file>

<file path=ppt/tags/tag1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9051_1*i*6"/>
  <p:tag name="KSO_WM_TEMPLATE_CATEGORY" val="diagram"/>
  <p:tag name="KSO_WM_TEMPLATE_INDEX" val="20209051"/>
  <p:tag name="KSO_WM_UNIT_LAYERLEVEL" val="1"/>
  <p:tag name="KSO_WM_TAG_VERSION" val="1.0"/>
  <p:tag name="KSO_WM_BEAUTIFY_FLAG" val="#wm#"/>
  <p:tag name="KSO_WM_UNIT_COLOR_SCHEME_SHAPE_ID" val="12"/>
  <p:tag name="KSO_WM_UNIT_COLOR_SCHEME_PARENT_PAGE" val="0_1"/>
  <p:tag name="KSO_WM_UNIT_DECOLORIZATION" val="1"/>
  <p:tag name="KSO_WM_UNIT_SM_LIMIT_TYPE" val="2"/>
  <p:tag name="KSO_WM_CHIP_GROUPID" val="5efd90c781ee359a788b1dc7"/>
  <p:tag name="KSO_WM_CHIP_XID" val="5efd90c781ee359a788b1dc8"/>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
  <p:tag name="KSO_WM_TEMPLATE_ASSEMBLE_XID" val="60656e884054ed1e2fb7fae1"/>
  <p:tag name="KSO_WM_TEMPLATE_ASSEMBLE_GROUPID" val="60656e884054ed1e2fb7fae1"/>
</p:tagLst>
</file>

<file path=ppt/tags/tag1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hip20208420_1*i*7"/>
  <p:tag name="KSO_WM_TEMPLATE_CATEGORY" val="chip"/>
  <p:tag name="KSO_WM_TEMPLATE_INDEX" val="20208420"/>
  <p:tag name="KSO_WM_UNIT_LAYERLEVEL" val="1"/>
  <p:tag name="KSO_WM_TAG_VERSION" val="1.0"/>
  <p:tag name="KSO_WM_BEAUTIFY_FLAG" val="#wm#"/>
  <p:tag name="KSO_WM_UNIT_COLOR_SCHEME_SHAPE_ID" val="8"/>
  <p:tag name="KSO_WM_UNIT_COLOR_SCHEME_PARENT_PAGE" val="0_1"/>
  <p:tag name="KSO_WM_UNIT_BLOCK" val="0"/>
  <p:tag name="KSO_WM_UNIT_SM_LIMIT_TYPE" val="1"/>
  <p:tag name="KSO_WM_UNIT_DEC_AREA_ID" val="8070127b3714468ea552a232dfcaf15b"/>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Lst>
</file>

<file path=ppt/tags/tag1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9051_1*i*7"/>
  <p:tag name="KSO_WM_TEMPLATE_CATEGORY" val="diagram"/>
  <p:tag name="KSO_WM_TEMPLATE_INDEX" val="20209051"/>
  <p:tag name="KSO_WM_UNIT_LAYERLEVEL" val="1"/>
  <p:tag name="KSO_WM_TAG_VERSION" val="1.0"/>
  <p:tag name="KSO_WM_BEAUTIFY_FLAG" val="#wm#"/>
  <p:tag name="KSO_WM_UNIT_COLOR_SCHEME_SHAPE_ID" val="9"/>
  <p:tag name="KSO_WM_UNIT_COLOR_SCHEME_PARENT_PAGE" val="0_1"/>
  <p:tag name="KSO_WM_UNIT_SM_LIMIT_TYPE" val="2"/>
  <p:tag name="KSO_WM_CHIP_GROUPID" val="5efd90c781ee359a788b1dc7"/>
  <p:tag name="KSO_WM_CHIP_XID" val="5efd90c781ee359a788b1dc8"/>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60656e884054ed1e2fb7fae1"/>
  <p:tag name="KSO_WM_TEMPLATE_ASSEMBLE_GROUPID" val="60656e884054ed1e2fb7fae1"/>
</p:tagLst>
</file>

<file path=ppt/tags/tag1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9051_1*i*8"/>
  <p:tag name="KSO_WM_TEMPLATE_CATEGORY" val="diagram"/>
  <p:tag name="KSO_WM_TEMPLATE_INDEX" val="20209051"/>
  <p:tag name="KSO_WM_UNIT_LAYERLEVEL" val="1"/>
  <p:tag name="KSO_WM_TAG_VERSION" val="1.0"/>
  <p:tag name="KSO_WM_BEAUTIFY_FLAG" val="#wm#"/>
  <p:tag name="KSO_WM_UNIT_COLOR_SCHEME_SHAPE_ID" val="10"/>
  <p:tag name="KSO_WM_UNIT_COLOR_SCHEME_PARENT_PAGE" val="0_1"/>
  <p:tag name="KSO_WM_UNIT_SM_LIMIT_TYPE" val="2"/>
  <p:tag name="KSO_WM_CHIP_GROUPID" val="5efd90c781ee359a788b1dc7"/>
  <p:tag name="KSO_WM_CHIP_XID" val="5efd90c781ee359a788b1dc8"/>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60656e884054ed1e2fb7fae1"/>
  <p:tag name="KSO_WM_TEMPLATE_ASSEMBLE_GROUPID" val="60656e884054ed1e2fb7fae1"/>
</p:tagLst>
</file>

<file path=ppt/tags/tag13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57.xml><?xml version="1.0" encoding="utf-8"?>
<p:tagLst xmlns:p="http://schemas.openxmlformats.org/presentationml/2006/main">
  <p:tag name="KSO_WM_SLIDE_ID" val="diagram20209051_1"/>
  <p:tag name="KSO_WM_TEMPLATE_SUBCATEGORY" val="21"/>
  <p:tag name="KSO_WM_SLIDE_ITEM_CNT" val="0"/>
  <p:tag name="KSO_WM_SLIDE_INDEX" val="1"/>
  <p:tag name="KSO_WM_TAG_VERSION" val="1.0"/>
  <p:tag name="KSO_WM_BEAUTIFY_FLAG" val="#wm#"/>
  <p:tag name="KSO_WM_TEMPLATE_CATEGORY" val="diagram"/>
  <p:tag name="KSO_WM_TEMPLATE_INDEX" val="20209051"/>
  <p:tag name="KSO_WM_SLIDE_LAYOUT" val="a_h"/>
  <p:tag name="KSO_WM_SLIDE_LAYOUT_CNT" val="1_1"/>
  <p:tag name="KSO_WM_SLIDE_TYPE" val="text"/>
  <p:tag name="KSO_WM_SLIDE_SUBTYPE" val="pureTxt"/>
  <p:tag name="KSO_WM_SLIDE_SIZE" val="863.954*144.701"/>
  <p:tag name="KSO_WM_SLIDE_POSITION" val="48.0004*275.302"/>
  <p:tag name="KSO_WM_SLIDE_COLORSCHEME_VERSION" val="3.2"/>
  <p:tag name="KSO_WM_TEMPLATE_MASTER_TYPE" val="0"/>
  <p:tag name="KSO_WM_TEMPLATE_COLOR_TYPE" val="1"/>
  <p:tag name="KSO_WM_SLIDE_LAYOUT_INFO" val="{&quot;backgroundInfo&quot;:[{&quot;bottom&quot;:0,&quot;bottomAbs&quot;:false,&quot;left&quot;:0,&quot;leftAbs&quot;:false,&quot;right&quot;:0,&quot;rightAbs&quot;:false,&quot;top&quot;:0,&quot;topAbs&quot;:false,&quot;type&quot;:&quot;general&quot;}],&quot;id&quot;:&quot;2021-04-01T15:04:52&quot;,&quot;maxSize&quot;:{&quot;size1&quot;:33.5},&quot;minSize&quot;:{&quot;size1&quot;:33.5},&quot;normalSize&quot;:{&quot;size1&quot;:33.5},&quot;subLayout&quot;:[{&quot;id&quot;:&quot;2021-04-01T15:04:52&quot;,&quot;margin&quot;:{&quot;bottom&quot;:0.026000002399086952,&quot;left&quot;:1.6929999589920044,&quot;right&quot;:5.0799999237060547,&quot;top&quot;:2.1170001029968262},&quot;type&quot;:0},{&quot;id&quot;:&quot;2021-04-01T15:04:52&quot;,&quot;margin&quot;:{&quot;bottom&quot;:4.2329998016357422,&quot;left&quot;:1.6929999589920044,&quot;right&quot;:1.6929999589920044,&quot;top&quot;:1.6670000553131104},&quot;maxSize&quot;:{&quot;size1&quot;:41.013373100176665},&quot;minSize&quot;:{&quot;size1&quot;:25.113373100176663},&quot;normalSize&quot;:{&quot;size1&quot;:33.80148226197003},&quot;subLayout&quot;:[{&quot;id&quot;:&quot;2021-04-01T15:04:52&quot;,&quot;margin&quot;:{&quot;bottom&quot;:0.046930275857448578,&quot;left&quot;:1.6929999589920044,&quot;right&quot;:1.6929999589920044,&quot;top&quot;:1.6670000553131104},&quot;type&quot;:0},{&quot;id&quot;:&quot;2021-04-01T15:04:52&quot;,&quot;margin&quot;:{&quot;bottom&quot;:4.2329998016357422,&quot;left&quot;:1.6929999589920044,&quot;right&quot;:1.6929999589920044,&quot;top&quot;:0.14886191487312317},&quot;type&quot;:0}],&quot;type&quot;:0}],&quot;type&quot;:0}"/>
  <p:tag name="KSO_WM_SLIDE_RATIO" val="1.777778"/>
  <p:tag name="KSO_WM_CHIP_INFOS" val="{&quot;type&quot;:0,&quot;layout_type&quot;:&quot;topbottom&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b&quot;,&quot;text_direction&quot;:&quot;horizontal&quot;,&quot;support_big_font&quot;:false,&quot;fill_id&quot;:&quot;5a95084338614008b4a3592a762c7ba4&quot;,&quot;fill_align&quot;:&quot;lb&quot;,&quot;chip_types&quot;:[&quot;text&quot;,&quot;header&quot;]},{&quot;text_align&quot;:&quot;lt&quot;,&quot;text_direction&quot;:&quot;horizontal&quot;,&quot;support_big_font&quot;:false,&quot;fill_id&quot;:&quot;12cba8bde818492180022c48cdf73154&quot;,&quot;fill_align&quot;:&quot;lt&quot;,&quot;chip_types&quot;:[&quot;diagram&quot;,&quot;text&quot;,&quot;picture&quot;,&quot;chart&quot;,&quot;table&quot;]}]]"/>
  <p:tag name="KSO_WM_CHIP_XID" val="5efd90c781ee359a788b1dc8"/>
  <p:tag name="KSO_WM_CHIP_DECFILLPROP" val="[]"/>
  <p:tag name="KSO_WM_SLIDE_CAN_ADD_NAVIGATION" val="1"/>
  <p:tag name="KSO_WM_SLIDE_BACKGROUND" val="[&quot;general&quot;]"/>
  <p:tag name="KSO_WM_CHIP_GROUPID" val="5efd90c781ee359a788b1dc7"/>
  <p:tag name="KSO_WM_SLIDE_BK_DARK_LIGHT" val="2"/>
  <p:tag name="KSO_WM_SLIDE_BACKGROUND_TYPE" val="general"/>
  <p:tag name="KSO_WM_SLIDE_SUPPORT_FEATURE_TYPE" val="0"/>
  <p:tag name="KSO_WM_TEMPLATE_ASSEMBLE_XID" val="60656e884054ed1e2fb7fae1"/>
  <p:tag name="KSO_WM_TEMPLATE_ASSEMBLE_GROUPID" val="60656e884054ed1e2fb7fae1"/>
</p:tagLst>
</file>

<file path=ppt/tags/tag1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1_1*i*1"/>
  <p:tag name="KSO_WM_TEMPLATE_CATEGORY" val="diagram"/>
  <p:tag name="KSO_WM_TEMPLATE_INDEX" val="20213021"/>
  <p:tag name="KSO_WM_UNIT_LAYERLEVEL" val="1"/>
  <p:tag name="KSO_WM_TAG_VERSION" val="1.0"/>
  <p:tag name="KSO_WM_BEAUTIFY_FLAG" val="#wm#"/>
  <p:tag name="KSO_WM_UNIT_BLOCK" val="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C_AREA_ID" val="73ec21fb1b3d4ed7aa276b661c1721c0"/>
  <p:tag name="KSO_WM_CHIP_GROUPID" val="5e9e7aac73d2384101fd9d3f"/>
  <p:tag name="KSO_WM_CHIP_XID" val="5e9e7aac73d2384101fd9d40"/>
  <p:tag name="KSO_WM_UNIT_FILL_FORE_SCHEMECOLOR_INDEX_BRIGHTNESS" val="-0.1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850"/>
  <p:tag name="KSO_WM_TEMPLATE_ASSEMBLE_XID" val="60656f264054ed1e2fb8045f"/>
  <p:tag name="KSO_WM_TEMPLATE_ASSEMBLE_GROUPID" val="60656f264054ed1e2fb8045f"/>
</p:tagLst>
</file>

<file path=ppt/tags/tag1359.xml><?xml version="1.0" encoding="utf-8"?>
<p:tagLst xmlns:p="http://schemas.openxmlformats.org/presentationml/2006/main">
  <p:tag name="KSO_WM_UNIT_VALUE" val="1904*2115"/>
  <p:tag name="KSO_WM_UNIT_HIGHLIGHT" val="0"/>
  <p:tag name="KSO_WM_UNIT_COMPATIBLE" val="1"/>
  <p:tag name="KSO_WM_UNIT_DIAGRAM_ISNUMVISUAL" val="0"/>
  <p:tag name="KSO_WM_UNIT_DIAGRAM_ISREFERUNIT" val="0"/>
  <p:tag name="KSO_WM_UNIT_TYPE" val="d"/>
  <p:tag name="KSO_WM_UNIT_INDEX" val="1"/>
  <p:tag name="KSO_WM_UNIT_ID" val="diagram20213021_1*d*1"/>
  <p:tag name="KSO_WM_TEMPLATE_CATEGORY" val="diagram"/>
  <p:tag name="KSO_WM_TEMPLATE_INDEX" val="20213021"/>
  <p:tag name="KSO_WM_UNIT_LAYERLEVEL" val="1"/>
  <p:tag name="KSO_WM_TAG_VERSION" val="1.0"/>
  <p:tag name="KSO_WM_BEAUTIFY_FLAG" val="#wm#"/>
  <p:tag name="KSO_WM_CHIP_GROUPID" val="5e7310da9a230a26b9e88a19"/>
  <p:tag name="KSO_WM_CHIP_XID" val="5e7310da9a230a26b9e88a1a"/>
  <p:tag name="KSO_WM_UNIT_DEC_AREA_ID" val="0da0d99b8ecf4cdd84b514b76ef0944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65eb0eb20ee1433da23e8dd354dffa84"/>
  <p:tag name="KSO_WM_TEMPLATE_ASSEMBLE_XID" val="60656f264054ed1e2fb8045f"/>
  <p:tag name="KSO_WM_TEMPLATE_ASSEMBLE_GROUPID" val="60656f264054ed1e2fb8045f"/>
</p:tagLst>
</file>

<file path=ppt/tags/tag136.xml><?xml version="1.0" encoding="utf-8"?>
<p:tagLst xmlns:p="http://schemas.openxmlformats.org/presentationml/2006/main">
  <p:tag name="KSO_WM_UNIT_DECOLORIZATION" val="1"/>
  <p:tag name="KSO_WM_UNIT_COLOR_SCHEME_SHAPE_ID" val="50"/>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8"/>
  <p:tag name="KSO_WM_UNIT_ID" val="diagram20194654_1*i*38"/>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36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13021_1*a*1"/>
  <p:tag name="KSO_WM_TEMPLATE_CATEGORY" val="diagram"/>
  <p:tag name="KSO_WM_TEMPLATE_INDEX" val="20213021"/>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7f1faf81d6554e6dbbcb1cc6c3b5067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b7842da784c943e18128472fefd02b15"/>
  <p:tag name="KSO_WM_UNIT_TEXT_FILL_FORE_SCHEMECOLOR_INDEX_BRIGHTNESS" val="0"/>
  <p:tag name="KSO_WM_UNIT_TEXT_FILL_FORE_SCHEMECOLOR_INDEX" val="13"/>
  <p:tag name="KSO_WM_UNIT_TEXT_FILL_TYPE" val="1"/>
  <p:tag name="KSO_WM_TEMPLATE_ASSEMBLE_XID" val="60656f264054ed1e2fb8045f"/>
  <p:tag name="KSO_WM_TEMPLATE_ASSEMBLE_GROUPID" val="60656f264054ed1e2fb8045f"/>
</p:tagLst>
</file>

<file path=ppt/tags/tag136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1_1*f*1"/>
  <p:tag name="KSO_WM_TEMPLATE_CATEGORY" val="diagram"/>
  <p:tag name="KSO_WM_TEMPLATE_INDEX" val="20213021"/>
  <p:tag name="KSO_WM_UNIT_LAYERLEVEL" val="1"/>
  <p:tag name="KSO_WM_TAG_VERSION" val="1.0"/>
  <p:tag name="KSO_WM_BEAUTIFY_FLAG" val="#wm#"/>
  <p:tag name="KSO_WM_UNIT_DEFAULT_FONT" val="14;20;2"/>
  <p:tag name="KSO_WM_UNIT_BLOCK" val="0"/>
  <p:tag name="KSO_WM_UNIT_VALUE" val="56"/>
  <p:tag name="KSO_WM_UNIT_SHOW_EDIT_AREA_INDICATION" val="1"/>
  <p:tag name="KSO_WM_CHIP_GROUPID" val="5e6b05596848fb12bee65ac8"/>
  <p:tag name="KSO_WM_CHIP_XID" val="5e6b05596848fb12bee65aca"/>
  <p:tag name="KSO_WM_UNIT_DEC_AREA_ID" val="d9345731a50346819abc55d578bb21f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7838f8ccc5dd42cbae7347a056ee3d21"/>
  <p:tag name="KSO_WM_UNIT_TEXT_FILL_FORE_SCHEMECOLOR_INDEX_BRIGHTNESS" val="0.25"/>
  <p:tag name="KSO_WM_UNIT_TEXT_FILL_FORE_SCHEMECOLOR_INDEX" val="13"/>
  <p:tag name="KSO_WM_UNIT_TEXT_FILL_TYPE" val="1"/>
  <p:tag name="KSO_WM_TEMPLATE_ASSEMBLE_XID" val="60656f264054ed1e2fb8045f"/>
  <p:tag name="KSO_WM_TEMPLATE_ASSEMBLE_GROUPID" val="60656f264054ed1e2fb8045f"/>
</p:tagLst>
</file>

<file path=ppt/tags/tag13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63.xml><?xml version="1.0" encoding="utf-8"?>
<p:tagLst xmlns:p="http://schemas.openxmlformats.org/presentationml/2006/main">
  <p:tag name="KSO_WM_BEAUTIFY_FLAG" val="#wm#"/>
  <p:tag name="KSO_WM_TEMPLATE_CATEGORY" val="diagram"/>
  <p:tag name="KSO_WM_TEMPLATE_INDEX" val="20213021"/>
  <p:tag name="KSO_WM_SLIDE_BACKGROUND" val="[&quot;general&quot;]"/>
  <p:tag name="KSO_WM_SLIDE_RATIO" val="1.777778"/>
  <p:tag name="KSO_WM_CHIP_INFOS" val="{&quot;type&quot;:0,&quot;layout_type&quot;:&quot;leftright&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9e7aac73d2384101fd9d40"/>
  <p:tag name="KSO_WM_CHIP_FILLPROP" val="[[{&quot;text_align&quot;:&quot;cm&quot;,&quot;text_direction&quot;:&quot;horizontal&quot;,&quot;support_big_font&quot;:false,&quot;fill_id&quot;:&quot;e0e9636b9ecd4fab9a1e16183f834eea&quot;,&quot;fill_align&quot;:&quot;cm&quot;,&quot;chip_types&quot;:[&quot;picture&quot;]},{&quot;text_align&quot;:&quot;lm&quot;,&quot;text_direction&quot;:&quot;horizontal&quot;,&quot;support_big_font&quot;:false,&quot;fill_id&quot;:&quot;ae15e3594cbd47f0ae72f438a934e8f5&quot;,&quot;fill_align&quot;:&quot;lm&quot;,&quot;chip_types&quot;:[&quot;text&quot;,&quot;header&quot;]},{&quot;text_align&quot;:&quot;lm&quot;,&quot;text_direction&quot;:&quot;horizontal&quot;,&quot;support_big_font&quot;:false,&quot;fill_id&quot;:&quot;dd08956302834ded839cd91aa833c849&quot;,&quot;fill_align&quot;:&quot;lm&quot;,&quot;chip_types&quot;:[&quot;text&quot;]}]]"/>
  <p:tag name="KSO_WM_SLIDE_ID" val="diagram20213021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24*540"/>
  <p:tag name="KSO_WM_SLIDE_POSITION" val="0*0"/>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1-04-01T15:30:49&quot;,&quot;maxSize&quot;:{&quot;size1&quot;:66.700000000000003},&quot;minSize&quot;:{&quot;size1&quot;:50.600000000000001},&quot;normalSize&quot;:{&quot;size1&quot;:60},&quot;subLayout&quot;:[{&quot;id&quot;:&quot;2021-04-01T15:30:49&quot;,&quot;margin&quot;:{&quot;bottom&quot;:0,&quot;left&quot;:22.437000274658203,&quot;right&quot;:1.2699999809265137,&quot;top&quot;:8.0430002212524414},&quot;type&quot;:0},{&quot;id&quot;:&quot;2021-04-01T15:30:49&quot;,&quot;margin&quot;:{&quot;bottom&quot;:2.5399999618530273,&quot;left&quot;:22.437000274658203,&quot;right&quot;:1.2699999809265137,&quot;top&quot;:0.42300000786781311},&quot;type&quot;:0}],&quot;type&quot;:0}"/>
  <p:tag name="KSO_WM_SLIDE_CAN_ADD_NAVIGATION" val="1"/>
  <p:tag name="KSO_WM_CHIP_DECFILLPROP" val="[]"/>
  <p:tag name="KSO_WM_CHIP_GROUPID" val="5e9e7aac73d2384101fd9d3f"/>
  <p:tag name="KSO_WM_SLIDE_BK_DARK_LIGHT" val="2"/>
  <p:tag name="KSO_WM_SLIDE_BACKGROUND_TYPE" val="general"/>
  <p:tag name="KSO_WM_SLIDE_SUPPORT_FEATURE_TYPE" val="0"/>
  <p:tag name="KSO_WM_TEMPLATE_ASSEMBLE_XID" val="60656f264054ed1e2fb8045f"/>
  <p:tag name="KSO_WM_TEMPLATE_ASSEMBLE_GROUPID" val="60656f264054ed1e2fb8045f"/>
</p:tagLst>
</file>

<file path=ppt/tags/tag1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8720_1*i*1"/>
  <p:tag name="KSO_WM_TEMPLATE_CATEGORY" val="diagram"/>
  <p:tag name="KSO_WM_TEMPLATE_INDEX" val="20208720"/>
  <p:tag name="KSO_WM_UNIT_LAYERLEVEL" val="1"/>
  <p:tag name="KSO_WM_TAG_VERSION" val="1.0"/>
  <p:tag name="KSO_WM_BEAUTIFY_FLAG" val="#wm#"/>
  <p:tag name="KSO_WM_UNIT_BLOCK" val="0"/>
  <p:tag name="KSO_WM_UNIT_SM_LIMIT_TYPE" val="2"/>
  <p:tag name="KSO_WM_UNIT_DEC_AREA_ID" val="031f09c4cedb4b11b66eaad01eac5552"/>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43"/>
  <p:tag name="KSO_WM_TEMPLATE_ASSEMBLE_XID" val="60656e7d4054ed1e2fb7f9d0"/>
  <p:tag name="KSO_WM_TEMPLATE_ASSEMBLE_GROUPID" val="60656e7d4054ed1e2fb7f9d0"/>
</p:tagLst>
</file>

<file path=ppt/tags/tag1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8720_1*i*2"/>
  <p:tag name="KSO_WM_TEMPLATE_CATEGORY" val="diagram"/>
  <p:tag name="KSO_WM_TEMPLATE_INDEX" val="20208720"/>
  <p:tag name="KSO_WM_UNIT_LAYERLEVEL" val="1"/>
  <p:tag name="KSO_WM_TAG_VERSION" val="1.0"/>
  <p:tag name="KSO_WM_BEAUTIFY_FLAG" val="#wm#"/>
  <p:tag name="KSO_WM_UNIT_BLOCK" val="0"/>
  <p:tag name="KSO_WM_UNIT_SM_LIMIT_TYPE" val="2"/>
  <p:tag name="KSO_WM_UNIT_DEC_AREA_ID" val="87d16a5fd8004a03af2e09f03448e1b9"/>
  <p:tag name="KSO_WM_UNIT_DECORATE_INFO" val="{&quot;ReferentInfo&quot;:{&quot;Id&quot;:&quot;slide&quot;,&quot;X&quot;:{&quot;Pos&quot;:0},&quot;Y&quot;:{&quot;Pos&quot;:1}},&quot;DecorateInfoX&quot;:{&quot;Pos&quot;:0,&quot;IsAbs&quot;:false},&quot;DecorateInfoY&quot;:{&quot;Pos&quot;:0,&quot;IsAbs&quot;:false},&quot;DecorateInfoW&quot;:{&quot;IsAbs&quot;:false},&quot;DecorateInfoH&quot;:{&quot;IsAbs&quot;:false},&quot;whChangeMode&quot;:1}"/>
  <p:tag name="KSO_WM_CHIP_GROUPID" val="5ef1707e5bb2a422ac9a2b53"/>
  <p:tag name="KSO_WM_CHIP_XID" val="5ef1707e5bb2a422ac9a2b54"/>
  <p:tag name="KSO_WM_TEMPLATE_ASSEMBLE_XID" val="60656e7d4054ed1e2fb7f9d0"/>
  <p:tag name="KSO_WM_TEMPLATE_ASSEMBLE_GROUPID" val="60656e7d4054ed1e2fb7f9d0"/>
</p:tagLst>
</file>

<file path=ppt/tags/tag1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8720_1*i*3"/>
  <p:tag name="KSO_WM_TEMPLATE_CATEGORY" val="diagram"/>
  <p:tag name="KSO_WM_TEMPLATE_INDEX" val="20208720"/>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d0"/>
  <p:tag name="KSO_WM_TEMPLATE_ASSEMBLE_GROUPID" val="60656e7d4054ed1e2fb7f9d0"/>
</p:tagLst>
</file>

<file path=ppt/tags/tag1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8720_1*i*4"/>
  <p:tag name="KSO_WM_TEMPLATE_CATEGORY" val="diagram"/>
  <p:tag name="KSO_WM_TEMPLATE_INDEX" val="20208720"/>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d0"/>
  <p:tag name="KSO_WM_TEMPLATE_ASSEMBLE_GROUPID" val="60656e7d4054ed1e2fb7f9d0"/>
</p:tagLst>
</file>

<file path=ppt/tags/tag1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8720_1*i*5"/>
  <p:tag name="KSO_WM_TEMPLATE_CATEGORY" val="diagram"/>
  <p:tag name="KSO_WM_TEMPLATE_INDEX" val="20208720"/>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d0"/>
  <p:tag name="KSO_WM_TEMPLATE_ASSEMBLE_GROUPID" val="60656e7d4054ed1e2fb7f9d0"/>
</p:tagLst>
</file>

<file path=ppt/tags/tag1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8720_1*i*6"/>
  <p:tag name="KSO_WM_TEMPLATE_CATEGORY" val="diagram"/>
  <p:tag name="KSO_WM_TEMPLATE_INDEX" val="20208720"/>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d0"/>
  <p:tag name="KSO_WM_TEMPLATE_ASSEMBLE_GROUPID" val="60656e7d4054ed1e2fb7f9d0"/>
</p:tagLst>
</file>

<file path=ppt/tags/tag137.xml><?xml version="1.0" encoding="utf-8"?>
<p:tagLst xmlns:p="http://schemas.openxmlformats.org/presentationml/2006/main">
  <p:tag name="KSO_WM_UNIT_DECOLORIZATION" val="1"/>
  <p:tag name="KSO_WM_UNIT_COLOR_SCHEME_SHAPE_ID" val="51"/>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9"/>
  <p:tag name="KSO_WM_UNIT_ID" val="diagram20194654_1*i*39"/>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8720_1*i*7"/>
  <p:tag name="KSO_WM_TEMPLATE_CATEGORY" val="diagram"/>
  <p:tag name="KSO_WM_TEMPLATE_INDEX" val="20208720"/>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d0"/>
  <p:tag name="KSO_WM_TEMPLATE_ASSEMBLE_GROUPID" val="60656e7d4054ed1e2fb7f9d0"/>
</p:tagLst>
</file>

<file path=ppt/tags/tag1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8720_1*i*8"/>
  <p:tag name="KSO_WM_TEMPLATE_CATEGORY" val="diagram"/>
  <p:tag name="KSO_WM_TEMPLATE_INDEX" val="20208720"/>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d0"/>
  <p:tag name="KSO_WM_TEMPLATE_ASSEMBLE_GROUPID" val="60656e7d4054ed1e2fb7f9d0"/>
</p:tagLst>
</file>

<file path=ppt/tags/tag1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8720_1*i*9"/>
  <p:tag name="KSO_WM_TEMPLATE_CATEGORY" val="diagram"/>
  <p:tag name="KSO_WM_TEMPLATE_INDEX" val="20208720"/>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d0"/>
  <p:tag name="KSO_WM_TEMPLATE_ASSEMBLE_GROUPID" val="60656e7d4054ed1e2fb7f9d0"/>
</p:tagLst>
</file>

<file path=ppt/tags/tag1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20_1*i*10"/>
  <p:tag name="KSO_WM_TEMPLATE_CATEGORY" val="diagram"/>
  <p:tag name="KSO_WM_TEMPLATE_INDEX" val="20208720"/>
  <p:tag name="KSO_WM_UNIT_LAYERLEVEL" val="1"/>
  <p:tag name="KSO_WM_TAG_VERSION" val="1.0"/>
  <p:tag name="KSO_WM_BEAUTIFY_FLAG" val="#wm#"/>
  <p:tag name="KSO_WM_UNIT_BLOCK" val="0"/>
  <p:tag name="KSO_WM_UNIT_SM_LIMIT_TYPE" val="2"/>
  <p:tag name="KSO_WM_UNIT_DEC_AREA_ID" val="18389f40d9bf4270820c1e08e07797b2"/>
  <p:tag name="KSO_WM_UNIT_DECORATE_INFO" val="{&quot;DecorateInfoH&quot;:{&quot;IsAbs&quot;:true},&quot;DecorateInfoW&quot;:{&quot;IsAbs&quot;:true},&quot;DecorateInfoX&quot;:{&quot;IsAbs&quot;:true,&quot;Pos&quot;:1},&quot;DecorateInfoY&quot;:{&quot;IsAbs&quot;:true,&quot;Pos&quot;:1},&quot;ReferentInfo&quot;:{&quot;Id&quot;:&quot;5ab429e13014466a97d9197e6fb2b002&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d0"/>
  <p:tag name="KSO_WM_TEMPLATE_ASSEMBLE_GROUPID" val="60656e7d4054ed1e2fb7f9d0"/>
</p:tagLst>
</file>

<file path=ppt/tags/tag1374.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diagram20208720_1*a*1"/>
  <p:tag name="KSO_WM_TEMPLATE_CATEGORY" val="diagram"/>
  <p:tag name="KSO_WM_TEMPLATE_INDEX" val="20208720"/>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f10c9c18076b413bb7a6d715dcade59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59afc3cf2d9b448b93859e507a47fcfb"/>
  <p:tag name="KSO_WM_UNIT_TEXT_FILL_FORE_SCHEMECOLOR_INDEX_BRIGHTNESS" val="0"/>
  <p:tag name="KSO_WM_UNIT_TEXT_FILL_FORE_SCHEMECOLOR_INDEX" val="13"/>
  <p:tag name="KSO_WM_UNIT_TEXT_FILL_TYPE" val="1"/>
  <p:tag name="KSO_WM_TEMPLATE_ASSEMBLE_XID" val="60656e7d4054ed1e2fb7f9d0"/>
  <p:tag name="KSO_WM_TEMPLATE_ASSEMBLE_GROUPID" val="60656e7d4054ed1e2fb7f9d0"/>
</p:tagLst>
</file>

<file path=ppt/tags/tag1375.xml><?xml version="1.0" encoding="utf-8"?>
<p:tagLst xmlns:p="http://schemas.openxmlformats.org/presentationml/2006/main">
  <p:tag name="KSO_WM_UNIT_TABLE_BEAUTIFY" val="smartTable{57949092-9282-4fbf-90a9-2ab46f2ef31c}"/>
  <p:tag name="KSO_WM_BEAUTIFY_FLAG" val="#wm#"/>
  <p:tag name="KSO_WM_UNIT_TYPE" val="β"/>
  <p:tag name="TABLE_SKINIDX" val="1"/>
  <p:tag name="TABLE_COLORIDX" val="f"/>
  <p:tag name="TABLE_ENDDRAG_ORIGIN_RECT" val="682*202"/>
  <p:tag name="TABLE_ENDDRAG_RECT" val="116*194*728*233"/>
</p:tagLst>
</file>

<file path=ppt/tags/tag1376.xml><?xml version="1.0" encoding="utf-8"?>
<p:tagLst xmlns:p="http://schemas.openxmlformats.org/presentationml/2006/main">
  <p:tag name="KSO_WM_SLIDE_ID" val="diagram20208720_1"/>
  <p:tag name="KSO_WM_TEMPLATE_SUBCATEGORY" val="21"/>
  <p:tag name="KSO_WM_SLIDE_TYPE" val="text"/>
  <p:tag name="KSO_WM_SLIDE_SUBTYPE" val="picTxt"/>
  <p:tag name="KSO_WM_SLIDE_ITEM_CNT" val="0"/>
  <p:tag name="KSO_WM_SLIDE_INDEX" val="1"/>
  <p:tag name="KSO_WM_SLIDE_SIZE" val="937*480"/>
  <p:tag name="KSO_WM_SLIDE_POSITION" val="22*0"/>
  <p:tag name="KSO_WM_TAG_VERSION" val="1.0"/>
  <p:tag name="KSO_WM_BEAUTIFY_FLAG" val="#wm#"/>
  <p:tag name="KSO_WM_TEMPLATE_CATEGORY" val="diagram"/>
  <p:tag name="KSO_WM_TEMPLATE_INDEX" val="2020872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01:49&quot;,&quot;maxSize&quot;:{&quot;size1&quot;:22.399999999999999},&quot;minSize&quot;:{&quot;size1&quot;:20},&quot;normalSize&quot;:{&quot;size1&quot;:20.000185185185181},&quot;subLayout&quot;:[{&quot;id&quot;:&quot;2021-04-01T15:01:49&quot;,&quot;margin&quot;:{&quot;bottom&quot;:0.026000002399086952,&quot;left&quot;:1.6929999589920044,&quot;right&quot;:8.0430002212524414,&quot;top&quot;:1.6929999589920044},&quot;type&quot;:0},{&quot;id&quot;:&quot;2021-04-01T15:01:49&quot;,&quot;margin&quot;:{&quot;bottom&quot;:2.9630000591278076,&quot;left&quot;:3.3870000839233398,&quot;right&quot;:3.3859999179840088,&quot;top&quot;:2.0899999141693115},&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bc5ad0736cf4eccbc3375f750b410a4&quot;,&quot;fill_align&quot;:&quot;lm&quot;,&quot;chip_types&quot;:[&quot;header&quot;]},{&quot;text_align&quot;:&quot;lm&quot;,&quot;text_direction&quot;:&quot;horizontal&quot;,&quot;support_big_font&quot;:true,&quot;fill_id&quot;:&quot;001301a16bfe4fee952b84fd55dd512d&quot;,&quot;fill_align&quot;:&quot;cm&quot;,&quot;chip_types&quot;:[&quot;text&quot;]}],[{&quot;text_align&quot;:&quot;lm&quot;,&quot;text_direction&quot;:&quot;horizontal&quot;,&quot;support_big_font&quot;:false,&quot;fill_id&quot;:&quot;cbc5ad0736cf4eccbc3375f750b410a4&quot;,&quot;fill_align&quot;:&quot;lm&quot;,&quot;chip_types&quot;:[&quot;header&quot;]},{&quot;text_align&quot;:&quot;cm&quot;,&quot;text_direction&quot;:&quot;horizontal&quot;,&quot;support_features&quot;:[&quot;collage&quot;],&quot;support_big_font&quot;:false,&quot;fill_id&quot;:&quot;001301a16bfe4fee952b84fd55dd512d&quot;,&quot;fill_align&quot;:&quot;cm&quot;,&quot;chip_types&quot;:[&quot;diagram&quot;,&quot;pictext&quot;,&quot;picture&quot;,&quot;chart&quot;,&quot;table&quot;,&quot;video&quot;]}]]"/>
  <p:tag name="KSO_WM_TEMPLATE_MASTER_TYPE" val="0"/>
  <p:tag name="KSO_WM_TEMPLATE_COLOR_TYPE" val="1"/>
  <p:tag name="KSO_WM_CHIP_XID" val="5ef1707e5bb2a422ac9a2b54"/>
  <p:tag name="KSO_WM_CHIP_DECFILLPROP" val="[]"/>
  <p:tag name="KSO_WM_SLIDE_CAN_ADD_NAVIGATION" val="1"/>
  <p:tag name="KSO_WM_CHIP_GROUPID" val="5ef1707e5bb2a422ac9a2b53"/>
  <p:tag name="KSO_WM_SLIDE_BK_DARK_LIGHT" val="2"/>
  <p:tag name="KSO_WM_SLIDE_BACKGROUND_TYPE" val="general"/>
  <p:tag name="KSO_WM_SLIDE_SUPPORT_FEATURE_TYPE" val="1"/>
  <p:tag name="KSO_WM_TEMPLATE_ASSEMBLE_XID" val="60656e7d4054ed1e2fb7f9d0"/>
  <p:tag name="KSO_WM_TEMPLATE_ASSEMBLE_GROUPID" val="60656e7d4054ed1e2fb7f9d0"/>
</p:tagLst>
</file>

<file path=ppt/tags/tag1377.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1378.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1379.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38.xml><?xml version="1.0" encoding="utf-8"?>
<p:tagLst xmlns:p="http://schemas.openxmlformats.org/presentationml/2006/main">
  <p:tag name="KSO_WM_UNIT_DECOLORIZATION" val="1"/>
  <p:tag name="KSO_WM_UNIT_COLOR_SCHEME_SHAPE_ID" val="5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0"/>
  <p:tag name="KSO_WM_UNIT_ID" val="diagram20194654_1*i*40"/>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3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924_1*i*4"/>
  <p:tag name="KSO_WM_TEMPLATE_CATEGORY" val="diagram"/>
  <p:tag name="KSO_WM_TEMPLATE_INDEX" val="20202924"/>
  <p:tag name="KSO_WM_UNIT_LAYERLEVEL" val="1"/>
  <p:tag name="KSO_WM_TAG_VERSION" val="1.0"/>
  <p:tag name="KSO_WM_BEAUTIFY_FLAG" val="#wm#"/>
  <p:tag name="KSO_WM_UNIT_FILL_FORE_SCHEMECOLOR_INDEX_BRIGHTNESS" val="0.6"/>
  <p:tag name="KSO_WM_UNIT_FILL_FORE_SCHEMECOLOR_INDEX" val="5"/>
  <p:tag name="KSO_WM_UNIT_FILL_TYPE" val="1"/>
</p:tagLst>
</file>

<file path=ppt/tags/tag1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924_1*i*1"/>
  <p:tag name="KSO_WM_TEMPLATE_CATEGORY" val="diagram"/>
  <p:tag name="KSO_WM_TEMPLATE_INDEX" val="20202924"/>
  <p:tag name="KSO_WM_UNIT_LAYERLEVEL" val="1"/>
  <p:tag name="KSO_WM_TAG_VERSION" val="1.0"/>
  <p:tag name="KSO_WM_BEAUTIFY_FLAG" val="#wm#"/>
  <p:tag name="KSO_WM_UNIT_FILL_FORE_SCHEMECOLOR_INDEX_BRIGHTNESS" val="0.6"/>
  <p:tag name="KSO_WM_UNIT_FILL_FORE_SCHEMECOLOR_INDEX" val="5"/>
  <p:tag name="KSO_WM_UNIT_FILL_TYPE" val="1"/>
</p:tagLst>
</file>

<file path=ppt/tags/tag1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924_1*i*2"/>
  <p:tag name="KSO_WM_TEMPLATE_CATEGORY" val="diagram"/>
  <p:tag name="KSO_WM_TEMPLATE_INDEX" val="20202924"/>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1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924_1*i*3"/>
  <p:tag name="KSO_WM_TEMPLATE_CATEGORY" val="diagram"/>
  <p:tag name="KSO_WM_TEMPLATE_INDEX" val="20202924"/>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1385.xml><?xml version="1.0" encoding="utf-8"?>
<p:tagLst xmlns:p="http://schemas.openxmlformats.org/presentationml/2006/main">
  <p:tag name="KSO_WM_UNIT_ISCONTENTSTITLE" val="0"/>
  <p:tag name="KSO_WM_UNIT_PRESET_TEXT" val="户外拓展训练通常利用崇山峻岭、翰海大川等自然环境，通过精心设计的活动达到“磨练意志、陶冶情操、完善人格、熔炼团队”的拓展培训目的。 户外拓展训练通常利用崇山峻岭、翰海大川等自然环境，通过精心设计的活动达到&quot;磨练意志、陶冶情操、完善人格、熔炼团队&quot;的拓展培训目的"/>
  <p:tag name="KSO_WM_UNIT_NOCLEAR" val="0"/>
  <p:tag name="KSO_WM_UNIT_VALUE" val="170"/>
  <p:tag name="KSO_WM_UNIT_HIGHLIGHT" val="0"/>
  <p:tag name="KSO_WM_UNIT_COMPATIBLE" val="0"/>
  <p:tag name="KSO_WM_UNIT_DIAGRAM_ISNUMVISUAL" val="0"/>
  <p:tag name="KSO_WM_UNIT_DIAGRAM_ISREFERUNIT" val="0"/>
  <p:tag name="KSO_WM_UNIT_TYPE" val="f"/>
  <p:tag name="KSO_WM_UNIT_INDEX" val="1"/>
  <p:tag name="KSO_WM_UNIT_ID" val="diagram20202924_1*f*1"/>
  <p:tag name="KSO_WM_TEMPLATE_CATEGORY" val="diagram"/>
  <p:tag name="KSO_WM_TEMPLATE_INDEX" val="20202924"/>
  <p:tag name="KSO_WM_UNIT_LAYERLEVEL" val="1"/>
  <p:tag name="KSO_WM_TAG_VERSION" val="1.0"/>
  <p:tag name="KSO_WM_BEAUTIFY_FLAG" val="#wm#"/>
  <p:tag name="KSO_WM_UNIT_SUBTYPE" val="a"/>
  <p:tag name="KSO_WM_UNIT_TEXT_FILL_FORE_SCHEMECOLOR_INDEX_BRIGHTNESS" val="0.25"/>
  <p:tag name="KSO_WM_UNIT_TEXT_FILL_FORE_SCHEMECOLOR_INDEX" val="13"/>
  <p:tag name="KSO_WM_UNIT_TEXT_FILL_TYPE" val="1"/>
</p:tagLst>
</file>

<file path=ppt/tags/tag1386.xml><?xml version="1.0" encoding="utf-8"?>
<p:tagLst xmlns:p="http://schemas.openxmlformats.org/presentationml/2006/main">
  <p:tag name="KSO_WM_UNIT_ISCONTENTSTITLE" val="0"/>
  <p:tag name="KSO_WM_UNIT_PRESET_TEXT" val="户外拓展训练目的"/>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02924_1*a*1"/>
  <p:tag name="KSO_WM_TEMPLATE_CATEGORY" val="diagram"/>
  <p:tag name="KSO_WM_TEMPLATE_INDEX" val="20202924"/>
  <p:tag name="KSO_WM_UNIT_LAYERLEVEL" val="1"/>
  <p:tag name="KSO_WM_TAG_VERSION" val="1.0"/>
  <p:tag name="KSO_WM_BEAUTIFY_FLAG" val="#wm#"/>
  <p:tag name="KSO_WM_UNIT_ISNUMDGMTITLE" val="0"/>
  <p:tag name="KSO_WM_UNIT_TEXT_FILL_FORE_SCHEMECOLOR_INDEX_BRIGHTNESS" val="0.15"/>
  <p:tag name="KSO_WM_UNIT_TEXT_FILL_FORE_SCHEMECOLOR_INDEX" val="13"/>
  <p:tag name="KSO_WM_UNIT_TEXT_FILL_TYPE" val="1"/>
</p:tagLst>
</file>

<file path=ppt/tags/tag138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88.xml><?xml version="1.0" encoding="utf-8"?>
<p:tagLst xmlns:p="http://schemas.openxmlformats.org/presentationml/2006/main">
  <p:tag name="KSO_WM_SLIDE_ID" val="diagram20202924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39"/>
  <p:tag name="KSO_WM_SLIDE_POSITION" val="0*0"/>
  <p:tag name="KSO_WM_TAG_VERSION" val="1.0"/>
  <p:tag name="KSO_WM_BEAUTIFY_FLAG" val="#wm#"/>
  <p:tag name="KSO_WM_TEMPLATE_CATEGORY" val="diagram"/>
  <p:tag name="KSO_WM_TEMPLATE_INDEX" val="20202924"/>
  <p:tag name="KSO_WM_SLIDE_LAYOUT" val="a_f"/>
  <p:tag name="KSO_WM_SLIDE_LAYOUT_CNT" val="1_1"/>
</p:tagLst>
</file>

<file path=ppt/tags/tag1389.xml><?xml version="1.0" encoding="utf-8"?>
<p:tagLst xmlns:p="http://schemas.openxmlformats.org/presentationml/2006/main">
  <p:tag name="KSO_WM_UNIT_COLOR_SCHEME_SHAPE_ID" val="1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139.xml><?xml version="1.0" encoding="utf-8"?>
<p:tagLst xmlns:p="http://schemas.openxmlformats.org/presentationml/2006/main">
  <p:tag name="KSO_WM_UNIT_DECOLORIZATION" val="1"/>
  <p:tag name="KSO_WM_UNIT_COLOR_SCHEME_SHAPE_ID" val="5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1"/>
  <p:tag name="KSO_WM_UNIT_ID" val="diagram20194654_1*i*41"/>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390.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1391.xml><?xml version="1.0" encoding="utf-8"?>
<p:tagLst xmlns:p="http://schemas.openxmlformats.org/presentationml/2006/main">
  <p:tag name="KSO_WM_UNIT_COLOR_SCHEME_SHAPE_ID" val="3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55_1*i*5"/>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392.xml><?xml version="1.0" encoding="utf-8"?>
<p:tagLst xmlns:p="http://schemas.openxmlformats.org/presentationml/2006/main">
  <p:tag name="KSO_WM_UNIT_COLOR_SCHEME_SHAPE_ID" val="1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
  <p:tag name="KSO_WM_UNIT_ID" val="diagram20194755_1*i*6"/>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393.xml><?xml version="1.0" encoding="utf-8"?>
<p:tagLst xmlns:p="http://schemas.openxmlformats.org/presentationml/2006/main">
  <p:tag name="KSO_WM_UNIT_COLOR_SCHEME_SHAPE_ID" val="1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
  <p:tag name="KSO_WM_UNIT_ID" val="diagram20194755_1*i*4"/>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394.xml><?xml version="1.0" encoding="utf-8"?>
<p:tagLst xmlns:p="http://schemas.openxmlformats.org/presentationml/2006/main">
  <p:tag name="KSO_WM_UNIT_COLOR_SCHEME_SHAPE_ID" val="1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55_1*i*3"/>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1395.xml><?xml version="1.0" encoding="utf-8"?>
<p:tagLst xmlns:p="http://schemas.openxmlformats.org/presentationml/2006/main">
  <p:tag name="KSO_WM_UNIT_COLOR_SCHEME_SHAPE_ID" val="1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55_1*i*7"/>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1396.xml><?xml version="1.0" encoding="utf-8"?>
<p:tagLst xmlns:p="http://schemas.openxmlformats.org/presentationml/2006/main">
  <p:tag name="KSO_WM_UNIT_TEXT_PART_ID_V2" val="d-4-2"/>
  <p:tag name="KSO_WM_UNIT_COLOR_SCHEME_SHAPE_ID" val="2"/>
  <p:tag name="KSO_WM_UNIT_COLOR_SCHEME_PARENT_PAGE" val="0_1"/>
  <p:tag name="KSO_WM_UNIT_SUBTYPE" val="a"/>
  <p:tag name="KSO_WM_UNIT_PRESET_TEXT" val="单击此处添加小标题：&#13;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13;我们为您  标注了最  适合的位  置您输入  的文字到  这里时就  是最佳视&#13;为了能让  您有更直  观的字数  感受并进  一步方便    &#13;单击此处添加小标题：&#13;点击此处添加正文，文字是您思想的提炼，为了最终演示发布的良好效果，请尽量言简意赅。"/>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55_1*f*1"/>
  <p:tag name="KSO_WM_TEMPLATE_CATEGORY" val="diagram"/>
  <p:tag name="KSO_WM_TEMPLATE_INDEX" val="20194755"/>
  <p:tag name="KSO_WM_UNIT_LAYERLEVEL" val="1"/>
  <p:tag name="KSO_WM_TAG_VERSION" val="1.0"/>
  <p:tag name="KSO_WM_BEAUTIFY_FLAG" val="#wm#"/>
  <p:tag name="KSO_WM_UNIT_TEXT_FILL_FORE_SCHEMECOLOR_INDEX_BRIGHTNESS" val="0.25"/>
  <p:tag name="KSO_WM_UNIT_TEXT_FILL_FORE_SCHEMECOLOR_INDEX" val="13"/>
  <p:tag name="KSO_WM_UNIT_TEXT_FILL_TYPE" val="1"/>
</p:tagLst>
</file>

<file path=ppt/tags/tag1397.xml><?xml version="1.0" encoding="utf-8"?>
<p:tagLst xmlns:p="http://schemas.openxmlformats.org/presentationml/2006/main">
  <p:tag name="KSO_WM_UNIT_TEXT_PART_ID_V2" val="a-3-2"/>
  <p:tag name="KSO_WM_UNIT_COLOR_SCHEME_SHAPE_ID" val="3"/>
  <p:tag name="KSO_WM_UNIT_COLOR_SCHEME_PARENT_PAGE" val="0_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55_1*a*1"/>
  <p:tag name="KSO_WM_TEMPLATE_CATEGORY" val="diagram"/>
  <p:tag name="KSO_WM_TEMPLATE_INDEX" val="20194755"/>
  <p:tag name="KSO_WM_UNIT_LAYERLEVEL" val="1"/>
  <p:tag name="KSO_WM_TAG_VERSION" val="1.0"/>
  <p:tag name="KSO_WM_BEAUTIFY_FLAG" val="#wm#"/>
  <p:tag name="KSO_WM_UNIT_PRESET_TEXT" val="单击此处添加标题"/>
  <p:tag name="KSO_WM_UNIT_TEXT_FILL_FORE_SCHEMECOLOR_INDEX_BRIGHTNESS" val="0.25"/>
  <p:tag name="KSO_WM_UNIT_TEXT_FILL_FORE_SCHEMECOLOR_INDEX" val="13"/>
  <p:tag name="KSO_WM_UNIT_TEXT_FILL_TYPE" val="1"/>
</p:tagLst>
</file>

<file path=ppt/tags/tag13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99.xml><?xml version="1.0" encoding="utf-8"?>
<p:tagLst xmlns:p="http://schemas.openxmlformats.org/presentationml/2006/main">
  <p:tag name="KSO_WM_SLIDE_COLORSCHEME_VERSION" val="3.2"/>
  <p:tag name="KSO_WM_SLIDE_ID" val="diagram2019475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9*458"/>
  <p:tag name="KSO_WM_SLIDE_POSITION" val="26*50"/>
  <p:tag name="KSO_WM_TAG_VERSION" val="1.0"/>
  <p:tag name="KSO_WM_BEAUTIFY_FLAG" val="#wm#"/>
  <p:tag name="KSO_WM_TEMPLATE_CATEGORY" val="diagram"/>
  <p:tag name="KSO_WM_TEMPLATE_INDEX" val="20194755"/>
  <p:tag name="KSO_WM_SLIDE_LAYOUT" val="a_f"/>
  <p:tag name="KSO_WM_SLIDE_LAYOUT_CNT" val="1_1"/>
</p:tagLst>
</file>

<file path=ppt/tags/tag14.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40.xml><?xml version="1.0" encoding="utf-8"?>
<p:tagLst xmlns:p="http://schemas.openxmlformats.org/presentationml/2006/main">
  <p:tag name="KSO_WM_UNIT_DECOLORIZATION" val="1"/>
  <p:tag name="KSO_WM_UNIT_COLOR_SCHEME_SHAPE_ID" val="5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2"/>
  <p:tag name="KSO_WM_UNIT_ID" val="diagram20194654_1*i*42"/>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924_1*i*4"/>
  <p:tag name="KSO_WM_TEMPLATE_CATEGORY" val="diagram"/>
  <p:tag name="KSO_WM_TEMPLATE_INDEX" val="20202924"/>
  <p:tag name="KSO_WM_UNIT_LAYERLEVEL" val="1"/>
  <p:tag name="KSO_WM_TAG_VERSION" val="1.0"/>
  <p:tag name="KSO_WM_BEAUTIFY_FLAG" val="#wm#"/>
  <p:tag name="KSO_WM_UNIT_FILL_FORE_SCHEMECOLOR_INDEX_BRIGHTNESS" val="0.6"/>
  <p:tag name="KSO_WM_UNIT_FILL_FORE_SCHEMECOLOR_INDEX" val="5"/>
  <p:tag name="KSO_WM_UNIT_FILL_TYPE" val="1"/>
</p:tagLst>
</file>

<file path=ppt/tags/tag1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924_1*i*1"/>
  <p:tag name="KSO_WM_TEMPLATE_CATEGORY" val="diagram"/>
  <p:tag name="KSO_WM_TEMPLATE_INDEX" val="20202924"/>
  <p:tag name="KSO_WM_UNIT_LAYERLEVEL" val="1"/>
  <p:tag name="KSO_WM_TAG_VERSION" val="1.0"/>
  <p:tag name="KSO_WM_BEAUTIFY_FLAG" val="#wm#"/>
  <p:tag name="KSO_WM_UNIT_FILL_FORE_SCHEMECOLOR_INDEX_BRIGHTNESS" val="0.6"/>
  <p:tag name="KSO_WM_UNIT_FILL_FORE_SCHEMECOLOR_INDEX" val="5"/>
  <p:tag name="KSO_WM_UNIT_FILL_TYPE" val="1"/>
</p:tagLst>
</file>

<file path=ppt/tags/tag1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924_1*i*2"/>
  <p:tag name="KSO_WM_TEMPLATE_CATEGORY" val="diagram"/>
  <p:tag name="KSO_WM_TEMPLATE_INDEX" val="20202924"/>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1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924_1*i*3"/>
  <p:tag name="KSO_WM_TEMPLATE_CATEGORY" val="diagram"/>
  <p:tag name="KSO_WM_TEMPLATE_INDEX" val="20202924"/>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1404.xml><?xml version="1.0" encoding="utf-8"?>
<p:tagLst xmlns:p="http://schemas.openxmlformats.org/presentationml/2006/main">
  <p:tag name="KSO_WM_UNIT_ISCONTENTSTITLE" val="0"/>
  <p:tag name="KSO_WM_UNIT_PRESET_TEXT" val="户外拓展训练通常利用崇山峻岭、翰海大川等自然环境，通过精心设计的活动达到“磨练意志、陶冶情操、完善人格、熔炼团队”的拓展培训目的。 户外拓展训练通常利用崇山峻岭、翰海大川等自然环境，通过精心设计的活动达到&quot;磨练意志、陶冶情操、完善人格、熔炼团队&quot;的拓展培训目的"/>
  <p:tag name="KSO_WM_UNIT_NOCLEAR" val="0"/>
  <p:tag name="KSO_WM_UNIT_VALUE" val="170"/>
  <p:tag name="KSO_WM_UNIT_HIGHLIGHT" val="0"/>
  <p:tag name="KSO_WM_UNIT_COMPATIBLE" val="0"/>
  <p:tag name="KSO_WM_UNIT_DIAGRAM_ISNUMVISUAL" val="0"/>
  <p:tag name="KSO_WM_UNIT_DIAGRAM_ISREFERUNIT" val="0"/>
  <p:tag name="KSO_WM_UNIT_TYPE" val="f"/>
  <p:tag name="KSO_WM_UNIT_INDEX" val="1"/>
  <p:tag name="KSO_WM_UNIT_ID" val="diagram20202924_1*f*1"/>
  <p:tag name="KSO_WM_TEMPLATE_CATEGORY" val="diagram"/>
  <p:tag name="KSO_WM_TEMPLATE_INDEX" val="20202924"/>
  <p:tag name="KSO_WM_UNIT_LAYERLEVEL" val="1"/>
  <p:tag name="KSO_WM_TAG_VERSION" val="1.0"/>
  <p:tag name="KSO_WM_BEAUTIFY_FLAG" val="#wm#"/>
  <p:tag name="KSO_WM_UNIT_SUBTYPE" val="a"/>
  <p:tag name="KSO_WM_UNIT_TEXT_FILL_FORE_SCHEMECOLOR_INDEX_BRIGHTNESS" val="0.25"/>
  <p:tag name="KSO_WM_UNIT_TEXT_FILL_FORE_SCHEMECOLOR_INDEX" val="13"/>
  <p:tag name="KSO_WM_UNIT_TEXT_FILL_TYPE" val="1"/>
</p:tagLst>
</file>

<file path=ppt/tags/tag1405.xml><?xml version="1.0" encoding="utf-8"?>
<p:tagLst xmlns:p="http://schemas.openxmlformats.org/presentationml/2006/main">
  <p:tag name="KSO_WM_UNIT_ISCONTENTSTITLE" val="0"/>
  <p:tag name="KSO_WM_UNIT_PRESET_TEXT" val="户外拓展训练目的"/>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02924_1*a*1"/>
  <p:tag name="KSO_WM_TEMPLATE_CATEGORY" val="diagram"/>
  <p:tag name="KSO_WM_TEMPLATE_INDEX" val="20202924"/>
  <p:tag name="KSO_WM_UNIT_LAYERLEVEL" val="1"/>
  <p:tag name="KSO_WM_TAG_VERSION" val="1.0"/>
  <p:tag name="KSO_WM_BEAUTIFY_FLAG" val="#wm#"/>
  <p:tag name="KSO_WM_UNIT_ISNUMDGMTITLE" val="0"/>
  <p:tag name="KSO_WM_UNIT_TEXT_FILL_FORE_SCHEMECOLOR_INDEX_BRIGHTNESS" val="0.15"/>
  <p:tag name="KSO_WM_UNIT_TEXT_FILL_FORE_SCHEMECOLOR_INDEX" val="13"/>
  <p:tag name="KSO_WM_UNIT_TEXT_FILL_TYPE" val="1"/>
</p:tagLst>
</file>

<file path=ppt/tags/tag14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07.xml><?xml version="1.0" encoding="utf-8"?>
<p:tagLst xmlns:p="http://schemas.openxmlformats.org/presentationml/2006/main">
  <p:tag name="KSO_WM_SLIDE_ID" val="diagram20202924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39"/>
  <p:tag name="KSO_WM_SLIDE_POSITION" val="0*0"/>
  <p:tag name="KSO_WM_TAG_VERSION" val="1.0"/>
  <p:tag name="KSO_WM_BEAUTIFY_FLAG" val="#wm#"/>
  <p:tag name="KSO_WM_TEMPLATE_CATEGORY" val="diagram"/>
  <p:tag name="KSO_WM_TEMPLATE_INDEX" val="20202924"/>
  <p:tag name="KSO_WM_SLIDE_LAYOUT" val="a_f"/>
  <p:tag name="KSO_WM_SLIDE_LAYOUT_CNT" val="1_1"/>
</p:tagLst>
</file>

<file path=ppt/tags/tag1408.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13;您的正文已经经简明扼要，字字珠玑，但信息却千丝万缕、错综复杂，需要用更多的文字来表述。"/>
  <p:tag name="KSO_WM_UNIT_NOCLEAR" val="0"/>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diagram20202877_1*f*1"/>
  <p:tag name="KSO_WM_TEMPLATE_CATEGORY" val="diagram"/>
  <p:tag name="KSO_WM_TEMPLATE_INDEX" val="20202877"/>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1409.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2877_1*a*1"/>
  <p:tag name="KSO_WM_TEMPLATE_CATEGORY" val="diagram"/>
  <p:tag name="KSO_WM_TEMPLATE_INDEX" val="20202877"/>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141.xml><?xml version="1.0" encoding="utf-8"?>
<p:tagLst xmlns:p="http://schemas.openxmlformats.org/presentationml/2006/main">
  <p:tag name="KSO_WM_UNIT_DECOLORIZATION" val="1"/>
  <p:tag name="KSO_WM_UNIT_COLOR_SCHEME_SHAPE_ID" val="5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3"/>
  <p:tag name="KSO_WM_UNIT_ID" val="diagram20194654_1*i*43"/>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877_1*i*1"/>
  <p:tag name="KSO_WM_TEMPLATE_CATEGORY" val="diagram"/>
  <p:tag name="KSO_WM_TEMPLATE_INDEX" val="20202877"/>
  <p:tag name="KSO_WM_UNIT_LAYERLEVEL" val="1"/>
  <p:tag name="KSO_WM_TAG_VERSION" val="1.0"/>
  <p:tag name="KSO_WM_BEAUTIFY_FLAG" val="#wm#"/>
</p:tagLst>
</file>

<file path=ppt/tags/tag1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877_1*i*2"/>
  <p:tag name="KSO_WM_TEMPLATE_CATEGORY" val="diagram"/>
  <p:tag name="KSO_WM_TEMPLATE_INDEX" val="20202877"/>
  <p:tag name="KSO_WM_UNIT_LAYERLEVEL" val="1"/>
  <p:tag name="KSO_WM_TAG_VERSION" val="1.0"/>
  <p:tag name="KSO_WM_BEAUTIFY_FLAG" val="#wm#"/>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1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877_1*i*3"/>
  <p:tag name="KSO_WM_TEMPLATE_CATEGORY" val="diagram"/>
  <p:tag name="KSO_WM_TEMPLATE_INDEX" val="20202877"/>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3"/>
  <p:tag name="KSO_WM_UNIT_TEXT_FILL_TYPE" val="1"/>
</p:tagLst>
</file>

<file path=ppt/tags/tag1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877_1*i*4"/>
  <p:tag name="KSO_WM_TEMPLATE_CATEGORY" val="diagram"/>
  <p:tag name="KSO_WM_TEMPLATE_INDEX" val="20202877"/>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1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2877_1*i*5"/>
  <p:tag name="KSO_WM_TEMPLATE_CATEGORY" val="diagram"/>
  <p:tag name="KSO_WM_TEMPLATE_INDEX" val="20202877"/>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1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2877_1*i*6"/>
  <p:tag name="KSO_WM_TEMPLATE_CATEGORY" val="diagram"/>
  <p:tag name="KSO_WM_TEMPLATE_INDEX" val="20202877"/>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1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2877_1*i*7"/>
  <p:tag name="KSO_WM_TEMPLATE_CATEGORY" val="diagram"/>
  <p:tag name="KSO_WM_TEMPLATE_INDEX" val="20202877"/>
  <p:tag name="KSO_WM_UNIT_LAYERLEVEL" val="1"/>
  <p:tag name="KSO_WM_TAG_VERSION" val="1.0"/>
  <p:tag name="KSO_WM_BEAUTIFY_FLAG" val="#wm#"/>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14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18.xml><?xml version="1.0" encoding="utf-8"?>
<p:tagLst xmlns:p="http://schemas.openxmlformats.org/presentationml/2006/main">
  <p:tag name="KSO_WM_SLIDE_ID" val="diagram20202877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59*540"/>
  <p:tag name="KSO_WM_SLIDE_POSITION" val="0*0"/>
  <p:tag name="KSO_WM_TAG_VERSION" val="1.0"/>
  <p:tag name="KSO_WM_BEAUTIFY_FLAG" val="#wm#"/>
  <p:tag name="KSO_WM_TEMPLATE_CATEGORY" val="diagram"/>
  <p:tag name="KSO_WM_TEMPLATE_INDEX" val="20202877"/>
  <p:tag name="KSO_WM_SLIDE_LAYOUT" val="a_f"/>
  <p:tag name="KSO_WM_SLIDE_LAYOUT_CNT" val="1_1"/>
</p:tagLst>
</file>

<file path=ppt/tags/tag1419.xml><?xml version="1.0" encoding="utf-8"?>
<p:tagLst xmlns:p="http://schemas.openxmlformats.org/presentationml/2006/main">
  <p:tag name="KSO_WM_UNIT_ISCONTENTSTITLE" val="0"/>
  <p:tag name="KSO_WM_UNIT_PRESET_TEXT" val="点击输入大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326_1*a*1"/>
  <p:tag name="KSO_WM_TEMPLATE_CATEGORY" val="diagram"/>
  <p:tag name="KSO_WM_TEMPLATE_INDEX" val="20200326"/>
  <p:tag name="KSO_WM_UNIT_LAYERLEVEL" val="1"/>
  <p:tag name="KSO_WM_TAG_VERSION" val="1.0"/>
  <p:tag name="KSO_WM_BEAUTIFY_FLAG" val="#wm#"/>
  <p:tag name="KSO_WM_UNIT_SHOW_EDIT_AREA_INDICATION" val="1"/>
  <p:tag name="KSO_WM_UNIT_BLOCK" val="1"/>
  <p:tag name="KSO_WM_UNIT_ISNUMDGMTITLE" val="0"/>
</p:tagLst>
</file>

<file path=ppt/tags/tag142.xml><?xml version="1.0" encoding="utf-8"?>
<p:tagLst xmlns:p="http://schemas.openxmlformats.org/presentationml/2006/main">
  <p:tag name="KSO_WM_UNIT_DECOLORIZATION" val="1"/>
  <p:tag name="KSO_WM_UNIT_COLOR_SCHEME_SHAPE_ID" val="5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4"/>
  <p:tag name="KSO_WM_UNIT_ID" val="diagram20194654_1*i*44"/>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3036_1*i*4"/>
  <p:tag name="KSO_WM_TEMPLATE_CATEGORY" val="diagram"/>
  <p:tag name="KSO_WM_TEMPLATE_INDEX" val="20213036"/>
  <p:tag name="KSO_WM_UNIT_LAYERLEVEL" val="1"/>
  <p:tag name="KSO_WM_TAG_VERSION" val="1.0"/>
  <p:tag name="KSO_WM_BEAUTIFY_FLAG" val="#wm#"/>
  <p:tag name="KSO_WM_UNIT_BLOCK" val="0"/>
  <p:tag name="KSO_WM_UNIT_SM_LIMIT_TYPE" val="2"/>
  <p:tag name="KSO_WM_UNIT_DECORATE_INFO" val="{&quot;DecorateInfoH&quot;:{&quot;IsAbs&quot;:true},&quot;DecorateInfoW&quot;:{&quot;IsAbs&quot;:true},&quot;DecorateInfoX&quot;:{&quot;IsAbs&quot;:true,&quot;Pos&quot;:1},&quot;DecorateInfoY&quot;:{&quot;IsAbs&quot;:true,&quot;Pos&quot;:1},&quot;ReferentInfo&quot;:{&quot;Id&quot;:&quot;a0fd17fdebfb4619a94e80fb071446a3&quot;,&quot;X&quot;:{&quot;Pos&quot;:1},&quot;Y&quot;:{&quot;Pos&quot;:1}},&quot;whChangeMode&quot;:0}"/>
  <p:tag name="KSO_WM_UNIT_DEC_AREA_ID" val="d6ac08dd9cd04d32a437e311df05dca7"/>
  <p:tag name="KSO_WM_CHIP_GROUPID" val="5eedbca6fa6683b8872baa7d"/>
  <p:tag name="KSO_WM_CHIP_XID" val="5eedbca6fa6683b8872baa7e"/>
  <p:tag name="KSO_WM_UNIT_SHADOW_SCHEMECOLOR_INDEX_BRIGHTNESS" val="0.05"/>
  <p:tag name="KSO_WM_UNIT_SHADOW_SCHEMECOLOR_INDEX" val="13"/>
  <p:tag name="KSO_WM_UNIT_TEXT_FILL_FORE_SCHEMECOLOR_INDEX_BRIGHTNESS" val="0"/>
  <p:tag name="KSO_WM_UNIT_TEXT_FILL_FORE_SCHEMECOLOR_INDEX" val="14"/>
  <p:tag name="KSO_WM_UNIT_TEXT_FILL_TYPE" val="1"/>
  <p:tag name="KSO_WM_UNIT_VALUE" val="480"/>
  <p:tag name="KSO_WM_TEMPLATE_ASSEMBLE_XID" val="60656f2f4054ed1e2fb80525"/>
  <p:tag name="KSO_WM_TEMPLATE_ASSEMBLE_GROUPID" val="60656f2f4054ed1e2fb80525"/>
</p:tagLst>
</file>

<file path=ppt/tags/tag1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3036_1*i*4"/>
  <p:tag name="KSO_WM_TEMPLATE_CATEGORY" val="diagram"/>
  <p:tag name="KSO_WM_TEMPLATE_INDEX" val="20213036"/>
  <p:tag name="KSO_WM_UNIT_LAYERLEVEL" val="1"/>
  <p:tag name="KSO_WM_TAG_VERSION" val="1.0"/>
  <p:tag name="KSO_WM_BEAUTIFY_FLAG" val="#wm#"/>
  <p:tag name="KSO_WM_UNIT_BLOCK" val="0"/>
  <p:tag name="KSO_WM_UNIT_SM_LIMIT_TYPE" val="2"/>
  <p:tag name="KSO_WM_UNIT_DECORATE_INFO" val="{&quot;DecorateInfoH&quot;:{&quot;IsAbs&quot;:true},&quot;DecorateInfoW&quot;:{&quot;IsAbs&quot;:true},&quot;DecorateInfoX&quot;:{&quot;IsAbs&quot;:true,&quot;Pos&quot;:1},&quot;DecorateInfoY&quot;:{&quot;IsAbs&quot;:true,&quot;Pos&quot;:1},&quot;ReferentInfo&quot;:{&quot;Id&quot;:&quot;a0fd17fdebfb4619a94e80fb071446a3&quot;,&quot;X&quot;:{&quot;Pos&quot;:1},&quot;Y&quot;:{&quot;Pos&quot;:1}},&quot;whChangeMode&quot;:0}"/>
  <p:tag name="KSO_WM_UNIT_DEC_AREA_ID" val="d6ac08dd9cd04d32a437e311df05dca7"/>
  <p:tag name="KSO_WM_CHIP_GROUPID" val="5eedbca6fa6683b8872baa7d"/>
  <p:tag name="KSO_WM_CHIP_XID" val="5eedbca6fa6683b8872baa7e"/>
  <p:tag name="KSO_WM_UNIT_SHADOW_SCHEMECOLOR_INDEX_BRIGHTNESS" val="0.05"/>
  <p:tag name="KSO_WM_UNIT_SHADOW_SCHEMECOLOR_INDEX" val="13"/>
  <p:tag name="KSO_WM_UNIT_TEXT_FILL_FORE_SCHEMECOLOR_INDEX_BRIGHTNESS" val="0"/>
  <p:tag name="KSO_WM_UNIT_TEXT_FILL_FORE_SCHEMECOLOR_INDEX" val="14"/>
  <p:tag name="KSO_WM_UNIT_TEXT_FILL_TYPE" val="1"/>
  <p:tag name="KSO_WM_UNIT_VALUE" val="480"/>
  <p:tag name="KSO_WM_TEMPLATE_ASSEMBLE_XID" val="60656f2f4054ed1e2fb80525"/>
  <p:tag name="KSO_WM_TEMPLATE_ASSEMBLE_GROUPID" val="60656f2f4054ed1e2fb80525"/>
</p:tagLst>
</file>

<file path=ppt/tags/tag1422.xml><?xml version="1.0" encoding="utf-8"?>
<p:tagLst xmlns:p="http://schemas.openxmlformats.org/presentationml/2006/main">
  <p:tag name="KSO_WM_BEAUTIFY_FLAG" val="#wm#"/>
  <p:tag name="KSO_WM_TEMPLATE_CATEGORY" val="diagram"/>
  <p:tag name="KSO_WM_TEMPLATE_INDEX" val="20200326"/>
  <p:tag name="KSO_WM_SLIDE_ID" val="diagram20200326_1"/>
  <p:tag name="KSO_WM_TEMPLATE_SUBCATEGORY" val="11"/>
  <p:tag name="KSO_WM_SLIDE_ITEM_CNT" val="0"/>
  <p:tag name="KSO_WM_SLIDE_INDEX" val="1"/>
  <p:tag name="KSO_WM_UNIT_SHOW_EDIT_AREA_INDICATION" val="1"/>
  <p:tag name="KSO_WM_TAG_VERSION" val="1.0"/>
  <p:tag name="KSO_WM_SLIDE_LAYOUT" val="a_d_f"/>
  <p:tag name="KSO_WM_SLIDE_LAYOUT_CNT" val="1_2_1"/>
  <p:tag name="KSO_WM_SLIDE_TYPE" val="text"/>
  <p:tag name="KSO_WM_SLIDE_SUBTYPE" val="picTxt"/>
  <p:tag name="KSO_WM_SLIDE_SIZE" val="864*443"/>
  <p:tag name="KSO_WM_SLIDE_POSITION" val="47*47"/>
  <p:tag name="KSO_WM_TEMPLATE_MASTER_TYPE" val="0"/>
  <p:tag name="KSO_WM_TEMPLATE_COLOR_TYPE" val="1"/>
  <p:tag name="KSO_WM_SLIDE_LAYOUT_INFO" val="{&quot;direction&quot;:0,&quot;horizontalAlign&quot;:-1,&quot;verticalAlign&quot;:-1,&quot;type&quot;:1,&quot;diagramDirection&quot;:0,&quot;canSetOverLayout&quot;:0,&quot;isOverLayout&quot;:0,&quot;normalSize&quot;:{&quot;size1&quot;:63.5},&quot;minSize&quot;:{&quot;size1&quot;:47.9},&quot;maxSize&quot;:{&quot;size1&quot;:74.2},&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quot;subLayout&quot;:[{&quot;direction&quot;:1,&quot;horizontalAlign&quot;:-1,&quot;verticalAlign&quot;:-1,&quot;type&quot;:0,&quot;diagramDirection&quot;:0,&quot;canSetOverLayout&quot;:0,&quot;isOverLayout&quot;:0,&quot;normalSize&quot;:{&quot;size1&quot;:50.5},&quot;minSize&quot;:{&quot;size1&quot;:27.4},&quot;maxSize&quot;:{&quot;size1&quot;:73.8},&quot;edge&quot;:{&quot;left&quot;:true,&quot;top&quot;:true,&quot;right&quot;:true,&quot;bottom&quot;:false},&quot;backgroundInfo&quot;:[{&quot;type&quot;:&quot;topBottom&quot;,&quot;left&quot;:0.0,&quot;top&quot;:0.0,&quot;right&quot;:0.0,&quot;bottom&quot;:0.295604885,&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1.69,&quot;right&quot;:0.394,&quot;bottom&quot;:0.818},&quot;edge&quot;:{&quot;left&quot;:true,&quot;top&quot;:true,&quot;right&quot;:false,&quot;bottom&quot;:false}},{&quot;direction&quot;:0,&quot;horizontalAlign&quot;:-1,&quot;verticalAlign&quot;:-1,&quot;type&quot;:0,&quot;diagramDirection&quot;:0,&quot;canSetOverLayout&quot;:0,&quot;isOverLayout&quot;:0,&quot;margin&quot;:{&quot;left&quot;:0.026,&quot;top&quot;:1.69,&quot;right&quot;:1.693,&quot;bottom&quot;:0.818},&quot;edge&quot;:{&quot;left&quot;:false,&quot;top&quot;:true,&quot;right&quot;:true,&quot;bottom&quot;:false}}]},{&quot;direction&quot;:0,&quot;horizontalAlign&quot;:-1,&quot;verticalAlign&quot;:-1,&quot;type&quot;:0,&quot;diagramDirection&quot;:0,&quot;canSetOverLayout&quot;:0,&quot;isOverLayout&quot;:0,&quot;margin&quot;:{&quot;left&quot;:1.69,&quot;top&quot;:0.026,&quot;right&quot;:1.69,&quot;bottom&quot;:1.69},&quot;edge&quot;:{&quot;left&quot;:true,&quot;top&quot;:false,&quot;right&quot;:true,&quot;bottom&quot;:true}}]}"/>
  <p:tag name="KSO_WM_SLIDE_CAN_ADD_NAVIGATION" val="1"/>
  <p:tag name="KSO_WM_SLIDE_BACKGROUND" val="[&quot;general&quot;,&quot;frame&quot;,&quot;topBottom&quot;]"/>
  <p:tag name="KSO_WM_SLIDE_RATIO" val="1.777778"/>
</p:tagLst>
</file>

<file path=ppt/tags/tag1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924_1*i*4"/>
  <p:tag name="KSO_WM_TEMPLATE_CATEGORY" val="diagram"/>
  <p:tag name="KSO_WM_TEMPLATE_INDEX" val="20202924"/>
  <p:tag name="KSO_WM_UNIT_LAYERLEVEL" val="1"/>
  <p:tag name="KSO_WM_TAG_VERSION" val="1.0"/>
  <p:tag name="KSO_WM_BEAUTIFY_FLAG" val="#wm#"/>
  <p:tag name="KSO_WM_UNIT_FILL_FORE_SCHEMECOLOR_INDEX_BRIGHTNESS" val="0.6"/>
  <p:tag name="KSO_WM_UNIT_FILL_FORE_SCHEMECOLOR_INDEX" val="5"/>
  <p:tag name="KSO_WM_UNIT_FILL_TYPE" val="1"/>
</p:tagLst>
</file>

<file path=ppt/tags/tag1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924_1*i*1"/>
  <p:tag name="KSO_WM_TEMPLATE_CATEGORY" val="diagram"/>
  <p:tag name="KSO_WM_TEMPLATE_INDEX" val="20202924"/>
  <p:tag name="KSO_WM_UNIT_LAYERLEVEL" val="1"/>
  <p:tag name="KSO_WM_TAG_VERSION" val="1.0"/>
  <p:tag name="KSO_WM_BEAUTIFY_FLAG" val="#wm#"/>
  <p:tag name="KSO_WM_UNIT_FILL_FORE_SCHEMECOLOR_INDEX_BRIGHTNESS" val="0.6"/>
  <p:tag name="KSO_WM_UNIT_FILL_FORE_SCHEMECOLOR_INDEX" val="5"/>
  <p:tag name="KSO_WM_UNIT_FILL_TYPE" val="1"/>
</p:tagLst>
</file>

<file path=ppt/tags/tag1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924_1*i*2"/>
  <p:tag name="KSO_WM_TEMPLATE_CATEGORY" val="diagram"/>
  <p:tag name="KSO_WM_TEMPLATE_INDEX" val="20202924"/>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1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924_1*i*3"/>
  <p:tag name="KSO_WM_TEMPLATE_CATEGORY" val="diagram"/>
  <p:tag name="KSO_WM_TEMPLATE_INDEX" val="20202924"/>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1427.xml><?xml version="1.0" encoding="utf-8"?>
<p:tagLst xmlns:p="http://schemas.openxmlformats.org/presentationml/2006/main">
  <p:tag name="KSO_WM_UNIT_ISCONTENTSTITLE" val="0"/>
  <p:tag name="KSO_WM_UNIT_PRESET_TEXT" val="户外拓展训练通常利用崇山峻岭、翰海大川等自然环境，通过精心设计的活动达到“磨练意志、陶冶情操、完善人格、熔炼团队”的拓展培训目的。 户外拓展训练通常利用崇山峻岭、翰海大川等自然环境，通过精心设计的活动达到&quot;磨练意志、陶冶情操、完善人格、熔炼团队&quot;的拓展培训目的"/>
  <p:tag name="KSO_WM_UNIT_NOCLEAR" val="0"/>
  <p:tag name="KSO_WM_UNIT_VALUE" val="170"/>
  <p:tag name="KSO_WM_UNIT_HIGHLIGHT" val="0"/>
  <p:tag name="KSO_WM_UNIT_COMPATIBLE" val="0"/>
  <p:tag name="KSO_WM_UNIT_DIAGRAM_ISNUMVISUAL" val="0"/>
  <p:tag name="KSO_WM_UNIT_DIAGRAM_ISREFERUNIT" val="0"/>
  <p:tag name="KSO_WM_UNIT_TYPE" val="f"/>
  <p:tag name="KSO_WM_UNIT_INDEX" val="1"/>
  <p:tag name="KSO_WM_UNIT_ID" val="diagram20202924_1*f*1"/>
  <p:tag name="KSO_WM_TEMPLATE_CATEGORY" val="diagram"/>
  <p:tag name="KSO_WM_TEMPLATE_INDEX" val="20202924"/>
  <p:tag name="KSO_WM_UNIT_LAYERLEVEL" val="1"/>
  <p:tag name="KSO_WM_TAG_VERSION" val="1.0"/>
  <p:tag name="KSO_WM_BEAUTIFY_FLAG" val="#wm#"/>
  <p:tag name="KSO_WM_UNIT_SUBTYPE" val="a"/>
  <p:tag name="KSO_WM_UNIT_TEXT_FILL_FORE_SCHEMECOLOR_INDEX_BRIGHTNESS" val="0.25"/>
  <p:tag name="KSO_WM_UNIT_TEXT_FILL_FORE_SCHEMECOLOR_INDEX" val="13"/>
  <p:tag name="KSO_WM_UNIT_TEXT_FILL_TYPE" val="1"/>
</p:tagLst>
</file>

<file path=ppt/tags/tag1428.xml><?xml version="1.0" encoding="utf-8"?>
<p:tagLst xmlns:p="http://schemas.openxmlformats.org/presentationml/2006/main">
  <p:tag name="KSO_WM_UNIT_ISCONTENTSTITLE" val="0"/>
  <p:tag name="KSO_WM_UNIT_PRESET_TEXT" val="户外拓展训练目的"/>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02924_1*a*1"/>
  <p:tag name="KSO_WM_TEMPLATE_CATEGORY" val="diagram"/>
  <p:tag name="KSO_WM_TEMPLATE_INDEX" val="20202924"/>
  <p:tag name="KSO_WM_UNIT_LAYERLEVEL" val="1"/>
  <p:tag name="KSO_WM_TAG_VERSION" val="1.0"/>
  <p:tag name="KSO_WM_BEAUTIFY_FLAG" val="#wm#"/>
  <p:tag name="KSO_WM_UNIT_ISNUMDGMTITLE" val="0"/>
  <p:tag name="KSO_WM_UNIT_TEXT_FILL_FORE_SCHEMECOLOR_INDEX_BRIGHTNESS" val="0.15"/>
  <p:tag name="KSO_WM_UNIT_TEXT_FILL_FORE_SCHEMECOLOR_INDEX" val="13"/>
  <p:tag name="KSO_WM_UNIT_TEXT_FILL_TYPE" val="1"/>
</p:tagLst>
</file>

<file path=ppt/tags/tag14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3.xml><?xml version="1.0" encoding="utf-8"?>
<p:tagLst xmlns:p="http://schemas.openxmlformats.org/presentationml/2006/main">
  <p:tag name="KSO_WM_UNIT_DECOLORIZATION" val="1"/>
  <p:tag name="KSO_WM_UNIT_COLOR_SCHEME_SHAPE_ID" val="5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5"/>
  <p:tag name="KSO_WM_UNIT_ID" val="diagram20194654_1*i*45"/>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430.xml><?xml version="1.0" encoding="utf-8"?>
<p:tagLst xmlns:p="http://schemas.openxmlformats.org/presentationml/2006/main">
  <p:tag name="KSO_WM_SLIDE_ID" val="diagram20202924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39"/>
  <p:tag name="KSO_WM_SLIDE_POSITION" val="0*0"/>
  <p:tag name="KSO_WM_TAG_VERSION" val="1.0"/>
  <p:tag name="KSO_WM_BEAUTIFY_FLAG" val="#wm#"/>
  <p:tag name="KSO_WM_TEMPLATE_CATEGORY" val="diagram"/>
  <p:tag name="KSO_WM_TEMPLATE_INDEX" val="20202924"/>
  <p:tag name="KSO_WM_SLIDE_LAYOUT" val="a_f"/>
  <p:tag name="KSO_WM_SLIDE_LAYOUT_CNT" val="1_1"/>
</p:tagLst>
</file>

<file path=ppt/tags/tag1431.xml><?xml version="1.0" encoding="utf-8"?>
<p:tagLst xmlns:p="http://schemas.openxmlformats.org/presentationml/2006/main">
  <p:tag name="KSO_WM_UNIT_ADJUSTLAYOUT_ID" val="77"/>
  <p:tag name="KSO_WM_UNIT_COLOR_SCHEME_SHAPE_ID" val="77"/>
  <p:tag name="KSO_WM_UNIT_COLOR_SCHEME_PARENT_PAGE" val="0_1"/>
  <p:tag name="KSO_WM_UNIT_BLOCK" val="0"/>
  <p:tag name="KSO_WM_UNIT_SM_LIMIT_TYPE" val="2"/>
  <p:tag name="KSO_WM_UNIT_DEC_AREA_ID" val="26f667020e184cfcb5fdc8f0ef51eae4"/>
  <p:tag name="KSO_WM_UNIT_DECORATE_INFO" val="{&quot;ReferentInfo&quot;:{&quot;Id&quot;:&quot;slide&quot;,&quot;X&quot;:{&quot;Pos&quot;:1},&quot;Y&quot;:{&quot;Pos&quot;:0}},&quot;DecorateInfoX&quot;:{&quot;Pos&quot;:0,&quot;IsAbs&quot;:false},&quot;DecorateInfoY&quot;:{&quot;Pos&quot;:0,&quot;IsAbs&quot;:false},&quot;DecorateInfoW&quot;:{&quot;IsAbs&quot;:false},&quot;DecorateInfoH&quot;:{&quot;IsAbs&quot;:false},&quot;whChangeMode&quot;:1}"/>
  <p:tag name="KSO_WM_UNIT_HIGHLIGHT" val="0"/>
  <p:tag name="KSO_WM_UNIT_COMPATIBLE" val="0"/>
  <p:tag name="KSO_WM_UNIT_DIAGRAM_ISNUMVISUAL" val="0"/>
  <p:tag name="KSO_WM_UNIT_DIAGRAM_ISREFERUNIT" val="0"/>
  <p:tag name="KSO_WM_UNIT_TYPE" val="i"/>
  <p:tag name="KSO_WM_UNIT_INDEX" val="1"/>
  <p:tag name="KSO_WM_UNIT_ID" val="diagram20213636_1*i*1"/>
  <p:tag name="KSO_WM_TEMPLATE_CATEGORY" val="diagram"/>
  <p:tag name="KSO_WM_TEMPLATE_INDEX" val="20213636"/>
  <p:tag name="KSO_WM_UNIT_LAYERLEVEL" val="1"/>
  <p:tag name="KSO_WM_TAG_VERSION" val="1.0"/>
  <p:tag name="KSO_WM_BEAUTIFY_FLAG" val="#wm#"/>
  <p:tag name="KSO_WM_CHIP_GROUPID" val="5efd8d2c81ee359a788b1dc0"/>
  <p:tag name="KSO_WM_CHIP_XID" val="5efd8d2c81ee359a788b1dc1"/>
  <p:tag name="KSO_WM_UNIT_FILL_FORE_SCHEMECOLOR_INDEX_BRIGHTNESS" val="-0.05"/>
  <p:tag name="KSO_WM_UNIT_FILL_FORE_SCHEMECOLOR_INDEX" val="14"/>
  <p:tag name="KSO_WM_UNIT_FILL_BACK_SCHEMECOLOR_INDEX_BRIGHTNESS" val="0"/>
  <p:tag name="KSO_WM_UNIT_FILL_BACK_SCHEMECOLOR_INDEX" val="14"/>
  <p:tag name="KSO_WM_UNIT_FILL_TYPE" val="2"/>
  <p:tag name="KSO_WM_UNIT_TEXT_FILL_FORE_SCHEMECOLOR_INDEX_BRIGHTNESS" val="0"/>
  <p:tag name="KSO_WM_UNIT_TEXT_FILL_FORE_SCHEMECOLOR_INDEX" val="2"/>
  <p:tag name="KSO_WM_UNIT_TEXT_FILL_TYPE" val="1"/>
  <p:tag name="KSO_WM_UNIT_VALUE" val="12"/>
  <p:tag name="KSO_WM_TEMPLATE_ASSEMBLE_XID" val="60656f694054ed1e2fb80994"/>
  <p:tag name="KSO_WM_TEMPLATE_ASSEMBLE_GROUPID" val="60656f694054ed1e2fb80994"/>
</p:tagLst>
</file>

<file path=ppt/tags/tag1432.xml><?xml version="1.0" encoding="utf-8"?>
<p:tagLst xmlns:p="http://schemas.openxmlformats.org/presentationml/2006/main">
  <p:tag name="KSO_WM_UNIT_ADJUSTLAYOUT_ID" val="78"/>
  <p:tag name="KSO_WM_UNIT_COLOR_SCHEME_SHAPE_ID" val="78"/>
  <p:tag name="KSO_WM_UNIT_COLOR_SCHEME_PARENT_PAGE" val="0_1"/>
  <p:tag name="KSO_WM_UNIT_BLOCK" val="0"/>
  <p:tag name="KSO_WM_UNIT_SM_LIMIT_TYPE" val="2"/>
  <p:tag name="KSO_WM_UNIT_DEC_AREA_ID" val="7dc30cdb887247c48f6ce60dbda0bf98"/>
  <p:tag name="KSO_WM_UNIT_DECORATE_INFO" val="{&quot;ReferentInfo&quot;:{&quot;Id&quot;:&quot;slide&quot;,&quot;X&quot;:{&quot;Pos&quot;:1},&quot;Y&quot;:{&quot;Pos&quot;:1}},&quot;DecorateInfoX&quot;:{&quot;Pos&quot;:0,&quot;IsAbs&quot;:false},&quot;DecorateInfoY&quot;:{&quot;Pos&quot;:1,&quot;IsAbs&quot;:false},&quot;DecorateInfoW&quot;:{&quot;IsAbs&quot;:false},&quot;DecorateInfoH&quot;:{&quot;IsAbs&quot;:false},&quot;whChangeMode&quot;:1}"/>
  <p:tag name="KSO_WM_UNIT_HIGHLIGHT" val="0"/>
  <p:tag name="KSO_WM_UNIT_COMPATIBLE" val="0"/>
  <p:tag name="KSO_WM_UNIT_DIAGRAM_ISNUMVISUAL" val="0"/>
  <p:tag name="KSO_WM_UNIT_DIAGRAM_ISREFERUNIT" val="0"/>
  <p:tag name="KSO_WM_UNIT_TYPE" val="i"/>
  <p:tag name="KSO_WM_UNIT_INDEX" val="2"/>
  <p:tag name="KSO_WM_UNIT_ID" val="diagram20213636_1*i*2"/>
  <p:tag name="KSO_WM_TEMPLATE_CATEGORY" val="diagram"/>
  <p:tag name="KSO_WM_TEMPLATE_INDEX" val="20213636"/>
  <p:tag name="KSO_WM_UNIT_LAYERLEVEL" val="1"/>
  <p:tag name="KSO_WM_TAG_VERSION" val="1.0"/>
  <p:tag name="KSO_WM_BEAUTIFY_FLAG" val="#wm#"/>
  <p:tag name="KSO_WM_CHIP_GROUPID" val="5efd8d2c81ee359a788b1dc0"/>
  <p:tag name="KSO_WM_CHIP_XID" val="5efd8d2c81ee359a788b1dc1"/>
  <p:tag name="KSO_WM_UNIT_FILL_FORE_SCHEMECOLOR_INDEX_BRIGHTNESS" val="-0.05"/>
  <p:tag name="KSO_WM_UNIT_FILL_FORE_SCHEMECOLOR_INDEX" val="14"/>
  <p:tag name="KSO_WM_UNIT_FILL_BACK_SCHEMECOLOR_INDEX_BRIGHTNESS" val="0"/>
  <p:tag name="KSO_WM_UNIT_FILL_BACK_SCHEMECOLOR_INDEX" val="14"/>
  <p:tag name="KSO_WM_UNIT_FILL_TYPE" val="2"/>
  <p:tag name="KSO_WM_UNIT_TEXT_FILL_FORE_SCHEMECOLOR_INDEX_BRIGHTNESS" val="0"/>
  <p:tag name="KSO_WM_UNIT_TEXT_FILL_FORE_SCHEMECOLOR_INDEX" val="2"/>
  <p:tag name="KSO_WM_UNIT_TEXT_FILL_TYPE" val="1"/>
  <p:tag name="KSO_WM_UNIT_VALUE" val="63"/>
  <p:tag name="KSO_WM_TEMPLATE_ASSEMBLE_XID" val="60656f694054ed1e2fb80994"/>
  <p:tag name="KSO_WM_TEMPLATE_ASSEMBLE_GROUPID" val="60656f694054ed1e2fb80994"/>
</p:tagLst>
</file>

<file path=ppt/tags/tag1433.xml><?xml version="1.0" encoding="utf-8"?>
<p:tagLst xmlns:p="http://schemas.openxmlformats.org/presentationml/2006/main">
  <p:tag name="KSO_WM_UNIT_ADJUSTLAYOUT_ID" val="63"/>
  <p:tag name="KSO_WM_UNIT_COLOR_SCHEME_SHAPE_ID" val="63"/>
  <p:tag name="KSO_WM_UNIT_COLOR_SCHEME_PARENT_PAGE" val="0_1"/>
  <p:tag name="KSO_WM_UNIT_BLOCK" val="0"/>
  <p:tag name="KSO_WM_UNIT_SM_LIMIT_TYPE" val="2"/>
  <p:tag name="KSO_WM_UNIT_DEC_AREA_ID" val="fd79299ae80242808b6b38814397d7c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HIGHLIGHT" val="0"/>
  <p:tag name="KSO_WM_UNIT_COMPATIBLE" val="0"/>
  <p:tag name="KSO_WM_UNIT_DIAGRAM_ISNUMVISUAL" val="0"/>
  <p:tag name="KSO_WM_UNIT_DIAGRAM_ISREFERUNIT" val="0"/>
  <p:tag name="KSO_WM_UNIT_TYPE" val="i"/>
  <p:tag name="KSO_WM_UNIT_INDEX" val="3"/>
  <p:tag name="KSO_WM_UNIT_ID" val="diagram20213636_1*i*3"/>
  <p:tag name="KSO_WM_TEMPLATE_CATEGORY" val="diagram"/>
  <p:tag name="KSO_WM_TEMPLATE_INDEX" val="20213636"/>
  <p:tag name="KSO_WM_UNIT_LAYERLEVEL" val="1"/>
  <p:tag name="KSO_WM_TAG_VERSION" val="1.0"/>
  <p:tag name="KSO_WM_BEAUTIFY_FLAG" val="#wm#"/>
  <p:tag name="KSO_WM_CHIP_GROUPID" val="5efd8d2c81ee359a788b1dc0"/>
  <p:tag name="KSO_WM_CHIP_XID" val="5efd8d2c81ee359a788b1dc1"/>
  <p:tag name="KSO_WM_UNIT_FILL_FORE_SCHEMECOLOR_INDEX_BRIGHTNESS" val="-0.15"/>
  <p:tag name="KSO_WM_UNIT_FILL_FORE_SCHEMECOLOR_INDEX" val="14"/>
  <p:tag name="KSO_WM_UNIT_FILL_BACK_SCHEMECOLOR_INDEX_BRIGHTNESS" val="0"/>
  <p:tag name="KSO_WM_UNIT_FILL_BACK_SCHEMECOLOR_INDEX" val="14"/>
  <p:tag name="KSO_WM_UNIT_FILL_TYPE" val="2"/>
  <p:tag name="KSO_WM_UNIT_TEXT_FILL_FORE_SCHEMECOLOR_INDEX_BRIGHTNESS" val="0"/>
  <p:tag name="KSO_WM_UNIT_TEXT_FILL_FORE_SCHEMECOLOR_INDEX" val="2"/>
  <p:tag name="KSO_WM_UNIT_TEXT_FILL_TYPE" val="1"/>
  <p:tag name="KSO_WM_UNIT_VALUE" val="750"/>
  <p:tag name="KSO_WM_TEMPLATE_ASSEMBLE_XID" val="60656f694054ed1e2fb80994"/>
  <p:tag name="KSO_WM_TEMPLATE_ASSEMBLE_GROUPID" val="60656f694054ed1e2fb80994"/>
</p:tagLst>
</file>

<file path=ppt/tags/tag1434.xml><?xml version="1.0" encoding="utf-8"?>
<p:tagLst xmlns:p="http://schemas.openxmlformats.org/presentationml/2006/main">
  <p:tag name="KSO_WM_UNIT_ADJUSTLAYOUT_ID" val="64"/>
  <p:tag name="KSO_WM_UNIT_COLOR_SCHEME_SHAPE_ID" val="64"/>
  <p:tag name="KSO_WM_UNIT_COLOR_SCHEME_PARENT_PAGE" val="0_1"/>
  <p:tag name="KSO_WM_UNIT_DECOLORIZATION" val="1"/>
  <p:tag name="KSO_WM_UNIT_BLOCK" val="0"/>
  <p:tag name="KSO_WM_UNIT_SM_LIMIT_TYPE" val="2"/>
  <p:tag name="KSO_WM_UNIT_DEC_AREA_ID" val="60990a4491a046b0998955ad9d9fad0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HIGHLIGHT" val="0"/>
  <p:tag name="KSO_WM_UNIT_COMPATIBLE" val="0"/>
  <p:tag name="KSO_WM_UNIT_DIAGRAM_ISNUMVISUAL" val="0"/>
  <p:tag name="KSO_WM_UNIT_DIAGRAM_ISREFERUNIT" val="0"/>
  <p:tag name="KSO_WM_UNIT_TYPE" val="i"/>
  <p:tag name="KSO_WM_UNIT_INDEX" val="4"/>
  <p:tag name="KSO_WM_UNIT_ID" val="diagram20213636_1*i*4"/>
  <p:tag name="KSO_WM_TEMPLATE_CATEGORY" val="diagram"/>
  <p:tag name="KSO_WM_TEMPLATE_INDEX" val="20213636"/>
  <p:tag name="KSO_WM_UNIT_LAYERLEVEL" val="1"/>
  <p:tag name="KSO_WM_TAG_VERSION" val="1.0"/>
  <p:tag name="KSO_WM_BEAUTIFY_FLAG" val="#wm#"/>
  <p:tag name="KSO_WM_CHIP_GROUPID" val="5efd8d2c81ee359a788b1dc0"/>
  <p:tag name="KSO_WM_CHIP_XID" val="5efd8d2c81ee359a788b1dc1"/>
  <p:tag name="KSO_WM_UNIT_LINE_FORE_SCHEMECOLOR_INDEX_BRIGHTNESS" val="-0.15"/>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VALUE" val="987"/>
  <p:tag name="KSO_WM_TEMPLATE_ASSEMBLE_XID" val="60656f694054ed1e2fb80994"/>
  <p:tag name="KSO_WM_TEMPLATE_ASSEMBLE_GROUPID" val="60656f694054ed1e2fb80994"/>
</p:tagLst>
</file>

<file path=ppt/tags/tag1435.xml><?xml version="1.0" encoding="utf-8"?>
<p:tagLst xmlns:p="http://schemas.openxmlformats.org/presentationml/2006/main">
  <p:tag name="KSO_WM_UNIT_ADJUSTLAYOUT_ID" val="65"/>
  <p:tag name="KSO_WM_UNIT_COLOR_SCHEME_SHAPE_ID" val="65"/>
  <p:tag name="KSO_WM_UNIT_COLOR_SCHEME_PARENT_PAGE" val="0_1"/>
  <p:tag name="KSO_WM_UNIT_BLOCK" val="0"/>
  <p:tag name="KSO_WM_UNIT_SM_LIMIT_TYPE" val="2"/>
  <p:tag name="KSO_WM_UNIT_DEC_AREA_ID" val="64f98742acdb40a2bf23a4620074bdc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HIGHLIGHT" val="0"/>
  <p:tag name="KSO_WM_UNIT_COMPATIBLE" val="0"/>
  <p:tag name="KSO_WM_UNIT_DIAGRAM_ISNUMVISUAL" val="0"/>
  <p:tag name="KSO_WM_UNIT_DIAGRAM_ISREFERUNIT" val="0"/>
  <p:tag name="KSO_WM_UNIT_TYPE" val="i"/>
  <p:tag name="KSO_WM_UNIT_INDEX" val="5"/>
  <p:tag name="KSO_WM_UNIT_ID" val="diagram20213636_1*i*5"/>
  <p:tag name="KSO_WM_TEMPLATE_CATEGORY" val="diagram"/>
  <p:tag name="KSO_WM_TEMPLATE_INDEX" val="20213636"/>
  <p:tag name="KSO_WM_UNIT_LAYERLEVEL" val="1"/>
  <p:tag name="KSO_WM_TAG_VERSION" val="1.0"/>
  <p:tag name="KSO_WM_BEAUTIFY_FLAG" val="#wm#"/>
  <p:tag name="KSO_WM_CHIP_GROUPID" val="5efd8d2c81ee359a788b1dc0"/>
  <p:tag name="KSO_WM_CHIP_XID" val="5efd8d2c81ee359a788b1dc1"/>
  <p:tag name="KSO_WM_UNIT_LINE_FORE_SCHEMECOLOR_INDEX_BRIGHTNESS" val="0.1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987"/>
  <p:tag name="KSO_WM_TEMPLATE_ASSEMBLE_XID" val="60656f694054ed1e2fb80994"/>
  <p:tag name="KSO_WM_TEMPLATE_ASSEMBLE_GROUPID" val="60656f694054ed1e2fb80994"/>
</p:tagLst>
</file>

<file path=ppt/tags/tag1436.xml><?xml version="1.0" encoding="utf-8"?>
<p:tagLst xmlns:p="http://schemas.openxmlformats.org/presentationml/2006/main">
  <p:tag name="KSO_WM_UNIT_ADJUSTLAYOUT_ID" val="68"/>
  <p:tag name="KSO_WM_UNIT_COLOR_SCHEME_SHAPE_ID" val="68"/>
  <p:tag name="KSO_WM_UNIT_COLOR_SCHEME_PARENT_PAGE" val="0_1"/>
  <p:tag name="KSO_WM_UNIT_DECOLORIZATION" val="1"/>
  <p:tag name="KSO_WM_UNIT_BLOCK" val="0"/>
  <p:tag name="KSO_WM_UNIT_SM_LIMIT_TYPE" val="2"/>
  <p:tag name="KSO_WM_UNIT_DEC_AREA_ID" val="094935a61e8a4176ae5df096d2c04d8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HIGHLIGHT" val="0"/>
  <p:tag name="KSO_WM_UNIT_COMPATIBLE" val="0"/>
  <p:tag name="KSO_WM_UNIT_DIAGRAM_ISNUMVISUAL" val="0"/>
  <p:tag name="KSO_WM_UNIT_DIAGRAM_ISREFERUNIT" val="0"/>
  <p:tag name="KSO_WM_UNIT_TYPE" val="i"/>
  <p:tag name="KSO_WM_UNIT_INDEX" val="6"/>
  <p:tag name="KSO_WM_UNIT_ID" val="diagram20213636_1*i*6"/>
  <p:tag name="KSO_WM_TEMPLATE_CATEGORY" val="diagram"/>
  <p:tag name="KSO_WM_TEMPLATE_INDEX" val="20213636"/>
  <p:tag name="KSO_WM_UNIT_LAYERLEVEL" val="1"/>
  <p:tag name="KSO_WM_TAG_VERSION" val="1.0"/>
  <p:tag name="KSO_WM_BEAUTIFY_FLAG" val="#wm#"/>
  <p:tag name="KSO_WM_CHIP_GROUPID" val="5efd8d2c81ee359a788b1dc0"/>
  <p:tag name="KSO_WM_CHIP_XID" val="5efd8d2c81ee359a788b1dc1"/>
  <p:tag name="KSO_WM_UNIT_LINE_FORE_SCHEMECOLOR_INDEX_BRIGHTNESS" val="-0.15"/>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VALUE" val="255"/>
  <p:tag name="KSO_WM_TEMPLATE_ASSEMBLE_XID" val="60656f694054ed1e2fb80994"/>
  <p:tag name="KSO_WM_TEMPLATE_ASSEMBLE_GROUPID" val="60656f694054ed1e2fb80994"/>
</p:tagLst>
</file>

<file path=ppt/tags/tag1437.xml><?xml version="1.0" encoding="utf-8"?>
<p:tagLst xmlns:p="http://schemas.openxmlformats.org/presentationml/2006/main">
  <p:tag name="KSO_WM_UNIT_ADJUSTLAYOUT_ID" val="71"/>
  <p:tag name="KSO_WM_UNIT_COLOR_SCHEME_SHAPE_ID" val="71"/>
  <p:tag name="KSO_WM_UNIT_COLOR_SCHEME_PARENT_PAGE" val="0_1"/>
  <p:tag name="KSO_WM_UNIT_DECOLORIZATION" val="1"/>
  <p:tag name="KSO_WM_UNIT_BLOCK" val="0"/>
  <p:tag name="KSO_WM_UNIT_SM_LIMIT_TYPE" val="2"/>
  <p:tag name="KSO_WM_UNIT_DEC_AREA_ID" val="6f74c30187c54981af0610fc807a3d68"/>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HIGHLIGHT" val="0"/>
  <p:tag name="KSO_WM_UNIT_COMPATIBLE" val="0"/>
  <p:tag name="KSO_WM_UNIT_DIAGRAM_ISNUMVISUAL" val="0"/>
  <p:tag name="KSO_WM_UNIT_DIAGRAM_ISREFERUNIT" val="0"/>
  <p:tag name="KSO_WM_UNIT_TYPE" val="i"/>
  <p:tag name="KSO_WM_UNIT_INDEX" val="7"/>
  <p:tag name="KSO_WM_UNIT_ID" val="diagram20213636_1*i*7"/>
  <p:tag name="KSO_WM_TEMPLATE_CATEGORY" val="diagram"/>
  <p:tag name="KSO_WM_TEMPLATE_INDEX" val="20213636"/>
  <p:tag name="KSO_WM_UNIT_LAYERLEVEL" val="1"/>
  <p:tag name="KSO_WM_TAG_VERSION" val="1.0"/>
  <p:tag name="KSO_WM_BEAUTIFY_FLAG" val="#wm#"/>
  <p:tag name="KSO_WM_CHIP_GROUPID" val="5efd8d2c81ee359a788b1dc0"/>
  <p:tag name="KSO_WM_CHIP_XID" val="5efd8d2c81ee359a788b1dc1"/>
  <p:tag name="KSO_WM_TEMPLATE_ASSEMBLE_XID" val="60656f694054ed1e2fb80994"/>
  <p:tag name="KSO_WM_TEMPLATE_ASSEMBLE_GROUPID" val="60656f694054ed1e2fb80994"/>
</p:tagLst>
</file>

<file path=ppt/tags/tag1438.xml><?xml version="1.0" encoding="utf-8"?>
<p:tagLst xmlns:p="http://schemas.openxmlformats.org/presentationml/2006/main">
  <p:tag name="KSO_WM_UNIT_ADJUSTLAYOUT_ID" val="75"/>
  <p:tag name="KSO_WM_UNIT_COLOR_SCHEME_SHAPE_ID" val="75"/>
  <p:tag name="KSO_WM_UNIT_COLOR_SCHEME_PARENT_PAGE" val="0_1"/>
  <p:tag name="KSO_WM_UNIT_DECOLORIZATION" val="1"/>
  <p:tag name="KSO_WM_UNIT_SM_LIMIT_TYPE" val="2"/>
  <p:tag name="KSO_WM_UNIT_HIGHLIGHT" val="0"/>
  <p:tag name="KSO_WM_UNIT_COMPATIBLE" val="0"/>
  <p:tag name="KSO_WM_UNIT_DIAGRAM_ISNUMVISUAL" val="0"/>
  <p:tag name="KSO_WM_UNIT_DIAGRAM_ISREFERUNIT" val="0"/>
  <p:tag name="KSO_WM_UNIT_TYPE" val="i"/>
  <p:tag name="KSO_WM_UNIT_INDEX" val="8"/>
  <p:tag name="KSO_WM_UNIT_ID" val="diagram20213636_1*i*8"/>
  <p:tag name="KSO_WM_TEMPLATE_CATEGORY" val="diagram"/>
  <p:tag name="KSO_WM_TEMPLATE_INDEX" val="20213636"/>
  <p:tag name="KSO_WM_UNIT_LAYERLEVEL" val="1"/>
  <p:tag name="KSO_WM_TAG_VERSION" val="1.0"/>
  <p:tag name="KSO_WM_BEAUTIFY_FLAG" val="#wm#"/>
  <p:tag name="KSO_WM_CHIP_GROUPID" val="5efd8d2c81ee359a788b1dc0"/>
  <p:tag name="KSO_WM_CHIP_XID" val="5efd8d2c81ee359a788b1dc1"/>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60656f694054ed1e2fb80994"/>
  <p:tag name="KSO_WM_TEMPLATE_ASSEMBLE_GROUPID" val="60656f694054ed1e2fb80994"/>
</p:tagLst>
</file>

<file path=ppt/tags/tag1439.xml><?xml version="1.0" encoding="utf-8"?>
<p:tagLst xmlns:p="http://schemas.openxmlformats.org/presentationml/2006/main">
  <p:tag name="KSO_WM_UNIT_ADJUSTLAYOUT_ID" val="76"/>
  <p:tag name="KSO_WM_UNIT_COLOR_SCHEME_SHAPE_ID" val="76"/>
  <p:tag name="KSO_WM_UNIT_COLOR_SCHEME_PARENT_PAGE" val="0_1"/>
  <p:tag name="KSO_WM_UNIT_DECOLORIZATION" val="1"/>
  <p:tag name="KSO_WM_UNIT_SM_LIMIT_TYPE" val="2"/>
  <p:tag name="KSO_WM_UNIT_HIGHLIGHT" val="0"/>
  <p:tag name="KSO_WM_UNIT_COMPATIBLE" val="0"/>
  <p:tag name="KSO_WM_UNIT_DIAGRAM_ISNUMVISUAL" val="0"/>
  <p:tag name="KSO_WM_UNIT_DIAGRAM_ISREFERUNIT" val="0"/>
  <p:tag name="KSO_WM_UNIT_TYPE" val="i"/>
  <p:tag name="KSO_WM_UNIT_INDEX" val="9"/>
  <p:tag name="KSO_WM_UNIT_ID" val="diagram20213636_1*i*9"/>
  <p:tag name="KSO_WM_TEMPLATE_CATEGORY" val="diagram"/>
  <p:tag name="KSO_WM_TEMPLATE_INDEX" val="20213636"/>
  <p:tag name="KSO_WM_UNIT_LAYERLEVEL" val="1"/>
  <p:tag name="KSO_WM_TAG_VERSION" val="1.0"/>
  <p:tag name="KSO_WM_BEAUTIFY_FLAG" val="#wm#"/>
  <p:tag name="KSO_WM_CHIP_GROUPID" val="5efd8d2c81ee359a788b1dc0"/>
  <p:tag name="KSO_WM_CHIP_XID" val="5efd8d2c81ee359a788b1dc1"/>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60656f694054ed1e2fb80994"/>
  <p:tag name="KSO_WM_TEMPLATE_ASSEMBLE_GROUPID" val="60656f694054ed1e2fb80994"/>
</p:tagLst>
</file>

<file path=ppt/tags/tag144.xml><?xml version="1.0" encoding="utf-8"?>
<p:tagLst xmlns:p="http://schemas.openxmlformats.org/presentationml/2006/main">
  <p:tag name="KSO_WM_UNIT_DECOLORIZATION" val="1"/>
  <p:tag name="KSO_WM_UNIT_COLOR_SCHEME_SHAPE_ID" val="5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6"/>
  <p:tag name="KSO_WM_UNIT_ID" val="diagram20194654_1*i*46"/>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440.xml><?xml version="1.0" encoding="utf-8"?>
<p:tagLst xmlns:p="http://schemas.openxmlformats.org/presentationml/2006/main">
  <p:tag name="KSO_WM_UNIT_ADJUSTLAYOUT_ID" val="72"/>
  <p:tag name="KSO_WM_UNIT_COLOR_SCHEME_SHAPE_ID" val="72"/>
  <p:tag name="KSO_WM_UNIT_COLOR_SCHEME_PARENT_PAGE" val="0_1"/>
  <p:tag name="KSO_WM_UNIT_BLOCK" val="0"/>
  <p:tag name="KSO_WM_UNIT_SM_LIMIT_TYPE" val="2"/>
  <p:tag name="KSO_WM_UNIT_DEC_AREA_ID" val="e630323a977c44c78b283d41e994cc2a"/>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HIGHLIGHT" val="0"/>
  <p:tag name="KSO_WM_UNIT_COMPATIBLE" val="0"/>
  <p:tag name="KSO_WM_UNIT_DIAGRAM_ISNUMVISUAL" val="0"/>
  <p:tag name="KSO_WM_UNIT_DIAGRAM_ISREFERUNIT" val="0"/>
  <p:tag name="KSO_WM_UNIT_TYPE" val="i"/>
  <p:tag name="KSO_WM_UNIT_INDEX" val="10"/>
  <p:tag name="KSO_WM_UNIT_ID" val="diagram20213636_1*i*10"/>
  <p:tag name="KSO_WM_TEMPLATE_CATEGORY" val="diagram"/>
  <p:tag name="KSO_WM_TEMPLATE_INDEX" val="20213636"/>
  <p:tag name="KSO_WM_UNIT_LAYERLEVEL" val="1"/>
  <p:tag name="KSO_WM_TAG_VERSION" val="1.0"/>
  <p:tag name="KSO_WM_BEAUTIFY_FLAG" val="#wm#"/>
  <p:tag name="KSO_WM_CHIP_GROUPID" val="5efd8d2c81ee359a788b1dc0"/>
  <p:tag name="KSO_WM_CHIP_XID" val="5efd8d2c81ee359a788b1dc1"/>
  <p:tag name="KSO_WM_TEMPLATE_ASSEMBLE_XID" val="60656f694054ed1e2fb80994"/>
  <p:tag name="KSO_WM_TEMPLATE_ASSEMBLE_GROUPID" val="60656f694054ed1e2fb80994"/>
</p:tagLst>
</file>

<file path=ppt/tags/tag1441.xml><?xml version="1.0" encoding="utf-8"?>
<p:tagLst xmlns:p="http://schemas.openxmlformats.org/presentationml/2006/main">
  <p:tag name="KSO_WM_UNIT_ADJUSTLAYOUT_ID" val="73"/>
  <p:tag name="KSO_WM_UNIT_COLOR_SCHEME_SHAPE_ID" val="73"/>
  <p:tag name="KSO_WM_UNIT_COLOR_SCHEME_PARENT_PAGE" val="0_1"/>
  <p:tag name="KSO_WM_UNIT_SM_LIMIT_TYPE" val="2"/>
  <p:tag name="KSO_WM_UNIT_HIGHLIGHT" val="0"/>
  <p:tag name="KSO_WM_UNIT_COMPATIBLE" val="0"/>
  <p:tag name="KSO_WM_UNIT_DIAGRAM_ISNUMVISUAL" val="0"/>
  <p:tag name="KSO_WM_UNIT_DIAGRAM_ISREFERUNIT" val="0"/>
  <p:tag name="KSO_WM_UNIT_TYPE" val="i"/>
  <p:tag name="KSO_WM_UNIT_INDEX" val="11"/>
  <p:tag name="KSO_WM_UNIT_ID" val="diagram20213636_1*i*11"/>
  <p:tag name="KSO_WM_TEMPLATE_CATEGORY" val="diagram"/>
  <p:tag name="KSO_WM_TEMPLATE_INDEX" val="20213636"/>
  <p:tag name="KSO_WM_UNIT_LAYERLEVEL" val="1"/>
  <p:tag name="KSO_WM_TAG_VERSION" val="1.0"/>
  <p:tag name="KSO_WM_BEAUTIFY_FLAG" val="#wm#"/>
  <p:tag name="KSO_WM_CHIP_GROUPID" val="5efd8d2c81ee359a788b1dc0"/>
  <p:tag name="KSO_WM_CHIP_XID" val="5efd8d2c81ee359a788b1dc1"/>
  <p:tag name="KSO_WM_UNIT_LINE_FORE_SCHEMECOLOR_INDEX_BRIGHTNESS" val="0.1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2"/>
  <p:tag name="KSO_WM_TEMPLATE_ASSEMBLE_XID" val="60656f694054ed1e2fb80994"/>
  <p:tag name="KSO_WM_TEMPLATE_ASSEMBLE_GROUPID" val="60656f694054ed1e2fb80994"/>
</p:tagLst>
</file>

<file path=ppt/tags/tag1442.xml><?xml version="1.0" encoding="utf-8"?>
<p:tagLst xmlns:p="http://schemas.openxmlformats.org/presentationml/2006/main">
  <p:tag name="KSO_WM_UNIT_ADJUSTLAYOUT_ID" val="74"/>
  <p:tag name="KSO_WM_UNIT_COLOR_SCHEME_SHAPE_ID" val="74"/>
  <p:tag name="KSO_WM_UNIT_COLOR_SCHEME_PARENT_PAGE" val="0_1"/>
  <p:tag name="KSO_WM_UNIT_SM_LIMIT_TYPE" val="2"/>
  <p:tag name="KSO_WM_UNIT_HIGHLIGHT" val="0"/>
  <p:tag name="KSO_WM_UNIT_COMPATIBLE" val="0"/>
  <p:tag name="KSO_WM_UNIT_DIAGRAM_ISNUMVISUAL" val="0"/>
  <p:tag name="KSO_WM_UNIT_DIAGRAM_ISREFERUNIT" val="0"/>
  <p:tag name="KSO_WM_UNIT_TYPE" val="i"/>
  <p:tag name="KSO_WM_UNIT_INDEX" val="12"/>
  <p:tag name="KSO_WM_UNIT_ID" val="diagram20213636_1*i*12"/>
  <p:tag name="KSO_WM_TEMPLATE_CATEGORY" val="diagram"/>
  <p:tag name="KSO_WM_TEMPLATE_INDEX" val="20213636"/>
  <p:tag name="KSO_WM_UNIT_LAYERLEVEL" val="1"/>
  <p:tag name="KSO_WM_TAG_VERSION" val="1.0"/>
  <p:tag name="KSO_WM_BEAUTIFY_FLAG" val="#wm#"/>
  <p:tag name="KSO_WM_CHIP_GROUPID" val="5efd8d2c81ee359a788b1dc0"/>
  <p:tag name="KSO_WM_CHIP_XID" val="5efd8d2c81ee359a788b1dc1"/>
  <p:tag name="KSO_WM_UNIT_LINE_FORE_SCHEMECOLOR_INDEX_BRIGHTNESS" val="0.1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2"/>
  <p:tag name="KSO_WM_TEMPLATE_ASSEMBLE_XID" val="60656f694054ed1e2fb80994"/>
  <p:tag name="KSO_WM_TEMPLATE_ASSEMBLE_GROUPID" val="60656f694054ed1e2fb80994"/>
</p:tagLst>
</file>

<file path=ppt/tags/tag1443.xml><?xml version="1.0" encoding="utf-8"?>
<p:tagLst xmlns:p="http://schemas.openxmlformats.org/presentationml/2006/main">
  <p:tag name="KSO_WM_UNIT_VALUE" val="1015*1015"/>
  <p:tag name="KSO_WM_UNIT_HIGHLIGHT" val="0"/>
  <p:tag name="KSO_WM_UNIT_COMPATIBLE" val="1"/>
  <p:tag name="KSO_WM_UNIT_DIAGRAM_ISNUMVISUAL" val="0"/>
  <p:tag name="KSO_WM_UNIT_DIAGRAM_ISREFERUNIT" val="0"/>
  <p:tag name="KSO_WM_UNIT_TYPE" val="d"/>
  <p:tag name="KSO_WM_UNIT_INDEX" val="1"/>
  <p:tag name="KSO_WM_UNIT_ID" val="diagram20213636_1*d*1"/>
  <p:tag name="KSO_WM_TEMPLATE_CATEGORY" val="diagram"/>
  <p:tag name="KSO_WM_TEMPLATE_INDEX" val="20213636"/>
  <p:tag name="KSO_WM_UNIT_LAYERLEVEL" val="1"/>
  <p:tag name="KSO_WM_TAG_VERSION" val="1.0"/>
  <p:tag name="KSO_WM_BEAUTIFY_FLAG" val="#wm#"/>
  <p:tag name="KSO_WM_CHIP_GROUPID" val="5e7310da9a230a26b9e88a19"/>
  <p:tag name="KSO_WM_CHIP_XID" val="5e7310da9a230a26b9e88a1a"/>
  <p:tag name="KSO_WM_UNIT_DEC_AREA_ID" val="f069c38b6b6d4387b23a1e1e5dc00ef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4a10ac8e76ab4988ba9615b6d006bac2"/>
  <p:tag name="KSO_WM_TEMPLATE_ASSEMBLE_XID" val="60656f694054ed1e2fb80994"/>
  <p:tag name="KSO_WM_TEMPLATE_ASSEMBLE_GROUPID" val="60656f694054ed1e2fb80994"/>
  <p:tag name="KSO_WM_UNIT_PICTURE_CLIP_FLAG" val="0"/>
</p:tagLst>
</file>

<file path=ppt/tags/tag1444.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3636_1*a*1"/>
  <p:tag name="KSO_WM_TEMPLATE_CATEGORY" val="diagram"/>
  <p:tag name="KSO_WM_TEMPLATE_INDEX" val="20213636"/>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8aeeb6e96c064044a6008e9fb5972a3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b8eb6c62bcc41bca268b6f529095efa"/>
  <p:tag name="KSO_WM_UNIT_SUPPORT_BIG_FONT" val="1"/>
  <p:tag name="KSO_WM_UNIT_TEXT_FILL_FORE_SCHEMECOLOR_INDEX_BRIGHTNESS" val="0"/>
  <p:tag name="KSO_WM_UNIT_TEXT_FILL_FORE_SCHEMECOLOR_INDEX" val="13"/>
  <p:tag name="KSO_WM_UNIT_TEXT_FILL_TYPE" val="1"/>
  <p:tag name="KSO_WM_TEMPLATE_ASSEMBLE_XID" val="60656f694054ed1e2fb80994"/>
  <p:tag name="KSO_WM_TEMPLATE_ASSEMBLE_GROUPID" val="60656f694054ed1e2fb80994"/>
</p:tagLst>
</file>

<file path=ppt/tags/tag14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46.xml><?xml version="1.0" encoding="utf-8"?>
<p:tagLst xmlns:p="http://schemas.openxmlformats.org/presentationml/2006/main">
  <p:tag name="KSO_WM_SLIDE_CONSTRAINT" val="%7b%22slideConstraint%22%3a%7b%22seriesAreas%22%3a%5b%5d%2c%22singleAreas%22%3a%5b%7b%22shapes%22%3a%5b19%5d%2c%22serialConstraintIndex%22%3a-1%2c%22areatextmark%22%3a0%2c%22pictureprocessmark%22%3a0%7d%5d%7d%7d"/>
  <p:tag name="KSO_WM_SLIDE_COLORSCHEME_VERSION" val="3.2"/>
  <p:tag name="KSO_WM_SLIDE_LAYOUT_INFO" val="{&quot;backgroundInfo&quot;:[{&quot;bottom&quot;:0,&quot;bottomAbs&quot;:false,&quot;left&quot;:0,&quot;leftAbs&quot;:false,&quot;right&quot;:0,&quot;rightAbs&quot;:false,&quot;top&quot;:0,&quot;topAbs&quot;:false,&quot;type&quot;:&quot;general&quot;}],&quot;direction&quot;:1,&quot;id&quot;:&quot;2021-04-01T15:44:55&quot;,&quot;maxSize&quot;:{&quot;size1&quot;:41.200000000000003},&quot;minSize&quot;:{&quot;size1&quot;:41.200000000000003},&quot;normalSize&quot;:{&quot;size1&quot;:41.200000000000003},&quot;subLayout&quot;:[{&quot;id&quot;:&quot;2021-04-01T15:44:55&quot;,&quot;margin&quot;:{&quot;bottom&quot;:2.5399999618530273,&quot;left&quot;:3.3870000839233398,&quot;right&quot;:0.42300000786781311,&quot;top&quot;:2.9630000591278076},&quot;type&quot;:0},{&quot;id&quot;:&quot;2021-04-01T15:44:55&quot;,&quot;margin&quot;:{&quot;bottom&quot;:6.7729997634887695,&quot;left&quot;:1.7020000219345093,&quot;right&quot;:3.809999942779541,&quot;top&quot;:8.0430002212524414},&quot;type&quot;:0}],&quot;type&quot;:0}"/>
  <p:tag name="KSO_WM_SLIDE_BACKGROUND" val="[&quot;general&quot;]"/>
  <p:tag name="KSO_WM_SLIDE_RATIO" val="1.777778"/>
  <p:tag name="KSO_WM_SLIDE_ID" val="diagram20213636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4*540"/>
  <p:tag name="KSO_WM_SLIDE_POSITION" val="0*0"/>
  <p:tag name="KSO_WM_TAG_VERSION" val="1.0"/>
  <p:tag name="KSO_WM_BEAUTIFY_FLAG" val="#wm#"/>
  <p:tag name="KSO_WM_TEMPLATE_CATEGORY" val="diagram"/>
  <p:tag name="KSO_WM_TEMPLATE_INDEX" val="20213636"/>
  <p:tag name="KSO_WM_SLIDE_LAYOUT" val="a_d"/>
  <p:tag name="KSO_WM_SLIDE_LAYOUT_CNT" val="1_1"/>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fill_id&quot;:&quot;8c3789e782d64a8db1011494b7f8e4c2&quot;,&quot;fill_align&quot;:&quot;lm&quot;,&quot;chip_types&quot;:[&quot;picture&quot;]},{&quot;text_align&quot;:&quot;cm&quot;,&quot;text_direction&quot;:&quot;horizontal&quot;,&quot;support_big_font&quot;:true,&quot;fill_id&quot;:&quot;438c312198694d7e90d6eeedb9ae7024&quot;,&quot;fill_align&quot;:&quot;cm&quot;,&quot;chip_types&quot;:[&quot;header&quot;]}],[{&quot;text_align&quot;:&quot;lm&quot;,&quot;text_direction&quot;:&quot;horizontal&quot;,&quot;support_big_font&quot;:false,&quot;fill_id&quot;:&quot;8c3789e782d64a8db1011494b7f8e4c2&quot;,&quot;fill_align&quot;:&quot;lm&quot;,&quot;chip_types&quot;:[&quot;picture&quot;]},{&quot;text_align&quot;:&quot;lm&quot;,&quot;text_direction&quot;:&quot;horizontal&quot;,&quot;support_big_font&quot;:true,&quot;fill_id&quot;:&quot;438c312198694d7e90d6eeedb9ae7024&quot;,&quot;fill_align&quot;:&quot;cm&quot;,&quot;chip_types&quot;:[&quot;text&quot;]}]]"/>
  <p:tag name="KSO_WM_CHIP_XID" val="5efd8d2c81ee359a788b1dc1"/>
  <p:tag name="KSO_WM_CHIP_DECFILLPROP" val="[]"/>
  <p:tag name="KSO_WM_SLIDE_CAN_ADD_NAVIGATION" val="1"/>
  <p:tag name="KSO_WM_CHIP_GROUPID" val="5efd8d2c81ee359a788b1dc0"/>
  <p:tag name="KSO_WM_SLIDE_BK_DARK_LIGHT" val="2"/>
  <p:tag name="KSO_WM_SLIDE_BACKGROUND_TYPE" val="general"/>
  <p:tag name="KSO_WM_SLIDE_SUPPORT_FEATURE_TYPE" val="0"/>
  <p:tag name="KSO_WM_TEMPLATE_ASSEMBLE_XID" val="60656f694054ed1e2fb80994"/>
  <p:tag name="KSO_WM_TEMPLATE_ASSEMBLE_GROUPID" val="60656f694054ed1e2fb80994"/>
</p:tagLst>
</file>

<file path=ppt/tags/tag1447.xml><?xml version="1.0" encoding="utf-8"?>
<p:tagLst xmlns:p="http://schemas.openxmlformats.org/presentationml/2006/main">
  <p:tag name="KSO_WM_UNIT_VALUE" val="1142*846"/>
  <p:tag name="KSO_WM_UNIT_HIGHLIGHT" val="0"/>
  <p:tag name="KSO_WM_UNIT_COMPATIBLE" val="0"/>
  <p:tag name="KSO_WM_UNIT_DIAGRAM_ISNUMVISUAL" val="0"/>
  <p:tag name="KSO_WM_UNIT_DIAGRAM_ISREFERUNIT" val="0"/>
  <p:tag name="KSO_WM_UNIT_TYPE" val="d"/>
  <p:tag name="KSO_WM_UNIT_INDEX" val="2"/>
  <p:tag name="KSO_WM_UNIT_ID" val="diagram20207569_1*d*2"/>
  <p:tag name="KSO_WM_TEMPLATE_CATEGORY" val="diagram"/>
  <p:tag name="KSO_WM_TEMPLATE_INDEX" val="20207569"/>
  <p:tag name="KSO_WM_UNIT_LAYERLEVEL" val="1"/>
  <p:tag name="KSO_WM_TAG_VERSION" val="1.0"/>
  <p:tag name="KSO_WM_BEAUTIFY_FLAG" val="#wm#"/>
  <p:tag name="KSO_WM_CHIP_GROUPID" val="5e7310da9a230a26b9e88a19"/>
  <p:tag name="KSO_WM_CHIP_XID" val="5e7310da9a230a26b9e88a1a"/>
  <p:tag name="KSO_WM_UNIT_DEC_AREA_ID" val="4f66830fc9a94176834cf384d5619c8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ea6dc269c15349fc8dc90d63af9f207e"/>
  <p:tag name="KSO_WM_TEMPLATE_ASSEMBLE_XID" val="60656e634054ed1e2fb7f794"/>
  <p:tag name="KSO_WM_TEMPLATE_ASSEMBLE_GROUPID" val="60656e634054ed1e2fb7f794"/>
  <p:tag name="KSO_WM_UNIT_PICTURE_CLIP_FLAG" val="0"/>
</p:tagLst>
</file>

<file path=ppt/tags/tag1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7569_1*i*1"/>
  <p:tag name="KSO_WM_TEMPLATE_CATEGORY" val="diagram"/>
  <p:tag name="KSO_WM_TEMPLATE_INDEX" val="20207569"/>
  <p:tag name="KSO_WM_UNIT_LAYERLEVEL" val="1"/>
  <p:tag name="KSO_WM_TAG_VERSION" val="1.0"/>
  <p:tag name="KSO_WM_BEAUTIFY_FLAG" val="#wm#"/>
  <p:tag name="KSO_WM_UNIT_BLOCK" val="0"/>
  <p:tag name="KSO_WM_UNIT_SM_LIMIT_TYPE" val="2"/>
  <p:tag name="KSO_WM_UNIT_DEC_AREA_ID" val="f80d8032d40e429dbaa3e0c68398956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d745d3afe44fab1839bd0c"/>
  <p:tag name="KSO_WM_CHIP_XID" val="5ed4bda7dc9151b23fac6b44"/>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156"/>
  <p:tag name="KSO_WM_TEMPLATE_ASSEMBLE_XID" val="60656e634054ed1e2fb7f794"/>
  <p:tag name="KSO_WM_TEMPLATE_ASSEMBLE_GROUPID" val="60656e634054ed1e2fb7f794"/>
</p:tagLst>
</file>

<file path=ppt/tags/tag1449.xml><?xml version="1.0" encoding="utf-8"?>
<p:tagLst xmlns:p="http://schemas.openxmlformats.org/presentationml/2006/main">
  <p:tag name="KSO_WM_UNIT_BLOCK" val="0"/>
  <p:tag name="KSO_WM_UNIT_HIGHLIGHT" val="0"/>
  <p:tag name="KSO_WM_UNIT_COMPATIBLE" val="0"/>
  <p:tag name="KSO_WM_UNIT_DIAGRAM_ISNUMVISUAL" val="0"/>
  <p:tag name="KSO_WM_UNIT_DIAGRAM_ISREFERUNIT" val="0"/>
  <p:tag name="KSO_WM_UNIT_TYPE" val="i"/>
  <p:tag name="KSO_WM_UNIT_INDEX" val="2"/>
  <p:tag name="KSO_WM_UNIT_ID" val="diagram20207569_1*i*2"/>
  <p:tag name="KSO_WM_TEMPLATE_CATEGORY" val="diagram"/>
  <p:tag name="KSO_WM_TEMPLATE_INDEX" val="20207569"/>
  <p:tag name="KSO_WM_UNIT_LAYERLEVEL" val="1"/>
  <p:tag name="KSO_WM_TAG_VERSION" val="1.0"/>
  <p:tag name="KSO_WM_BEAUTIFY_FLAG" val="#wm#"/>
  <p:tag name="KSO_WM_UNIT_DEC_AREA_ID" val="4d7cf7d96a0a4e06905545b76a05017e"/>
  <p:tag name="KSO_WM_UNIT_SM_LIMIT_TYPE" val="2"/>
  <p:tag name="KSO_WM_UNIT_DECORATE_INFO" val="{&quot;DecorateInfoH&quot;:{&quot;IsAbs&quot;:true},&quot;DecorateInfoW&quot;:{&quot;IsAbs&quot;:true},&quot;DecorateInfoX&quot;:{&quot;IsAbs&quot;:true,&quot;Pos&quot;:0},&quot;DecorateInfoY&quot;:{&quot;IsAbs&quot;:true,&quot;Pos&quot;:0},&quot;ReferentInfo&quot;:{&quot;Id&quot;:&quot;99cc344aea264815bfdd5e8a4dd79925&quot;,&quot;X&quot;:{&quot;Pos&quot;:0},&quot;Y&quot;:{&quot;Pos&quot;:0}},&quot;whChangeMode&quot;:0}"/>
  <p:tag name="KSO_WM_CHIP_GROUPID" val="5ed745d3afe44fab1839bd0c"/>
  <p:tag name="KSO_WM_CHIP_XID" val="5ed4bda7dc9151b23fac6b44"/>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27"/>
  <p:tag name="KSO_WM_TEMPLATE_ASSEMBLE_XID" val="60656e634054ed1e2fb7f794"/>
  <p:tag name="KSO_WM_TEMPLATE_ASSEMBLE_GROUPID" val="60656e634054ed1e2fb7f794"/>
</p:tagLst>
</file>

<file path=ppt/tags/tag145.xml><?xml version="1.0" encoding="utf-8"?>
<p:tagLst xmlns:p="http://schemas.openxmlformats.org/presentationml/2006/main">
  <p:tag name="KSO_WM_UNIT_DECOLORIZATION" val="1"/>
  <p:tag name="KSO_WM_UNIT_COLOR_SCHEME_SHAPE_ID" val="60"/>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7"/>
  <p:tag name="KSO_WM_UNIT_ID" val="diagram20194654_1*i*47"/>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450.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07569_1*a*1"/>
  <p:tag name="KSO_WM_TEMPLATE_CATEGORY" val="diagram"/>
  <p:tag name="KSO_WM_TEMPLATE_INDEX" val="20207569"/>
  <p:tag name="KSO_WM_UNIT_LAYERLEVEL" val="1"/>
  <p:tag name="KSO_WM_TAG_VERSION" val="1.0"/>
  <p:tag name="KSO_WM_BEAUTIFY_FLAG" val="#wm#"/>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9cc344aea264815bfdd5e8a4dd7992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0140349bdc2749029b48607cedae0824"/>
  <p:tag name="KSO_WM_UNIT_TEXT_FILL_FORE_SCHEMECOLOR_INDEX_BRIGHTNESS" val="0"/>
  <p:tag name="KSO_WM_UNIT_TEXT_FILL_FORE_SCHEMECOLOR_INDEX" val="13"/>
  <p:tag name="KSO_WM_UNIT_TEXT_FILL_TYPE" val="1"/>
  <p:tag name="KSO_WM_TEMPLATE_ASSEMBLE_XID" val="60656e634054ed1e2fb7f794"/>
  <p:tag name="KSO_WM_TEMPLATE_ASSEMBLE_GROUPID" val="60656e634054ed1e2fb7f794"/>
</p:tagLst>
</file>

<file path=ppt/tags/tag14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13897_2*l_h_i*1_1_1"/>
  <p:tag name="KSO_WM_TEMPLATE_CATEGORY" val="diagram"/>
  <p:tag name="KSO_WM_TEMPLATE_INDEX" val="20213897"/>
  <p:tag name="KSO_WM_UNIT_LAYERLEVEL" val="1_1_1"/>
  <p:tag name="KSO_WM_TAG_VERSION" val="1.0"/>
  <p:tag name="KSO_WM_BEAUTIFY_FLAG" val="#wm#"/>
  <p:tag name="KSO_WM_UNIT_USESOURCEFORMAT_APPLY" val="1"/>
  <p:tag name="KSO_WM_UNIT_FILL_FORE_SCHEMECOLOR_INDEX" val="5"/>
  <p:tag name="KSO_WM_UNIT_FILL_TYPE" val="1"/>
  <p:tag name="KSO_WM_UNIT_LINE_FORE_SCHEMECOLOR_INDEX" val="5"/>
  <p:tag name="KSO_WM_UNIT_LINE_FILL_TYPE" val="2"/>
</p:tagLst>
</file>

<file path=ppt/tags/tag14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13897_2*l_h_i*1_1_2"/>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14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13897_2*l_h_i*1_1_3"/>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14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13897_2*l_h_i*1_1_4"/>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14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13897_2*l_h_i*1_2_1"/>
  <p:tag name="KSO_WM_TEMPLATE_CATEGORY" val="diagram"/>
  <p:tag name="KSO_WM_TEMPLATE_INDEX" val="20213897"/>
  <p:tag name="KSO_WM_UNIT_LAYERLEVEL" val="1_1_1"/>
  <p:tag name="KSO_WM_TAG_VERSION" val="1.0"/>
  <p:tag name="KSO_WM_BEAUTIFY_FLAG" val="#wm#"/>
  <p:tag name="KSO_WM_UNIT_USESOURCEFORMAT_APPLY" val="1"/>
  <p:tag name="KSO_WM_UNIT_FILL_FORE_SCHEMECOLOR_INDEX" val="6"/>
  <p:tag name="KSO_WM_UNIT_FILL_TYPE" val="1"/>
  <p:tag name="KSO_WM_UNIT_LINE_FORE_SCHEMECOLOR_INDEX" val="6"/>
  <p:tag name="KSO_WM_UNIT_LINE_FILL_TYPE" val="2"/>
</p:tagLst>
</file>

<file path=ppt/tags/tag14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13897_2*l_h_i*1_2_2"/>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14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13897_2*l_h_i*1_2_3"/>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14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13897_2*l_h_i*1_2_4"/>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14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13897_2*l_h_i*1_3_1"/>
  <p:tag name="KSO_WM_TEMPLATE_CATEGORY" val="diagram"/>
  <p:tag name="KSO_WM_TEMPLATE_INDEX" val="20213897"/>
  <p:tag name="KSO_WM_UNIT_LAYERLEVEL" val="1_1_1"/>
  <p:tag name="KSO_WM_TAG_VERSION" val="1.0"/>
  <p:tag name="KSO_WM_BEAUTIFY_FLAG" val="#wm#"/>
  <p:tag name="KSO_WM_UNIT_USESOURCEFORMAT_APPLY" val="1"/>
  <p:tag name="KSO_WM_UNIT_FILL_FORE_SCHEMECOLOR_INDEX" val="7"/>
  <p:tag name="KSO_WM_UNIT_FILL_TYPE" val="1"/>
  <p:tag name="KSO_WM_UNIT_LINE_FORE_SCHEMECOLOR_INDEX" val="7"/>
  <p:tag name="KSO_WM_UNIT_LINE_FILL_TYPE" val="2"/>
</p:tagLst>
</file>

<file path=ppt/tags/tag146.xml><?xml version="1.0" encoding="utf-8"?>
<p:tagLst xmlns:p="http://schemas.openxmlformats.org/presentationml/2006/main">
  <p:tag name="KSO_WM_UNIT_DECOLORIZATION" val="1"/>
  <p:tag name="KSO_WM_UNIT_COLOR_SCHEME_SHAPE_ID" val="61"/>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8"/>
  <p:tag name="KSO_WM_UNIT_ID" val="diagram20194654_1*i*48"/>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4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13897_2*l_h_i*1_3_2"/>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14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13897_2*l_h_i*1_3_3"/>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14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13897_2*l_h_i*1_3_4"/>
  <p:tag name="KSO_WM_TEMPLATE_CATEGORY" val="diagram"/>
  <p:tag name="KSO_WM_TEMPLATE_INDEX" val="20213897"/>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1463.xml><?xml version="1.0" encoding="utf-8"?>
<p:tagLst xmlns:p="http://schemas.openxmlformats.org/presentationml/2006/main">
  <p:tag name="KSO_WM_UNIT_SUBTYPE" val="a"/>
  <p:tag name="KSO_WM_UNIT_PRESET_TEXT" val="单击此处输入你的正文，文字是您思想的提炼"/>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3897_2*l_h_f*1_1_1"/>
  <p:tag name="KSO_WM_TEMPLATE_CATEGORY" val="diagram"/>
  <p:tag name="KSO_WM_TEMPLATE_INDEX" val="20213897"/>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Lst>
</file>

<file path=ppt/tags/tag1464.xml><?xml version="1.0" encoding="utf-8"?>
<p:tagLst xmlns:p="http://schemas.openxmlformats.org/presentationml/2006/main">
  <p:tag name="KSO_WM_UNIT_SUBTYPE" val="a"/>
  <p:tag name="KSO_WM_UNIT_PRESET_TEXT" val="单击此处输入你的正文，文字是您思想的提炼"/>
  <p:tag name="KSO_WM_UNIT_NOCLEAR" val="0"/>
  <p:tag name="KSO_WM_UNIT_VALUE" val="2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13897_2*l_h_f*1_2_1"/>
  <p:tag name="KSO_WM_TEMPLATE_CATEGORY" val="diagram"/>
  <p:tag name="KSO_WM_TEMPLATE_INDEX" val="20213897"/>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Lst>
</file>

<file path=ppt/tags/tag1465.xml><?xml version="1.0" encoding="utf-8"?>
<p:tagLst xmlns:p="http://schemas.openxmlformats.org/presentationml/2006/main">
  <p:tag name="KSO_WM_UNIT_SUBTYPE" val="a"/>
  <p:tag name="KSO_WM_UNIT_PRESET_TEXT" val="单击此处输入你的正文，文字是您思想的提炼"/>
  <p:tag name="KSO_WM_UNIT_NOCLEAR" val="0"/>
  <p:tag name="KSO_WM_UNIT_VALUE" val="2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13897_2*l_h_f*1_3_1"/>
  <p:tag name="KSO_WM_TEMPLATE_CATEGORY" val="diagram"/>
  <p:tag name="KSO_WM_TEMPLATE_INDEX" val="20213897"/>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Lst>
</file>

<file path=ppt/tags/tag1466.xml><?xml version="1.0" encoding="utf-8"?>
<p:tagLst xmlns:p="http://schemas.openxmlformats.org/presentationml/2006/main">
  <p:tag name="KSO_WM_BEAUTIFY_FLAG" val="#wm#"/>
  <p:tag name="KSO_WM_TEMPLATE_CATEGORY" val="diagram"/>
  <p:tag name="KSO_WM_TEMPLATE_INDEX" val="20207569"/>
  <p:tag name="KSO_WM_SLIDE_BACKGROUND" val="[&quot;general&quot;]"/>
  <p:tag name="KSO_WM_SLIDE_RATIO" val="1.777778"/>
  <p:tag name="KSO_WM_CHIP_INFOS" val="{&quot;type&quot;:0,&quot;layout_type&quot;:&quot;leftright&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d4bda7dc9151b23fac6b44"/>
  <p:tag name="KSO_WM_CHIP_FILLPROP" val="[[{&quot;text_align&quot;:&quot;cm&quot;,&quot;text_direction&quot;:&quot;horizontal&quot;,&quot;support_big_font&quot;:false,&quot;picture_toward&quot;:0,&quot;picture_dockside&quot;:[],&quot;fill_id&quot;:&quot;db9b454e5a7e4c30aff2c383f60b72f4&quot;,&quot;fill_align&quot;:&quot;cm&quot;,&quot;chip_types&quot;:[&quot;picture&quot;]},{&quot;text_align&quot;:&quot;cm&quot;,&quot;text_direction&quot;:&quot;horizontal&quot;,&quot;support_big_font&quot;:false,&quot;picture_toward&quot;:0,&quot;picture_dockside&quot;:[],&quot;fill_id&quot;:&quot;bb9992993f634d80937b01964792d6c6&quot;,&quot;fill_align&quot;:&quot;cm&quot;,&quot;chip_types&quot;:[&quot;header&quot;]},{&quot;text_align&quot;:&quot;lm&quot;,&quot;text_direction&quot;:&quot;horizontal&quot;,&quot;support_features&quot;:[&quot;collage&quot;,&quot;carousel&quot;],&quot;support_big_font&quot;:false,&quot;picture_toward&quot;:0,&quot;picture_dockside&quot;:[],&quot;fill_id&quot;:&quot;62163830e234408ca8ab5335a2e779cd&quot;,&quot;fill_align&quot;:&quot;cm&quot;,&quot;chip_types&quot;:[&quot;diagram&quot;,&quot;pictext&quot;,&quot;text&quot;,&quot;picture&quot;,&quot;chart&quot;,&quot;table&quot;,&quot;video&quot;]}]]"/>
  <p:tag name="KSO_WM_SLIDE_ID" val="diagram2020756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349"/>
  <p:tag name="KSO_WM_SLIDE_POSITION" val="48*95"/>
  <p:tag name="KSO_WM_TAG_VERSION" val="1.0"/>
  <p:tag name="KSO_WM_SLIDE_LAYOUT" val="a_d"/>
  <p:tag name="KSO_WM_SLIDE_LAYOUT_CNT" val="1_2"/>
  <p:tag name="KSO_WM_SLIDE_LAYOUT_INFO" val="{&quot;backgroundInfo&quot;:[{&quot;bottom&quot;:0,&quot;bottomAbs&quot;:false,&quot;left&quot;:0,&quot;leftAbs&quot;:false,&quot;right&quot;:0,&quot;rightAbs&quot;:false,&quot;top&quot;:0,&quot;topAbs&quot;:false,&quot;type&quot;:&quot;general&quot;}],&quot;direction&quot;:1,&quot;id&quot;:&quot;2021-04-01T14:55:40&quot;,&quot;maxSize&quot;:{&quot;size1&quot;:22.453124920527141},&quot;minSize&quot;:{&quot;size1&quot;:22.453124920527141},&quot;normalSize&quot;:{&quot;size1&quot;:22.453124920527141},&quot;subLayout&quot;:[{&quot;id&quot;:&quot;2021-04-01T14:55:40&quot;,&quot;margin&quot;:{&quot;bottom&quot;:6.7729997634887695,&quot;left&quot;:1.6929999589920044,&quot;right&quot;:1.0026547107633071e-15,&quot;top&quot;:5.5029997825622559},&quot;type&quot;:0},{&quot;id&quot;:&quot;2021-04-01T14:55:40&quot;,&quot;margin&quot;:{&quot;bottom&quot;:1.6929999589920044,&quot;left&quot;:8.4670000076293945,&quot;right&quot;:1.6929999589920044,&quot;top&quot;:1.6929999589920044},&quot;type&quot;:0}],&quot;type&quot;:0}"/>
  <p:tag name="KSO_WM_SLIDE_CAN_ADD_NAVIGATION" val="1"/>
  <p:tag name="KSO_WM_CHIP_DECFILLPROP" val="[]"/>
  <p:tag name="KSO_WM_CHIP_GROUPID" val="5ed745d3afe44fab1839bd0c"/>
  <p:tag name="KSO_WM_SLIDE_BK_DARK_LIGHT" val="2"/>
  <p:tag name="KSO_WM_SLIDE_BACKGROUND_TYPE" val="general"/>
  <p:tag name="KSO_WM_SLIDE_SUPPORT_FEATURE_TYPE" val="0"/>
  <p:tag name="KSO_WM_TEMPLATE_ASSEMBLE_XID" val="60656e634054ed1e2fb7f794"/>
  <p:tag name="KSO_WM_TEMPLATE_ASSEMBLE_GROUPID" val="60656e634054ed1e2fb7f794"/>
</p:tagLst>
</file>

<file path=ppt/tags/tag14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17_1*i*1"/>
  <p:tag name="KSO_WM_TEMPLATE_CATEGORY" val="diagram"/>
  <p:tag name="KSO_WM_TEMPLATE_INDEX" val="20205117"/>
  <p:tag name="KSO_WM_UNIT_LAYERLEVEL" val="1"/>
  <p:tag name="KSO_WM_TAG_VERSION" val="1.0"/>
  <p:tag name="KSO_WM_BEAUTIFY_FLAG" val="#wm#"/>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4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17_1*i*2"/>
  <p:tag name="KSO_WM_TEMPLATE_CATEGORY" val="diagram"/>
  <p:tag name="KSO_WM_TEMPLATE_INDEX" val="20205117"/>
  <p:tag name="KSO_WM_UNIT_LAYERLEVEL" val="1"/>
  <p:tag name="KSO_WM_TAG_VERSION" val="1.0"/>
  <p:tag name="KSO_WM_BEAUTIFY_FLAG" val="#wm#"/>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4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17_1*i*3"/>
  <p:tag name="KSO_WM_TEMPLATE_CATEGORY" val="diagram"/>
  <p:tag name="KSO_WM_TEMPLATE_INDEX" val="20205117"/>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47.xml><?xml version="1.0" encoding="utf-8"?>
<p:tagLst xmlns:p="http://schemas.openxmlformats.org/presentationml/2006/main">
  <p:tag name="KSO_WM_UNIT_DECOLORIZATION" val="1"/>
  <p:tag name="KSO_WM_UNIT_COLOR_SCHEME_SHAPE_ID" val="6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9"/>
  <p:tag name="KSO_WM_UNIT_ID" val="diagram20194654_1*i*49"/>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470.xml><?xml version="1.0" encoding="utf-8"?>
<p:tagLst xmlns:p="http://schemas.openxmlformats.org/presentationml/2006/main">
  <p:tag name="KSO_WM_UNIT_TEXT_PART_ID_V2" val="d-4-2"/>
  <p:tag name="KSO_WM_UNIT_ISCONTENTSTITLE" val="0"/>
  <p:tag name="KSO_WM_UNIT_ISNUMDGMTITLE" val="0"/>
  <p:tag name="KSO_WM_UNIT_NOCLEAR" val="0"/>
  <p:tag name="KSO_WM_UNIT_VALUE" val="46"/>
  <p:tag name="KSO_WM_UNIT_HIGHLIGHT" val="0"/>
  <p:tag name="KSO_WM_UNIT_COMPATIBLE" val="0"/>
  <p:tag name="KSO_WM_UNIT_DIAGRAM_ISNUMVISUAL" val="0"/>
  <p:tag name="KSO_WM_UNIT_DIAGRAM_ISREFERUNIT" val="0"/>
  <p:tag name="KSO_WM_UNIT_TYPE" val="b"/>
  <p:tag name="KSO_WM_UNIT_INDEX" val="1"/>
  <p:tag name="KSO_WM_UNIT_ID" val="diagram20205117_1*b*1"/>
  <p:tag name="KSO_WM_TEMPLATE_CATEGORY" val="diagram"/>
  <p:tag name="KSO_WM_TEMPLATE_INDEX" val="20205117"/>
  <p:tag name="KSO_WM_UNIT_LAYERLEVEL" val="1"/>
  <p:tag name="KSO_WM_TAG_VERSION" val="1.0"/>
  <p:tag name="KSO_WM_BEAUTIFY_FLAG" val="#wm#"/>
  <p:tag name="KSO_WM_UNIT_PRESET_TEXT" val="单击此处可添加副标题"/>
  <p:tag name="KSO_WM_UNIT_TEXT_FILL_FORE_SCHEMECOLOR_INDEX_BRIGHTNESS" val="0"/>
  <p:tag name="KSO_WM_UNIT_TEXT_FILL_FORE_SCHEMECOLOR_INDEX" val="14"/>
  <p:tag name="KSO_WM_UNIT_TEXT_FILL_TYPE" val="1"/>
</p:tagLst>
</file>

<file path=ppt/tags/tag1471.xml><?xml version="1.0" encoding="utf-8"?>
<p:tagLst xmlns:p="http://schemas.openxmlformats.org/presentationml/2006/main">
  <p:tag name="KSO_WM_UNIT_TEXT_PART_ID_V2" val="a-4-1"/>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205117_1*a*1"/>
  <p:tag name="KSO_WM_TEMPLATE_CATEGORY" val="diagram"/>
  <p:tag name="KSO_WM_TEMPLATE_INDEX" val="20205117"/>
  <p:tag name="KSO_WM_UNIT_LAYERLEVEL" val="1"/>
  <p:tag name="KSO_WM_TAG_VERSION" val="1.0"/>
  <p:tag name="KSO_WM_BEAUTIFY_FLAG" val="#wm#"/>
  <p:tag name="KSO_WM_UNIT_PRESET_TEXT" val="单击此处可添加您的大标题内容"/>
  <p:tag name="KSO_WM_UNIT_TEXT_FILL_FORE_SCHEMECOLOR_INDEX_BRIGHTNESS" val="0"/>
  <p:tag name="KSO_WM_UNIT_TEXT_FILL_FORE_SCHEMECOLOR_INDEX" val="14"/>
  <p:tag name="KSO_WM_UNIT_TEXT_FILL_TYPE" val="1"/>
</p:tagLst>
</file>

<file path=ppt/tags/tag1472.xml><?xml version="1.0" encoding="utf-8"?>
<p:tagLst xmlns:p="http://schemas.openxmlformats.org/presentationml/2006/main">
  <p:tag name="KSO_WM_UNIT_NOCLEAR" val="0"/>
  <p:tag name="KSO_WM_UNIT_VALUE" val="812"/>
  <p:tag name="KSO_WM_UNIT_HIGHLIGHT" val="0"/>
  <p:tag name="KSO_WM_UNIT_COMPATIBLE" val="0"/>
  <p:tag name="KSO_WM_UNIT_DIAGRAM_ISNUMVISUAL" val="0"/>
  <p:tag name="KSO_WM_UNIT_DIAGRAM_ISREFERUNIT" val="0"/>
  <p:tag name="KSO_WM_UNIT_TYPE" val="f"/>
  <p:tag name="KSO_WM_UNIT_INDEX" val="1"/>
  <p:tag name="KSO_WM_UNIT_ID" val="diagram20205117_1*f*1"/>
  <p:tag name="KSO_WM_TEMPLATE_CATEGORY" val="diagram"/>
  <p:tag name="KSO_WM_TEMPLATE_INDEX" val="20205117"/>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 name="KSO_WM_UNIT_TEXT_FILL_FORE_SCHEMECOLOR_INDEX_BRIGHTNESS" val="0.25"/>
  <p:tag name="KSO_WM_UNIT_TEXT_FILL_FORE_SCHEMECOLOR_INDEX" val="13"/>
  <p:tag name="KSO_WM_UNIT_TEXT_FILL_TYPE" val="1"/>
</p:tagLst>
</file>

<file path=ppt/tags/tag14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17_1*i*4"/>
  <p:tag name="KSO_WM_TEMPLATE_CATEGORY" val="diagram"/>
  <p:tag name="KSO_WM_TEMPLATE_INDEX" val="20205117"/>
  <p:tag name="KSO_WM_UNIT_LAYERLEVEL" val="1"/>
  <p:tag name="KSO_WM_TAG_VERSION" val="1.0"/>
  <p:tag name="KSO_WM_BEAUTIFY_FLAG" val="#wm#"/>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4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75.xml><?xml version="1.0" encoding="utf-8"?>
<p:tagLst xmlns:p="http://schemas.openxmlformats.org/presentationml/2006/main">
  <p:tag name="KSO_WM_SLIDE_ID" val="diagram20205117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59*540"/>
  <p:tag name="KSO_WM_SLIDE_POSITION" val="0*0"/>
  <p:tag name="KSO_WM_TAG_VERSION" val="1.0"/>
  <p:tag name="KSO_WM_BEAUTIFY_FLAG" val="#wm#"/>
  <p:tag name="KSO_WM_TEMPLATE_CATEGORY" val="diagram"/>
  <p:tag name="KSO_WM_TEMPLATE_INDEX" val="20205117"/>
  <p:tag name="KSO_WM_SLIDE_LAYOUT" val="a_b_f"/>
  <p:tag name="KSO_WM_SLIDE_LAYOUT_CNT" val="1_1_1"/>
</p:tagLst>
</file>

<file path=ppt/tags/tag1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924_1*i*4"/>
  <p:tag name="KSO_WM_TEMPLATE_CATEGORY" val="diagram"/>
  <p:tag name="KSO_WM_TEMPLATE_INDEX" val="20202924"/>
  <p:tag name="KSO_WM_UNIT_LAYERLEVEL" val="1"/>
  <p:tag name="KSO_WM_TAG_VERSION" val="1.0"/>
  <p:tag name="KSO_WM_BEAUTIFY_FLAG" val="#wm#"/>
  <p:tag name="KSO_WM_UNIT_FILL_FORE_SCHEMECOLOR_INDEX_BRIGHTNESS" val="0.6"/>
  <p:tag name="KSO_WM_UNIT_FILL_FORE_SCHEMECOLOR_INDEX" val="5"/>
  <p:tag name="KSO_WM_UNIT_FILL_TYPE" val="1"/>
</p:tagLst>
</file>

<file path=ppt/tags/tag14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924_1*i*1"/>
  <p:tag name="KSO_WM_TEMPLATE_CATEGORY" val="diagram"/>
  <p:tag name="KSO_WM_TEMPLATE_INDEX" val="20202924"/>
  <p:tag name="KSO_WM_UNIT_LAYERLEVEL" val="1"/>
  <p:tag name="KSO_WM_TAG_VERSION" val="1.0"/>
  <p:tag name="KSO_WM_BEAUTIFY_FLAG" val="#wm#"/>
  <p:tag name="KSO_WM_UNIT_FILL_FORE_SCHEMECOLOR_INDEX_BRIGHTNESS" val="0.6"/>
  <p:tag name="KSO_WM_UNIT_FILL_FORE_SCHEMECOLOR_INDEX" val="5"/>
  <p:tag name="KSO_WM_UNIT_FILL_TYPE" val="1"/>
</p:tagLst>
</file>

<file path=ppt/tags/tag14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924_1*i*2"/>
  <p:tag name="KSO_WM_TEMPLATE_CATEGORY" val="diagram"/>
  <p:tag name="KSO_WM_TEMPLATE_INDEX" val="20202924"/>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14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924_1*i*3"/>
  <p:tag name="KSO_WM_TEMPLATE_CATEGORY" val="diagram"/>
  <p:tag name="KSO_WM_TEMPLATE_INDEX" val="20202924"/>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148.xml><?xml version="1.0" encoding="utf-8"?>
<p:tagLst xmlns:p="http://schemas.openxmlformats.org/presentationml/2006/main">
  <p:tag name="KSO_WM_UNIT_DECOLORIZATION" val="1"/>
  <p:tag name="KSO_WM_UNIT_COLOR_SCHEME_SHAPE_ID" val="6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0"/>
  <p:tag name="KSO_WM_UNIT_ID" val="diagram20194654_1*i*50"/>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480.xml><?xml version="1.0" encoding="utf-8"?>
<p:tagLst xmlns:p="http://schemas.openxmlformats.org/presentationml/2006/main">
  <p:tag name="KSO_WM_UNIT_ISCONTENTSTITLE" val="0"/>
  <p:tag name="KSO_WM_UNIT_PRESET_TEXT" val="户外拓展训练通常利用崇山峻岭、翰海大川等自然环境，通过精心设计的活动达到“磨练意志、陶冶情操、完善人格、熔炼团队”的拓展培训目的。 户外拓展训练通常利用崇山峻岭、翰海大川等自然环境，通过精心设计的活动达到&quot;磨练意志、陶冶情操、完善人格、熔炼团队&quot;的拓展培训目的"/>
  <p:tag name="KSO_WM_UNIT_NOCLEAR" val="0"/>
  <p:tag name="KSO_WM_UNIT_VALUE" val="170"/>
  <p:tag name="KSO_WM_UNIT_HIGHLIGHT" val="0"/>
  <p:tag name="KSO_WM_UNIT_COMPATIBLE" val="0"/>
  <p:tag name="KSO_WM_UNIT_DIAGRAM_ISNUMVISUAL" val="0"/>
  <p:tag name="KSO_WM_UNIT_DIAGRAM_ISREFERUNIT" val="0"/>
  <p:tag name="KSO_WM_UNIT_TYPE" val="f"/>
  <p:tag name="KSO_WM_UNIT_INDEX" val="1"/>
  <p:tag name="KSO_WM_UNIT_ID" val="diagram20202924_1*f*1"/>
  <p:tag name="KSO_WM_TEMPLATE_CATEGORY" val="diagram"/>
  <p:tag name="KSO_WM_TEMPLATE_INDEX" val="20202924"/>
  <p:tag name="KSO_WM_UNIT_LAYERLEVEL" val="1"/>
  <p:tag name="KSO_WM_TAG_VERSION" val="1.0"/>
  <p:tag name="KSO_WM_BEAUTIFY_FLAG" val="#wm#"/>
  <p:tag name="KSO_WM_UNIT_SUBTYPE" val="a"/>
  <p:tag name="KSO_WM_UNIT_TEXT_FILL_FORE_SCHEMECOLOR_INDEX_BRIGHTNESS" val="0.25"/>
  <p:tag name="KSO_WM_UNIT_TEXT_FILL_FORE_SCHEMECOLOR_INDEX" val="13"/>
  <p:tag name="KSO_WM_UNIT_TEXT_FILL_TYPE" val="1"/>
</p:tagLst>
</file>

<file path=ppt/tags/tag1481.xml><?xml version="1.0" encoding="utf-8"?>
<p:tagLst xmlns:p="http://schemas.openxmlformats.org/presentationml/2006/main">
  <p:tag name="KSO_WM_UNIT_ISCONTENTSTITLE" val="0"/>
  <p:tag name="KSO_WM_UNIT_PRESET_TEXT" val="户外拓展训练目的"/>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02924_1*a*1"/>
  <p:tag name="KSO_WM_TEMPLATE_CATEGORY" val="diagram"/>
  <p:tag name="KSO_WM_TEMPLATE_INDEX" val="20202924"/>
  <p:tag name="KSO_WM_UNIT_LAYERLEVEL" val="1"/>
  <p:tag name="KSO_WM_TAG_VERSION" val="1.0"/>
  <p:tag name="KSO_WM_BEAUTIFY_FLAG" val="#wm#"/>
  <p:tag name="KSO_WM_UNIT_ISNUMDGMTITLE" val="0"/>
  <p:tag name="KSO_WM_UNIT_TEXT_FILL_FORE_SCHEMECOLOR_INDEX_BRIGHTNESS" val="0.15"/>
  <p:tag name="KSO_WM_UNIT_TEXT_FILL_FORE_SCHEMECOLOR_INDEX" val="13"/>
  <p:tag name="KSO_WM_UNIT_TEXT_FILL_TYPE" val="1"/>
</p:tagLst>
</file>

<file path=ppt/tags/tag14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83.xml><?xml version="1.0" encoding="utf-8"?>
<p:tagLst xmlns:p="http://schemas.openxmlformats.org/presentationml/2006/main">
  <p:tag name="KSO_WM_SLIDE_ID" val="diagram20202924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39"/>
  <p:tag name="KSO_WM_SLIDE_POSITION" val="0*0"/>
  <p:tag name="KSO_WM_TAG_VERSION" val="1.0"/>
  <p:tag name="KSO_WM_BEAUTIFY_FLAG" val="#wm#"/>
  <p:tag name="KSO_WM_TEMPLATE_CATEGORY" val="diagram"/>
  <p:tag name="KSO_WM_TEMPLATE_INDEX" val="20202924"/>
  <p:tag name="KSO_WM_SLIDE_LAYOUT" val="a_f"/>
  <p:tag name="KSO_WM_SLIDE_LAYOUT_CNT" val="1_1"/>
</p:tagLst>
</file>

<file path=ppt/tags/tag14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1342_1*i*2"/>
  <p:tag name="KSO_WM_TEMPLATE_CATEGORY" val="diagram"/>
  <p:tag name="KSO_WM_TEMPLATE_INDEX" val="20191342"/>
  <p:tag name="KSO_WM_UNIT_LAYERLEVEL" val="1"/>
  <p:tag name="KSO_WM_TAG_VERSION" val="1.0"/>
  <p:tag name="KSO_WM_BEAUTIFY_FLAG" val="#wm#"/>
  <p:tag name="KSO_WM_UNIT_ADJUSTLAYOUT_ID" val="33"/>
  <p:tag name="KSO_WM_UNIT_COLOR_SCHEME_SHAPE_ID" val="33"/>
  <p:tag name="KSO_WM_UNIT_COLOR_SCHEME_PARENT_PAGE" val="0_1"/>
  <p:tag name="KSO_WM_UNIT_DECOLORIZATION" val="1"/>
  <p:tag name="KSO_WM_UNIT_FILL_FORE_SCHEMECOLOR_INDEX_BRIGHTNESS" val="-0.3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4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1342_1*i*3"/>
  <p:tag name="KSO_WM_TEMPLATE_CATEGORY" val="diagram"/>
  <p:tag name="KSO_WM_TEMPLATE_INDEX" val="20191342"/>
  <p:tag name="KSO_WM_UNIT_LAYERLEVEL" val="1"/>
  <p:tag name="KSO_WM_TAG_VERSION" val="1.0"/>
  <p:tag name="KSO_WM_BEAUTIFY_FLAG" val="#wm#"/>
  <p:tag name="KSO_WM_UNIT_ADJUSTLAYOUT_ID" val="13"/>
  <p:tag name="KSO_WM_UNIT_COLOR_SCHEME_SHAPE_ID" val="13"/>
  <p:tag name="KSO_WM_UNIT_COLOR_SCHEME_PARENT_PAGE" val="0_1"/>
  <p:tag name="KSO_WM_UNIT_FOIL_COLOR" val="1"/>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4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1342_1*i*4"/>
  <p:tag name="KSO_WM_TEMPLATE_CATEGORY" val="diagram"/>
  <p:tag name="KSO_WM_TEMPLATE_INDEX" val="20191342"/>
  <p:tag name="KSO_WM_UNIT_LAYERLEVEL" val="1"/>
  <p:tag name="KSO_WM_TAG_VERSION" val="1.0"/>
  <p:tag name="KSO_WM_BEAUTIFY_FLAG" val="#wm#"/>
  <p:tag name="KSO_WM_UNIT_ADJUSTLAYOUT_ID" val="20"/>
  <p:tag name="KSO_WM_UNIT_COLOR_SCHEME_SHAPE_ID" val="20"/>
  <p:tag name="KSO_WM_UNIT_COLOR_SCHEME_PARENT_PAGE" val="0_1"/>
  <p:tag name="KSO_WM_UNIT_DECOLORIZATION" val="1"/>
</p:tagLst>
</file>

<file path=ppt/tags/tag14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1342_1*i*5"/>
  <p:tag name="KSO_WM_TEMPLATE_CATEGORY" val="diagram"/>
  <p:tag name="KSO_WM_TEMPLATE_INDEX" val="20191342"/>
  <p:tag name="KSO_WM_UNIT_LAYERLEVEL" val="1"/>
  <p:tag name="KSO_WM_TAG_VERSION" val="1.0"/>
  <p:tag name="KSO_WM_BEAUTIFY_FLAG" val="#wm#"/>
  <p:tag name="KSO_WM_UNIT_ADJUSTLAYOUT_ID" val="21"/>
  <p:tag name="KSO_WM_UNIT_COLOR_SCHEME_SHAPE_ID" val="21"/>
  <p:tag name="KSO_WM_UNIT_COLOR_SCHEME_PARENT_PAGE" val="0_1"/>
  <p:tag name="KSO_WM_UNIT_DECOLORIZATION" val="1"/>
  <p:tag name="KSO_WM_UNIT_FILL_FORE_SCHEMECOLOR_INDEX_BRIGHTNESS" val="0.8"/>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4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1342_1*i*6"/>
  <p:tag name="KSO_WM_TEMPLATE_CATEGORY" val="diagram"/>
  <p:tag name="KSO_WM_TEMPLATE_INDEX" val="20191342"/>
  <p:tag name="KSO_WM_UNIT_LAYERLEVEL" val="1"/>
  <p:tag name="KSO_WM_TAG_VERSION" val="1.0"/>
  <p:tag name="KSO_WM_BEAUTIFY_FLAG" val="#wm#"/>
  <p:tag name="KSO_WM_UNIT_ADJUSTLAYOUT_ID" val="22"/>
  <p:tag name="KSO_WM_UNIT_COLOR_SCHEME_SHAPE_ID" val="22"/>
  <p:tag name="KSO_WM_UNIT_COLOR_SCHEME_PARENT_PAGE" val="0_1"/>
  <p:tag name="KSO_WM_UNIT_DECOLORIZATION" val="1"/>
  <p:tag name="KSO_WM_UNIT_FILL_FORE_SCHEMECOLOR_INDEX_BRIGHTNESS" val="0.8"/>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49.xml><?xml version="1.0" encoding="utf-8"?>
<p:tagLst xmlns:p="http://schemas.openxmlformats.org/presentationml/2006/main">
  <p:tag name="KSO_WM_UNIT_DECOLORIZATION" val="1"/>
  <p:tag name="KSO_WM_UNIT_COLOR_SCHEME_SHAPE_ID" val="6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1"/>
  <p:tag name="KSO_WM_UNIT_ID" val="diagram20194654_1*i*51"/>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490.xml><?xml version="1.0" encoding="utf-8"?>
<p:tagLst xmlns:p="http://schemas.openxmlformats.org/presentationml/2006/main">
  <p:tag name="KSO_WM_UNIT_ISCONTENTSTITLE" val="0"/>
  <p:tag name="KSO_WM_UNIT_PRESET_TEXT" val="单击添加大标题"/>
  <p:tag name="KSO_WM_UNIT_TEXT_PART_ID" val="1-X"/>
  <p:tag name="KSO_WM_UNIT_TEXT_PART_SIZE" val="49.2*286"/>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1342_1*a*1"/>
  <p:tag name="KSO_WM_TEMPLATE_CATEGORY" val="diagram"/>
  <p:tag name="KSO_WM_TEMPLATE_INDEX" val="20191342"/>
  <p:tag name="KSO_WM_UNIT_LAYERLEVEL" val="1"/>
  <p:tag name="KSO_WM_TAG_VERSION" val="1.0"/>
  <p:tag name="KSO_WM_BEAUTIFY_FLAG" val="#wm#"/>
  <p:tag name="KSO_WM_UNIT_ADJUSTLAYOUT_ID" val="18"/>
  <p:tag name="KSO_WM_UNIT_COLOR_SCHEME_SHAPE_ID" val="18"/>
  <p:tag name="KSO_WM_UNIT_COLOR_SCHEME_PARENT_PAGE" val="0_1"/>
  <p:tag name="KSO_WM_UNIT_TEXT_FILL_FORE_SCHEMECOLOR_INDEX_BRIGHTNESS" val="0.25"/>
  <p:tag name="KSO_WM_UNIT_TEXT_FILL_FORE_SCHEMECOLOR_INDEX" val="13"/>
  <p:tag name="KSO_WM_UNIT_TEXT_FILL_TYPE" val="1"/>
</p:tagLst>
</file>

<file path=ppt/tags/tag1491.xml><?xml version="1.0" encoding="utf-8"?>
<p:tagLst xmlns:p="http://schemas.openxmlformats.org/presentationml/2006/main">
  <p:tag name="KSO_WM_UNIT_PRESET_TEXT" val="点击此处添加正文，文字是您思想的提炼。&#13;为了演示的良好效果，请尽可能言简意赅的阐述您的观点。&#13;恰如其分的表达观点，往往可以事半功倍。&#13;您输入的文字到这里时，就是最佳视觉效果，请您务必注意。&#13;祝愿您演讲顺利。"/>
  <p:tag name="KSO_WM_UNIT_TEXT_PART_ID" val="1-e"/>
  <p:tag name="KSO_WM_UNIT_TEXT_PART_SIZE" val="339.52*224.5"/>
  <p:tag name="KSO_WM_UNIT_VALUE" val="169"/>
  <p:tag name="KSO_WM_UNIT_HIGHLIGHT" val="0"/>
  <p:tag name="KSO_WM_UNIT_COMPATIBLE" val="0"/>
  <p:tag name="KSO_WM_UNIT_DIAGRAM_ISNUMVISUAL" val="0"/>
  <p:tag name="KSO_WM_UNIT_DIAGRAM_ISREFERUNIT" val="0"/>
  <p:tag name="KSO_WM_UNIT_TYPE" val="f"/>
  <p:tag name="KSO_WM_UNIT_INDEX" val="1"/>
  <p:tag name="KSO_WM_UNIT_ID" val="diagram20191342_1*f*1"/>
  <p:tag name="KSO_WM_TEMPLATE_CATEGORY" val="diagram"/>
  <p:tag name="KSO_WM_TEMPLATE_INDEX" val="20191342"/>
  <p:tag name="KSO_WM_UNIT_LAYERLEVEL" val="1"/>
  <p:tag name="KSO_WM_TAG_VERSION" val="1.0"/>
  <p:tag name="KSO_WM_BEAUTIFY_FLAG" val="#wm#"/>
  <p:tag name="KSO_WM_UNIT_ADJUSTLAYOUT_ID" val="24"/>
  <p:tag name="KSO_WM_UNIT_COLOR_SCHEME_SHAPE_ID" val="24"/>
  <p:tag name="KSO_WM_UNIT_COLOR_SCHEME_PARENT_PAGE" val="0_1"/>
  <p:tag name="KSO_WM_UNIT_TEXT_PART_ID_V2" val="d-1-1"/>
  <p:tag name="KSO_WM_UNIT_TEXT_FILL_FORE_SCHEMECOLOR_INDEX_BRIGHTNESS" val="0.5"/>
  <p:tag name="KSO_WM_UNIT_TEXT_FILL_FORE_SCHEMECOLOR_INDEX" val="13"/>
  <p:tag name="KSO_WM_UNIT_TEXT_FILL_TYPE" val="1"/>
</p:tagLst>
</file>

<file path=ppt/tags/tag1492.xml><?xml version="1.0" encoding="utf-8"?>
<p:tagLst xmlns:p="http://schemas.openxmlformats.org/presentationml/2006/main">
  <p:tag name="KSO_WM_UNIT_VALUE" val="1904*1428"/>
  <p:tag name="KSO_WM_UNIT_HIGHLIGHT" val="0"/>
  <p:tag name="KSO_WM_UNIT_COMPATIBLE" val="0"/>
  <p:tag name="KSO_WM_UNIT_DIAGRAM_ISNUMVISUAL" val="0"/>
  <p:tag name="KSO_WM_UNIT_DIAGRAM_ISREFERUNIT" val="0"/>
  <p:tag name="KSO_WM_UNIT_TYPE" val="d"/>
  <p:tag name="KSO_WM_UNIT_INDEX" val="1"/>
  <p:tag name="KSO_WM_UNIT_ID" val="diagram20191342_1*d*1"/>
  <p:tag name="KSO_WM_TEMPLATE_CATEGORY" val="diagram"/>
  <p:tag name="KSO_WM_TEMPLATE_INDEX" val="20191342"/>
  <p:tag name="KSO_WM_UNIT_LAYERLEVEL" val="1"/>
  <p:tag name="KSO_WM_TAG_VERSION" val="1.0"/>
  <p:tag name="KSO_WM_BEAUTIFY_FLAG" val="#wm#"/>
  <p:tag name="KSO_WM_UNIT_ADJUSTLAYOUT_ID" val="16"/>
  <p:tag name="KSO_WM_UNIT_PICTURE_CLIP_FLAG" val="0"/>
  <p:tag name="KSO_WM_UNIT_COLOR_SCHEME_SHAPE_ID" val="16"/>
  <p:tag name="KSO_WM_UNIT_COLOR_SCHEME_PARENT_PAGE" val="0_1"/>
</p:tagLst>
</file>

<file path=ppt/tags/tag14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1342_1*i*8"/>
  <p:tag name="KSO_WM_TEMPLATE_CATEGORY" val="diagram"/>
  <p:tag name="KSO_WM_TEMPLATE_INDEX" val="20191342"/>
  <p:tag name="KSO_WM_UNIT_LAYERLEVEL" val="1"/>
  <p:tag name="KSO_WM_TAG_VERSION" val="1.0"/>
  <p:tag name="KSO_WM_BEAUTIFY_FLAG" val="#wm#"/>
  <p:tag name="KSO_WM_UNIT_ADJUSTLAYOUT_ID" val="23"/>
  <p:tag name="KSO_WM_UNIT_COLOR_SCHEME_SHAPE_ID" val="23"/>
  <p:tag name="KSO_WM_UNIT_COLOR_SCHEME_PARENT_PAGE" val="0_1"/>
  <p:tag name="KSO_WM_UNIT_DECOLORIZATION" val="1"/>
  <p:tag name="KSO_WM_UNIT_FILL_FORE_SCHEMECOLOR_INDEX_BRIGHTNESS" val="-0.2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4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1342_1*i*9"/>
  <p:tag name="KSO_WM_TEMPLATE_CATEGORY" val="diagram"/>
  <p:tag name="KSO_WM_TEMPLATE_INDEX" val="20191342"/>
  <p:tag name="KSO_WM_UNIT_LAYERLEVEL" val="1"/>
  <p:tag name="KSO_WM_TAG_VERSION" val="1.0"/>
  <p:tag name="KSO_WM_BEAUTIFY_FLAG" val="#wm#"/>
  <p:tag name="KSO_WM_UNIT_ADJUSTLAYOUT_ID" val="19"/>
  <p:tag name="KSO_WM_UNIT_COLOR_SCHEME_SHAPE_ID" val="19"/>
  <p:tag name="KSO_WM_UNIT_COLOR_SCHEME_PARENT_PAGE" val="0_1"/>
  <p:tag name="KSO_WM_UNIT_DECOLORIZATION" val="1"/>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4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96.xml><?xml version="1.0" encoding="utf-8"?>
<p:tagLst xmlns:p="http://schemas.openxmlformats.org/presentationml/2006/main">
  <p:tag name="KSO_WM_SLIDE_MODEL_TYPE" val="cover"/>
  <p:tag name="KSO_WM_SLIDE_ID" val="diagram20191342_1"/>
  <p:tag name="KSO_WM_SLIDE_ITEM_CNT" val="0"/>
  <p:tag name="KSO_WM_SLIDE_INDEX" val="1"/>
  <p:tag name="KSO_WM_TAG_VERSION" val="1.0"/>
  <p:tag name="KSO_WM_BEAUTIFY_FLAG" val="#wm#"/>
  <p:tag name="KSO_WM_TEMPLATE_CATEGORY" val="diagram"/>
  <p:tag name="KSO_WM_TEMPLATE_INDEX" val="20191342"/>
  <p:tag name="KSO_WM_SLIDE_LAYOUT" val="a_d_f"/>
  <p:tag name="KSO_WM_SLIDE_LAYOUT_CNT" val="1_1_1"/>
  <p:tag name="KSO_WM_SLIDE_TYPE" val="text"/>
  <p:tag name="KSO_WM_SLIDE_SUBTYPE" val="picTxt"/>
  <p:tag name="KSO_WM_SLIDE_SIZE" val="928*540"/>
  <p:tag name="KSO_WM_SLIDE_POSITION" val="31*0"/>
  <p:tag name="KSO_WM_SLIDE_CONSTRAINT" val="%7b%22slideConstraint%22%3a%7b%22seriesAreas%22%3a%5b%5d%2c%22singleAreas%22%3a%5b%7b%22shapes%22%3a%5b16%5d%2c%22serialConstraintIndex%22%3a-1%2c%22areatextmark%22%3a0%2c%22pictureprocessmark%22%3a0%7d%5d%7d%7d"/>
  <p:tag name="KSO_WM_SLIDE_COLORSCHEME_VERSION" val="3.2"/>
  <p:tag name="KSO_WM_SLIDE_BACKGROUND_SUBSTITUTE_COLOR" val="14277081"/>
</p:tagLst>
</file>

<file path=ppt/tags/tag14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8717_1*i*1"/>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031f09c4cedb4b11b66eaad01eac5552"/>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43"/>
  <p:tag name="KSO_WM_TEMPLATE_ASSEMBLE_XID" val="60656e7d4054ed1e2fb7f9cb"/>
  <p:tag name="KSO_WM_TEMPLATE_ASSEMBLE_GROUPID" val="60656e7d4054ed1e2fb7f9cb"/>
</p:tagLst>
</file>

<file path=ppt/tags/tag14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8717_1*i*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87d16a5fd8004a03af2e09f03448e1b9"/>
  <p:tag name="KSO_WM_UNIT_DECORATE_INFO" val="{&quot;ReferentInfo&quot;:{&quot;Id&quot;:&quot;slide&quot;,&quot;X&quot;:{&quot;Pos&quot;:0},&quot;Y&quot;:{&quot;Pos&quot;:1}},&quot;DecorateInfoX&quot;:{&quot;Pos&quot;:0,&quot;IsAbs&quot;:false},&quot;DecorateInfoY&quot;:{&quot;Pos&quot;:0,&quot;IsAbs&quot;:false},&quot;DecorateInfoW&quot;:{&quot;IsAbs&quot;:false},&quot;DecorateInfoH&quot;:{&quot;IsAbs&quot;:false},&quot;whChangeMode&quot;:1}"/>
  <p:tag name="KSO_WM_CHIP_GROUPID" val="5ef1707e5bb2a422ac9a2b53"/>
  <p:tag name="KSO_WM_CHIP_XID" val="5ef1707e5bb2a422ac9a2b54"/>
  <p:tag name="KSO_WM_TEMPLATE_ASSEMBLE_XID" val="60656e7d4054ed1e2fb7f9cb"/>
  <p:tag name="KSO_WM_TEMPLATE_ASSEMBLE_GROUPID" val="60656e7d4054ed1e2fb7f9cb"/>
</p:tagLst>
</file>

<file path=ppt/tags/tag14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8717_1*i*3"/>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5.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50.xml><?xml version="1.0" encoding="utf-8"?>
<p:tagLst xmlns:p="http://schemas.openxmlformats.org/presentationml/2006/main">
  <p:tag name="KSO_WM_UNIT_DECOLORIZATION" val="1"/>
  <p:tag name="KSO_WM_UNIT_COLOR_SCHEME_SHAPE_ID" val="6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2"/>
  <p:tag name="KSO_WM_UNIT_ID" val="diagram20194654_1*i*52"/>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5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8717_1*i*4"/>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5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8717_1*i*5"/>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5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8717_1*i*6"/>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5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8717_1*i*7"/>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5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8717_1*i*8"/>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5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8717_1*i*9"/>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5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1507.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diagram20208717_1*a*1"/>
  <p:tag name="KSO_WM_TEMPLATE_CATEGORY" val="diagram"/>
  <p:tag name="KSO_WM_TEMPLATE_INDEX" val="20208717"/>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b4263947f9f84e0894b149f4760c72b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88223b83d2048799750df44bb191ccd"/>
  <p:tag name="KSO_WM_UNIT_SUPPORT_BIG_FONT" val="1"/>
  <p:tag name="KSO_WM_UNIT_TEXT_FILL_FORE_SCHEMECOLOR_INDEX_BRIGHTNESS" val="0"/>
  <p:tag name="KSO_WM_UNIT_TEXT_FILL_FORE_SCHEMECOLOR_INDEX" val="13"/>
  <p:tag name="KSO_WM_UNIT_TEXT_FILL_TYPE" val="1"/>
  <p:tag name="KSO_WM_TEMPLATE_ASSEMBLE_XID" val="60656e7d4054ed1e2fb7f9cb"/>
  <p:tag name="KSO_WM_TEMPLATE_ASSEMBLE_GROUPID" val="60656e7d4054ed1e2fb7f9cb"/>
</p:tagLst>
</file>

<file path=ppt/tags/tag150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717_1*f*1"/>
  <p:tag name="KSO_WM_TEMPLATE_CATEGORY" val="diagram"/>
  <p:tag name="KSO_WM_TEMPLATE_INDEX" val="20208717"/>
  <p:tag name="KSO_WM_UNIT_LAYERLEVEL" val="1"/>
  <p:tag name="KSO_WM_TAG_VERSION" val="1.0"/>
  <p:tag name="KSO_WM_BEAUTIFY_FLAG" val="#wm#"/>
  <p:tag name="KSO_WM_UNIT_DEFAULT_FONT" val="14;20;2"/>
  <p:tag name="KSO_WM_UNIT_BLOCK" val="0"/>
  <p:tag name="KSO_WM_UNIT_VALUE" val="342"/>
  <p:tag name="KSO_WM_UNIT_SHOW_EDIT_AREA_INDICATION" val="1"/>
  <p:tag name="KSO_WM_CHIP_GROUPID" val="5e6b05596848fb12bee65ac8"/>
  <p:tag name="KSO_WM_CHIP_XID" val="5e6b05596848fb12bee65aca"/>
  <p:tag name="KSO_WM_UNIT_DEC_AREA_ID" val="bad37aaffd614aaa8b62bb0beaa6b1c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577a3270a51498d911295e59d240259"/>
  <p:tag name="KSO_WM_UNIT_SUPPORT_BIG_FONT" val="1"/>
  <p:tag name="KSO_WM_UNIT_TEXT_FILL_FORE_SCHEMECOLOR_INDEX_BRIGHTNESS" val="0.25"/>
  <p:tag name="KSO_WM_UNIT_TEXT_FILL_FORE_SCHEMECOLOR_INDEX" val="13"/>
  <p:tag name="KSO_WM_UNIT_TEXT_FILL_TYPE" val="1"/>
  <p:tag name="KSO_WM_TEMPLATE_ASSEMBLE_XID" val="60656e7d4054ed1e2fb7f9cb"/>
  <p:tag name="KSO_WM_TEMPLATE_ASSEMBLE_GROUPID" val="60656e7d4054ed1e2fb7f9cb"/>
</p:tagLst>
</file>

<file path=ppt/tags/tag15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1.xml><?xml version="1.0" encoding="utf-8"?>
<p:tagLst xmlns:p="http://schemas.openxmlformats.org/presentationml/2006/main">
  <p:tag name="KSO_WM_UNIT_DECOLORIZATION" val="1"/>
  <p:tag name="KSO_WM_UNIT_COLOR_SCHEME_SHAPE_ID" val="6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3"/>
  <p:tag name="KSO_WM_UNIT_ID" val="diagram20194654_1*i*53"/>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510.xml><?xml version="1.0" encoding="utf-8"?>
<p:tagLst xmlns:p="http://schemas.openxmlformats.org/presentationml/2006/main">
  <p:tag name="KSO_WM_SLIDE_ID" val="diagram20208717_1"/>
  <p:tag name="KSO_WM_TEMPLATE_SUBCATEGORY" val="21"/>
  <p:tag name="KSO_WM_SLIDE_TYPE" val="text"/>
  <p:tag name="KSO_WM_SLIDE_SUBTYPE" val="pureTxt"/>
  <p:tag name="KSO_WM_SLIDE_ITEM_CNT" val="0"/>
  <p:tag name="KSO_WM_SLIDE_INDEX" val="1"/>
  <p:tag name="KSO_WM_SLIDE_SIZE" val="937*480"/>
  <p:tag name="KSO_WM_SLIDE_POSITION" val="22*0"/>
  <p:tag name="KSO_WM_TAG_VERSION" val="1.0"/>
  <p:tag name="KSO_WM_BEAUTIFY_FLAG" val="#wm#"/>
  <p:tag name="KSO_WM_TEMPLATE_CATEGORY" val="diagram"/>
  <p:tag name="KSO_WM_TEMPLATE_INDEX" val="20208717"/>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01:46&quot;,&quot;maxSize&quot;:{&quot;size1&quot;:22.399999999999999},&quot;minSize&quot;:{&quot;size1&quot;:20},&quot;normalSize&quot;:{&quot;size1&quot;:20.000185185185181},&quot;subLayout&quot;:[{&quot;id&quot;:&quot;2021-04-01T15:01:46&quot;,&quot;margin&quot;:{&quot;bottom&quot;:0.026000002399086952,&quot;left&quot;:1.6929999589920044,&quot;right&quot;:8.0430002212524414,&quot;top&quot;:1.6929999589920044},&quot;type&quot;:0},{&quot;id&quot;:&quot;2021-04-01T15:01:47&quot;,&quot;margin&quot;:{&quot;bottom&quot;:2.9630000591278076,&quot;left&quot;:3.3870000839233398,&quot;right&quot;:3.3859999179840088,&quot;top&quot;:2.0899999141693115},&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bc5ad0736cf4eccbc3375f750b410a4&quot;,&quot;fill_align&quot;:&quot;lm&quot;,&quot;chip_types&quot;:[&quot;header&quot;]},{&quot;text_align&quot;:&quot;lm&quot;,&quot;text_direction&quot;:&quot;horizontal&quot;,&quot;support_big_font&quot;:true,&quot;fill_id&quot;:&quot;001301a16bfe4fee952b84fd55dd512d&quot;,&quot;fill_align&quot;:&quot;cm&quot;,&quot;chip_types&quot;:[&quot;text&quot;]}],[{&quot;text_align&quot;:&quot;lm&quot;,&quot;text_direction&quot;:&quot;horizontal&quot;,&quot;support_big_font&quot;:false,&quot;fill_id&quot;:&quot;cbc5ad0736cf4eccbc3375f750b410a4&quot;,&quot;fill_align&quot;:&quot;lm&quot;,&quot;chip_types&quot;:[&quot;header&quot;]},{&quot;text_align&quot;:&quot;cm&quot;,&quot;text_direction&quot;:&quot;horizontal&quot;,&quot;support_features&quot;:[&quot;collage&quot;],&quot;support_big_font&quot;:false,&quot;fill_id&quot;:&quot;001301a16bfe4fee952b84fd55dd512d&quot;,&quot;fill_align&quot;:&quot;cm&quot;,&quot;chip_types&quot;:[&quot;diagram&quot;,&quot;pictext&quot;,&quot;picture&quot;,&quot;chart&quot;,&quot;table&quot;,&quot;video&quot;]}]]"/>
  <p:tag name="KSO_WM_TEMPLATE_MASTER_TYPE" val="0"/>
  <p:tag name="KSO_WM_TEMPLATE_COLOR_TYPE" val="1"/>
  <p:tag name="KSO_WM_CHIP_XID" val="5ef1707e5bb2a422ac9a2b54"/>
  <p:tag name="KSO_WM_CHIP_DECFILLPROP" val="[]"/>
  <p:tag name="KSO_WM_SLIDE_CAN_ADD_NAVIGATION" val="1"/>
  <p:tag name="KSO_WM_CHIP_GROUPID" val="5ef1707e5bb2a422ac9a2b53"/>
  <p:tag name="KSO_WM_SLIDE_BK_DARK_LIGHT" val="2"/>
  <p:tag name="KSO_WM_SLIDE_BACKGROUND_TYPE" val="general"/>
  <p:tag name="KSO_WM_SLIDE_SUPPORT_FEATURE_TYPE" val="0"/>
  <p:tag name="KSO_WM_TEMPLATE_ASSEMBLE_XID" val="60656e7d4054ed1e2fb7f9cb"/>
  <p:tag name="KSO_WM_TEMPLATE_ASSEMBLE_GROUPID" val="60656e7d4054ed1e2fb7f9cb"/>
</p:tagLst>
</file>

<file path=ppt/tags/tag15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7192_1*i*1"/>
  <p:tag name="KSO_WM_TEMPLATE_CATEGORY" val="diagram"/>
  <p:tag name="KSO_WM_TEMPLATE_INDEX" val="20217192"/>
  <p:tag name="KSO_WM_UNIT_LAYERLEVEL" val="1"/>
  <p:tag name="KSO_WM_TAG_VERSION" val="1.0"/>
  <p:tag name="KSO_WM_BEAUTIFY_FLAG" val="#wm#"/>
  <p:tag name="KSO_WM_UNIT_BLOCK" val="0"/>
  <p:tag name="KSO_WM_UNIT_SM_LIMIT_TYPE" val="2"/>
  <p:tag name="KSO_WM_UNIT_DEC_AREA_ID" val="9e2890beb4c6423d85b29abe35ef0e70"/>
  <p:tag name="KSO_WM_UNIT_DECORATE_INFO" val="{&quot;DecorateInfoH&quot;:{&quot;IsAbs&quot;:false},&quot;DecorateInfoW&quot;:{&quot;IsAbs&quot;:false},&quot;DecorateInfoX&quot;:{&quot;IsAbs&quot;:true,&quot;Pos&quot;:2},&quot;DecorateInfoY&quot;:{&quot;IsAbs&quot;:true,&quot;Pos&quot;:2},&quot;ReferentInfo&quot;:{&quot;Id&quot;:&quot;542afa868e524318ad90492eabae4b76&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14054ed1e2fb8154f"/>
  <p:tag name="KSO_WM_TEMPLATE_ASSEMBLE_GROUPID" val="606570714054ed1e2fb8154f"/>
</p:tagLst>
</file>

<file path=ppt/tags/tag15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2_1*i*2"/>
  <p:tag name="KSO_WM_TEMPLATE_CATEGORY" val="diagram"/>
  <p:tag name="KSO_WM_TEMPLATE_INDEX" val="20217192"/>
  <p:tag name="KSO_WM_UNIT_LAYERLEVEL" val="1"/>
  <p:tag name="KSO_WM_TAG_VERSION" val="1.0"/>
  <p:tag name="KSO_WM_BEAUTIFY_FLAG" val="#wm#"/>
  <p:tag name="KSO_WM_UNIT_BLOCK" val="0"/>
  <p:tag name="KSO_WM_UNIT_SM_LIMIT_TYPE" val="2"/>
  <p:tag name="KSO_WM_UNIT_DEC_AREA_ID" val="47bc27af63754e3cb6a3f7d60dabdaf7"/>
  <p:tag name="KSO_WM_UNIT_DECORATE_INFO" val="{&quot;DecorateInfoH&quot;:{&quot;IsAbs&quot;:false},&quot;DecorateInfoW&quot;:{&quot;IsAbs&quot;:false},&quot;DecorateInfoX&quot;:{&quot;IsAbs&quot;:true,&quot;Pos&quot;:2},&quot;DecorateInfoY&quot;:{&quot;IsAbs&quot;:true,&quot;Pos&quot;:2},&quot;ReferentInfo&quot;:{&quot;Id&quot;:&quot;1b9cb26882964015b442d6d554c308f2&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14054ed1e2fb8154f"/>
  <p:tag name="KSO_WM_TEMPLATE_ASSEMBLE_GROUPID" val="606570714054ed1e2fb8154f"/>
</p:tagLst>
</file>

<file path=ppt/tags/tag15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2_1*i*3"/>
  <p:tag name="KSO_WM_TEMPLATE_CATEGORY" val="diagram"/>
  <p:tag name="KSO_WM_TEMPLATE_INDEX" val="20217192"/>
  <p:tag name="KSO_WM_UNIT_LAYERLEVEL" val="1"/>
  <p:tag name="KSO_WM_TAG_VERSION" val="1.0"/>
  <p:tag name="KSO_WM_BEAUTIFY_FLAG" val="#wm#"/>
  <p:tag name="KSO_WM_UNIT_BLOCK" val="0"/>
  <p:tag name="KSO_WM_UNIT_SM_LIMIT_TYPE" val="2"/>
  <p:tag name="KSO_WM_UNIT_DEC_AREA_ID" val="1b9cb26882964015b442d6d554c308f2"/>
  <p:tag name="KSO_WM_UNIT_DECORATE_INFO" val="{&quot;DecorateInfoH&quot;:{&quot;IsAbs&quot;:false},&quot;DecorateInfoW&quot;:{&quot;IsAbs&quot;:false},&quot;DecorateInfoX&quot;:{&quot;IsAbs&quot;:true,&quot;Pos&quot;:1},&quot;DecorateInfoY&quot;:{&quot;IsAbs&quot;:true,&quot;Pos&quot;:1},&quot;ReferentInfo&quot;:{&quot;Id&quot;:&quot;9c16b46426c342b18da229898cc5acc7&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14054ed1e2fb8154f"/>
  <p:tag name="KSO_WM_TEMPLATE_ASSEMBLE_GROUPID" val="606570714054ed1e2fb8154f"/>
</p:tagLst>
</file>

<file path=ppt/tags/tag15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7192_1*i*4"/>
  <p:tag name="KSO_WM_TEMPLATE_CATEGORY" val="diagram"/>
  <p:tag name="KSO_WM_TEMPLATE_INDEX" val="20217192"/>
  <p:tag name="KSO_WM_UNIT_LAYERLEVEL" val="1"/>
  <p:tag name="KSO_WM_TAG_VERSION" val="1.0"/>
  <p:tag name="KSO_WM_BEAUTIFY_FLAG" val="#wm#"/>
  <p:tag name="KSO_WM_UNIT_BLOCK" val="0"/>
  <p:tag name="KSO_WM_UNIT_SM_LIMIT_TYPE" val="2"/>
  <p:tag name="KSO_WM_UNIT_DEC_AREA_ID" val="542afa868e524318ad90492eabae4b76"/>
  <p:tag name="KSO_WM_UNIT_DECORATE_INFO" val="{&quot;DecorateInfoH&quot;:{&quot;IsAbs&quot;:false},&quot;DecorateInfoW&quot;:{&quot;IsAbs&quot;:false},&quot;DecorateInfoX&quot;:{&quot;IsAbs&quot;:true,&quot;Pos&quot;:1},&quot;DecorateInfoY&quot;:{&quot;IsAbs&quot;:true,&quot;Pos&quot;:1},&quot;ReferentInfo&quot;:{&quot;Id&quot;:&quot;b3c72ed3a0a945029f876ca622a60e02&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14054ed1e2fb8154f"/>
  <p:tag name="KSO_WM_TEMPLATE_ASSEMBLE_GROUPID" val="606570714054ed1e2fb8154f"/>
</p:tagLst>
</file>

<file path=ppt/tags/tag1515.xml><?xml version="1.0" encoding="utf-8"?>
<p:tagLst xmlns:p="http://schemas.openxmlformats.org/presentationml/2006/main">
  <p:tag name="KSO_WM_UNIT_ISCONTENTSTITLE" val="0"/>
  <p:tag name="KSO_WM_UNIT_ISNUMDGMTITLE" val="0"/>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17192_1*a*1"/>
  <p:tag name="KSO_WM_TEMPLATE_CATEGORY" val="diagram"/>
  <p:tag name="KSO_WM_TEMPLATE_INDEX" val="20217192"/>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03ef0db5274448488f559621d1f5558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18812f8695414068a37d63185777c219"/>
  <p:tag name="KSO_WM_UNIT_TEXT_FILL_FORE_SCHEMECOLOR_INDEX_BRIGHTNESS" val="0"/>
  <p:tag name="KSO_WM_UNIT_TEXT_FILL_FORE_SCHEMECOLOR_INDEX" val="13"/>
  <p:tag name="KSO_WM_UNIT_TEXT_FILL_TYPE" val="1"/>
  <p:tag name="KSO_WM_TEMPLATE_ASSEMBLE_XID" val="606570714054ed1e2fb8154f"/>
  <p:tag name="KSO_WM_TEMPLATE_ASSEMBLE_GROUPID" val="606570714054ed1e2fb8154f"/>
</p:tagLst>
</file>

<file path=ppt/tags/tag151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192_1*f*1"/>
  <p:tag name="KSO_WM_TEMPLATE_CATEGORY" val="diagram"/>
  <p:tag name="KSO_WM_TEMPLATE_INDEX" val="20217192"/>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9c16b46426c342b18da229898cc5acc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7e3334cceaf14bca956224a93a2e8cb9"/>
  <p:tag name="KSO_WM_UNIT_SUPPORT_UNIT_TYPE" val="[&quot;d&quot;]"/>
  <p:tag name="KSO_WM_UNIT_TEXT_FILL_FORE_SCHEMECOLOR_INDEX_BRIGHTNESS" val="0.25"/>
  <p:tag name="KSO_WM_UNIT_TEXT_FILL_FORE_SCHEMECOLOR_INDEX" val="13"/>
  <p:tag name="KSO_WM_UNIT_TEXT_FILL_TYPE" val="1"/>
  <p:tag name="KSO_WM_TEMPLATE_ASSEMBLE_XID" val="606570714054ed1e2fb8154f"/>
  <p:tag name="KSO_WM_TEMPLATE_ASSEMBLE_GROUPID" val="606570714054ed1e2fb8154f"/>
</p:tagLst>
</file>

<file path=ppt/tags/tag1517.xml><?xml version="1.0" encoding="utf-8"?>
<p:tagLst xmlns:p="http://schemas.openxmlformats.org/presentationml/2006/main">
  <p:tag name="KSO_WM_UNIT_VALUE" val="846*1269"/>
  <p:tag name="KSO_WM_UNIT_HIGHLIGHT" val="0"/>
  <p:tag name="KSO_WM_UNIT_COMPATIBLE" val="0"/>
  <p:tag name="KSO_WM_UNIT_DIAGRAM_ISNUMVISUAL" val="0"/>
  <p:tag name="KSO_WM_UNIT_DIAGRAM_ISREFERUNIT" val="0"/>
  <p:tag name="KSO_WM_UNIT_TYPE" val="d"/>
  <p:tag name="KSO_WM_UNIT_INDEX" val="1"/>
  <p:tag name="KSO_WM_UNIT_ID" val="diagram20217192_1*d*1"/>
  <p:tag name="KSO_WM_TEMPLATE_CATEGORY" val="diagram"/>
  <p:tag name="KSO_WM_TEMPLATE_INDEX" val="20217192"/>
  <p:tag name="KSO_WM_UNIT_LAYERLEVEL" val="1"/>
  <p:tag name="KSO_WM_TAG_VERSION" val="1.0"/>
  <p:tag name="KSO_WM_BEAUTIFY_FLAG" val="#wm#"/>
  <p:tag name="KSO_WM_CHIP_GROUPID" val="5e7310da9a230a26b9e88a19"/>
  <p:tag name="KSO_WM_CHIP_XID" val="5e7310da9a230a26b9e88a1a"/>
  <p:tag name="KSO_WM_UNIT_DEC_AREA_ID" val="b3c72ed3a0a945029f876ca622a60e0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4ebd5e22a8e4b4b9a2fd03c1c15e1ca"/>
  <p:tag name="KSO_WM_UNIT_SUPPORT_UNIT_TYPE" val="[&quot;d&quot;]"/>
  <p:tag name="KSO_WM_TEMPLATE_ASSEMBLE_XID" val="606570714054ed1e2fb8154f"/>
  <p:tag name="KSO_WM_TEMPLATE_ASSEMBLE_GROUPID" val="606570714054ed1e2fb8154f"/>
</p:tagLst>
</file>

<file path=ppt/tags/tag15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19.xml><?xml version="1.0" encoding="utf-8"?>
<p:tagLst xmlns:p="http://schemas.openxmlformats.org/presentationml/2006/main">
  <p:tag name="KSO_WM_SLIDE_ID" val="diagram20217192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384"/>
  <p:tag name="KSO_WM_SLIDE_POSITION" val="48*72"/>
  <p:tag name="KSO_WM_TAG_VERSION" val="1.0"/>
  <p:tag name="KSO_WM_BEAUTIFY_FLAG" val="#wm#"/>
  <p:tag name="KSO_WM_TEMPLATE_CATEGORY" val="diagram"/>
  <p:tag name="KSO_WM_TEMPLATE_INDEX" val="20217192"/>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1-04-01T16:17:35&quot;,&quot;maxSize&quot;:{&quot;size1&quot;:26.699999999999999},&quot;minSize&quot;:{&quot;size1&quot;:20},&quot;normalSize&quot;:{&quot;size1&quot;:21.544444444444444},&quot;subLayout&quot;:[{&quot;id&quot;:&quot;2021-04-01T16:17:35&quot;,&quot;margin&quot;:{&quot;bottom&quot;:0.026000002399086952,&quot;left&quot;:1.6929999589920044,&quot;right&quot;:1.6929999589920044,&quot;top&quot;:1.6929999589920044},&quot;type&quot;:0},{&quot;direction&quot;:1,&quot;id&quot;:&quot;2021-04-01T16:17:35&quot;,&quot;maxSize&quot;:{&quot;size1&quot;:62.5},&quot;minSize&quot;:{&quot;size1&quot;:30},&quot;normalSize&quot;:{&quot;size1&quot;:54.893749999999997},&quot;subLayout&quot;:[{&quot;id&quot;:&quot;2021-04-01T16:17:35&quot;,&quot;margin&quot;:{&quot;bottom&quot;:2.5399999618530273,&quot;left&quot;:2.9630000591278076,&quot;right&quot;:0.026000002399086952,&quot;top&quot;:2.0899999141693115},&quot;type&quot;:0},{&quot;id&quot;:&quot;2021-04-01T16:17:35&quot;,&quot;margin&quot;:{&quot;bottom&quot;:2.5399999618530273,&quot;left&quot;:2.9630000591278076,&quot;right&quot;:2.5399999618530273,&quot;top&quot;:2.1170001029968262},&quot;type&quot;:0}],&quot;type&quot;:0}],&quot;type&quot;:0}"/>
  <p:tag name="KSO_WM_SLIDE_CAN_ADD_NAVIGATION" val="1"/>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ee1ca4d6848d78f644aec"/>
  <p:tag name="KSO_WM_CHIP_FILLPROP" val="[[{&quot;text_align&quot;:&quot;lt&quot;,&quot;text_direction&quot;:&quot;horizontal&quot;,&quot;support_big_font&quot;:false,&quot;picture_toward&quot;:0,&quot;picture_dockside&quot;:[],&quot;fill_id&quot;:&quot;fbc1d1c81b9c4bca8f09873cfc4ac6db&quot;,&quot;fill_align&quot;:&quot;lt&quot;,&quot;chip_types&quot;:[&quot;header&quot;]},{&quot;text_align&quot;:&quot;lm&quot;,&quot;text_direction&quot;:&quot;horizontal&quot;,&quot;support_big_font&quot;:false,&quot;picture_toward&quot;:0,&quot;picture_dockside&quot;:[],&quot;fill_id&quot;:&quot;2309cd69c72c4ec9add97218b8be879d&quot;,&quot;fill_align&quot;:&quot;cm&quot;,&quot;chip_types&quot;:[&quot;text&quot;,&quot;picture&quot;]},{&quot;text_align&quot;:&quot;lm&quot;,&quot;text_direction&quot;:&quot;horizontal&quot;,&quot;support_big_font&quot;:false,&quot;picture_toward&quot;:0,&quot;picture_dockside&quot;:[],&quot;fill_id&quot;:&quot;f9453295f896499082c4596d22b07337&quot;,&quot;fill_align&quot;:&quot;cm&quot;,&quot;chip_types&quot;:[&quot;text&quot;,&quot;picture&quot;]}]]"/>
  <p:tag name="KSO_WM_CHIP_DECFILLPROP" val="[]"/>
  <p:tag name="KSO_WM_CHIP_GROUPID" val="5f5ee1ca4d6848d78f644aec"/>
  <p:tag name="KSO_WM_SLIDE_BK_DARK_LIGHT" val="2"/>
  <p:tag name="KSO_WM_SLIDE_BACKGROUND_TYPE" val="general"/>
  <p:tag name="KSO_WM_SLIDE_SUPPORT_FEATURE_TYPE" val="0"/>
  <p:tag name="KSO_WM_TEMPLATE_ASSEMBLE_XID" val="606570714054ed1e2fb8154f"/>
  <p:tag name="KSO_WM_TEMPLATE_ASSEMBLE_GROUPID" val="606570714054ed1e2fb8154f"/>
</p:tagLst>
</file>

<file path=ppt/tags/tag152.xml><?xml version="1.0" encoding="utf-8"?>
<p:tagLst xmlns:p="http://schemas.openxmlformats.org/presentationml/2006/main">
  <p:tag name="KSO_WM_UNIT_DECOLORIZATION" val="1"/>
  <p:tag name="KSO_WM_UNIT_COLOR_SCHEME_SHAPE_ID" val="6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4"/>
  <p:tag name="KSO_WM_UNIT_ID" val="diagram20194654_1*i*54"/>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5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3898_1*i*1"/>
  <p:tag name="KSO_WM_TEMPLATE_CATEGORY" val="diagram"/>
  <p:tag name="KSO_WM_TEMPLATE_INDEX" val="20193898"/>
  <p:tag name="KSO_WM_UNIT_LAYERLEVEL" val="1"/>
  <p:tag name="KSO_WM_TAG_VERSION" val="1.0"/>
  <p:tag name="KSO_WM_BEAUTIFY_FLAG" val="#wm#"/>
  <p:tag name="KSO_WM_UNIT_TYPE" val="i"/>
  <p:tag name="KSO_WM_UNIT_INDEX" val="1"/>
  <p:tag name="KSO_WM_UNIT_ADJUSTLAYOUT_ID" val="20"/>
  <p:tag name="KSO_WM_UNIT_COLOR_SCHEME_SHAPE_ID" val="20"/>
  <p:tag name="KSO_WM_UNIT_COLOR_SCHEME_PARENT_PAGE" val="0_1"/>
  <p:tag name="KSO_WM_UNIT_FOIL_COLOR" val="1"/>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4"/>
  <p:tag name="KSO_WM_UNIT_TEXT_FILL_TYPE" val="1"/>
</p:tagLst>
</file>

<file path=ppt/tags/tag15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3898_1*i*2"/>
  <p:tag name="KSO_WM_TEMPLATE_CATEGORY" val="diagram"/>
  <p:tag name="KSO_WM_TEMPLATE_INDEX" val="20193898"/>
  <p:tag name="KSO_WM_UNIT_LAYERLEVEL" val="1"/>
  <p:tag name="KSO_WM_TAG_VERSION" val="1.0"/>
  <p:tag name="KSO_WM_BEAUTIFY_FLAG" val="#wm#"/>
  <p:tag name="KSO_WM_UNIT_TYPE" val="i"/>
  <p:tag name="KSO_WM_UNIT_INDEX" val="2"/>
  <p:tag name="KSO_WM_UNIT_ADJUSTLAYOUT_ID" val="19"/>
  <p:tag name="KSO_WM_UNIT_COLOR_SCHEME_SHAPE_ID" val="19"/>
  <p:tag name="KSO_WM_UNIT_COLOR_SCHEME_PARENT_PAGE" val="0_1"/>
  <p:tag name="KSO_WM_UNIT_ABSOLUTE_COLOR" val="1"/>
  <p:tag name="KSO_WM_UNIT_FILL_FORE_SCHEMECOLOR_INDEX_BRIGHTNESS" val="-0.15"/>
  <p:tag name="KSO_WM_UNIT_FILL_FORE_SCHEMECOLOR_INDEX" val="14"/>
  <p:tag name="KSO_WM_UNIT_FILL_TYPE" val="1"/>
  <p:tag name="KSO_WM_UNIT_TEXT_FILL_FORE_SCHEMECOLOR_INDEX_BRIGHTNESS" val="0"/>
  <p:tag name="KSO_WM_UNIT_TEXT_FILL_FORE_SCHEMECOLOR_INDEX" val="14"/>
  <p:tag name="KSO_WM_UNIT_TEXT_FILL_TYPE" val="1"/>
</p:tagLst>
</file>

<file path=ppt/tags/tag1522.xml><?xml version="1.0" encoding="utf-8"?>
<p:tagLst xmlns:p="http://schemas.openxmlformats.org/presentationml/2006/main">
  <p:tag name="KSO_WM_UNIT_VALUE" val="979*734"/>
  <p:tag name="KSO_WM_UNIT_HIGHLIGHT" val="0"/>
  <p:tag name="KSO_WM_UNIT_COMPATIBLE" val="0"/>
  <p:tag name="KSO_WM_UNIT_DIAGRAM_ISNUMVISUAL" val="0"/>
  <p:tag name="KSO_WM_UNIT_DIAGRAM_ISREFERUNIT" val="0"/>
  <p:tag name="KSO_WM_UNIT_TYPE" val="d"/>
  <p:tag name="KSO_WM_UNIT_INDEX" val="1"/>
  <p:tag name="KSO_WM_UNIT_ID" val="diagram20193898_1*d*1"/>
  <p:tag name="KSO_WM_TEMPLATE_CATEGORY" val="diagram"/>
  <p:tag name="KSO_WM_TEMPLATE_INDEX" val="20193898"/>
  <p:tag name="KSO_WM_UNIT_LAYERLEVEL" val="1"/>
  <p:tag name="KSO_WM_TAG_VERSION" val="1.0"/>
  <p:tag name="KSO_WM_BEAUTIFY_FLAG" val="#wm#"/>
  <p:tag name="KSO_WM_UNIT_ADJUSTLAYOUT_ID" val="2"/>
  <p:tag name="KSO_WM_UNIT_PICTURE_CLIP_FLAG" val="1"/>
  <p:tag name="KSO_WM_UNIT_COLOR_SCHEME_SHAPE_ID" val="2"/>
  <p:tag name="KSO_WM_UNIT_COLOR_SCHEME_PARENT_PAGE" val="0_1"/>
</p:tagLst>
</file>

<file path=ppt/tags/tag15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3898_1*i*3"/>
  <p:tag name="KSO_WM_TEMPLATE_CATEGORY" val="diagram"/>
  <p:tag name="KSO_WM_TEMPLATE_INDEX" val="20193898"/>
  <p:tag name="KSO_WM_UNIT_LAYERLEVEL" val="1"/>
  <p:tag name="KSO_WM_TAG_VERSION" val="1.0"/>
  <p:tag name="KSO_WM_BEAUTIFY_FLAG" val="#wm#"/>
  <p:tag name="KSO_WM_UNIT_TYPE" val="i"/>
  <p:tag name="KSO_WM_UNIT_INDEX" val="3"/>
  <p:tag name="KSO_WM_UNIT_ADJUSTLAYOUT_ID" val="24"/>
  <p:tag name="KSO_WM_UNIT_COLOR_SCHEME_SHAPE_ID" val="24"/>
  <p:tag name="KSO_WM_UNIT_COLOR_SCHEME_PARENT_PAGE" val="0_1"/>
</p:tagLst>
</file>

<file path=ppt/tags/tag15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3898_1*i*4"/>
  <p:tag name="KSO_WM_TEMPLATE_CATEGORY" val="diagram"/>
  <p:tag name="KSO_WM_TEMPLATE_INDEX" val="20193898"/>
  <p:tag name="KSO_WM_UNIT_LAYERLEVEL" val="1"/>
  <p:tag name="KSO_WM_TAG_VERSION" val="1.0"/>
  <p:tag name="KSO_WM_BEAUTIFY_FLAG" val="#wm#"/>
  <p:tag name="KSO_WM_UNIT_TYPE" val="i"/>
  <p:tag name="KSO_WM_UNIT_INDEX" val="4"/>
  <p:tag name="KSO_WM_UNIT_ADJUSTLAYOUT_ID" val="25"/>
  <p:tag name="KSO_WM_UNIT_COLOR_SCHEME_SHAPE_ID" val="25"/>
  <p:tag name="KSO_WM_UNIT_COLOR_SCHEME_PARENT_PAGE" val="0_1"/>
  <p:tag name="KSO_WM_UNIT_DECOLORIZATION" val="1"/>
  <p:tag name="KSO_WM_UNIT_FILL_FORE_SCHEMECOLOR_INDEX_BRIGHTNESS" val="-0.25"/>
  <p:tag name="KSO_WM_UNIT_FILL_FORE_SCHEMECOLOR_INDEX" val="14"/>
  <p:tag name="KSO_WM_UNIT_FILL_TYPE" val="1"/>
</p:tagLst>
</file>

<file path=ppt/tags/tag15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3898_1*i*5"/>
  <p:tag name="KSO_WM_TEMPLATE_CATEGORY" val="diagram"/>
  <p:tag name="KSO_WM_TEMPLATE_INDEX" val="20193898"/>
  <p:tag name="KSO_WM_UNIT_LAYERLEVEL" val="1"/>
  <p:tag name="KSO_WM_TAG_VERSION" val="1.0"/>
  <p:tag name="KSO_WM_BEAUTIFY_FLAG" val="#wm#"/>
  <p:tag name="KSO_WM_UNIT_TYPE" val="i"/>
  <p:tag name="KSO_WM_UNIT_INDEX" val="5"/>
  <p:tag name="KSO_WM_UNIT_ADJUSTLAYOUT_ID" val="26"/>
  <p:tag name="KSO_WM_UNIT_COLOR_SCHEME_SHAPE_ID" val="26"/>
  <p:tag name="KSO_WM_UNIT_COLOR_SCHEME_PARENT_PAGE" val="0_1"/>
  <p:tag name="KSO_WM_UNIT_DECOLORIZATION" val="1"/>
  <p:tag name="KSO_WM_UNIT_FILL_FORE_SCHEMECOLOR_INDEX_BRIGHTNESS" val="-0.25"/>
  <p:tag name="KSO_WM_UNIT_FILL_FORE_SCHEMECOLOR_INDEX" val="14"/>
  <p:tag name="KSO_WM_UNIT_FILL_TYPE" val="1"/>
</p:tagLst>
</file>

<file path=ppt/tags/tag1526.xml><?xml version="1.0" encoding="utf-8"?>
<p:tagLst xmlns:p="http://schemas.openxmlformats.org/presentationml/2006/main">
  <p:tag name="KSO_WM_UNIT_PRESET_TEXT" val="点击此处添加正文，文字是您思想的提炼，为了最终演示发布的良好效果，请尽量言简意赅的阐述观点；根据需要可酌情增减文字，以便观者可以准确理解您所传达的信息。&#13;您的正文已经简明扼要，字字珠玑，但信息却千丝万缕、错综复杂，需要用更多的文字来表述；但请您尽可能提炼思想的精髓，恰如其分的表达观点，往往可以事半功倍。&#13;为了能让您有更直观的字数感受，并进一步方便使用，我们为您标注了最适合的位置。您输入的文字到这里时，就是最佳视觉效果。"/>
  <p:tag name="KSO_WM_UNIT_TEXT_PART_ID" val="4-c"/>
  <p:tag name="KSO_WM_UNIT_TEXT_PART_SIZE" val="169.76*854.5"/>
  <p:tag name="KSO_WM_UNIT_VALUE" val="364"/>
  <p:tag name="KSO_WM_UNIT_HIGHLIGHT" val="0"/>
  <p:tag name="KSO_WM_UNIT_COMPATIBLE" val="0"/>
  <p:tag name="KSO_WM_UNIT_DIAGRAM_ISNUMVISUAL" val="0"/>
  <p:tag name="KSO_WM_UNIT_DIAGRAM_ISREFERUNIT" val="0"/>
  <p:tag name="KSO_WM_UNIT_TYPE" val="f"/>
  <p:tag name="KSO_WM_UNIT_INDEX" val="1"/>
  <p:tag name="KSO_WM_UNIT_ID" val="diagram20193898_1*f*1"/>
  <p:tag name="KSO_WM_TEMPLATE_CATEGORY" val="diagram"/>
  <p:tag name="KSO_WM_TEMPLATE_INDEX" val="20193898"/>
  <p:tag name="KSO_WM_UNIT_LAYERLEVEL" val="1"/>
  <p:tag name="KSO_WM_TAG_VERSION" val="1.0"/>
  <p:tag name="KSO_WM_BEAUTIFY_FLAG" val="#wm#"/>
  <p:tag name="KSO_WM_UNIT_ADJUSTLAYOUT_ID" val="23"/>
  <p:tag name="KSO_WM_UNIT_COLOR_SCHEME_SHAPE_ID" val="23"/>
  <p:tag name="KSO_WM_UNIT_COLOR_SCHEME_PARENT_PAGE" val="0_1"/>
  <p:tag name="KSO_WM_UNIT_TEXT_PART_ID_V2" val="d-4-1"/>
  <p:tag name="KSO_WM_UNIT_TEXT_FILL_FORE_SCHEMECOLOR_INDEX_BRIGHTNESS" val="0.25"/>
  <p:tag name="KSO_WM_UNIT_TEXT_FILL_FORE_SCHEMECOLOR_INDEX" val="13"/>
  <p:tag name="KSO_WM_UNIT_TEXT_FILL_TYPE" val="1"/>
</p:tagLst>
</file>

<file path=ppt/tags/tag1527.xml><?xml version="1.0" encoding="utf-8"?>
<p:tagLst xmlns:p="http://schemas.openxmlformats.org/presentationml/2006/main">
  <p:tag name="KSO_WM_UNIT_ISCONTENTSTITLE" val="0"/>
  <p:tag name="KSO_WM_UNIT_PRESET_TEXT" val="单击此处添加能准确传达您观点的大标题内容"/>
  <p:tag name="KSO_WM_UNIT_TEXT_PART_ID" val="5-X"/>
  <p:tag name="KSO_WM_UNIT_TEXT_PART_SIZE" val="92.4*403"/>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3898_1*a*1"/>
  <p:tag name="KSO_WM_TEMPLATE_CATEGORY" val="diagram"/>
  <p:tag name="KSO_WM_TEMPLATE_INDEX" val="20193898"/>
  <p:tag name="KSO_WM_UNIT_LAYERLEVEL" val="1"/>
  <p:tag name="KSO_WM_TAG_VERSION" val="1.0"/>
  <p:tag name="KSO_WM_BEAUTIFY_FLAG" val="#wm#"/>
  <p:tag name="KSO_WM_UNIT_ADJUSTLAYOUT_ID" val="11"/>
  <p:tag name="KSO_WM_UNIT_COLOR_SCHEME_SHAPE_ID" val="11"/>
  <p:tag name="KSO_WM_UNIT_COLOR_SCHEME_PARENT_PAGE" val="0_1"/>
  <p:tag name="KSO_WM_UNIT_TEXT_FILL_FORE_SCHEMECOLOR_INDEX_BRIGHTNESS" val="0.25"/>
  <p:tag name="KSO_WM_UNIT_TEXT_FILL_FORE_SCHEMECOLOR_INDEX" val="13"/>
  <p:tag name="KSO_WM_UNIT_TEXT_FILL_TYPE" val="1"/>
</p:tagLst>
</file>

<file path=ppt/tags/tag15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29.xml><?xml version="1.0" encoding="utf-8"?>
<p:tagLst xmlns:p="http://schemas.openxmlformats.org/presentationml/2006/main">
  <p:tag name="KSO_WM_SLIDE_MODEL_TYPE" val="cover"/>
  <p:tag name="KSO_WM_SLIDE_ID" val="diagram20193898_1"/>
  <p:tag name="KSO_WM_SLIDE_ITEM_CNT" val="0"/>
  <p:tag name="KSO_WM_SLIDE_INDEX" val="1"/>
  <p:tag name="KSO_WM_TAG_VERSION" val="1.0"/>
  <p:tag name="KSO_WM_BEAUTIFY_FLAG" val="#wm#"/>
  <p:tag name="KSO_WM_TEMPLATE_CATEGORY" val="diagram"/>
  <p:tag name="KSO_WM_TEMPLATE_INDEX" val="20193898"/>
  <p:tag name="KSO_WM_SLIDE_LAYOUT" val="a_d_f"/>
  <p:tag name="KSO_WM_SLIDE_LAYOUT_CNT" val="1_1_1"/>
  <p:tag name="KSO_WM_SLIDE_TYPE" val="text"/>
  <p:tag name="KSO_WM_SLIDE_SUBTYPE" val="picTxt"/>
  <p:tag name="KSO_WM_SLIDE_SIZE" val="960*540"/>
  <p:tag name="KSO_WM_SLIDE_POSITION" val="0*0"/>
  <p:tag name="KSO_WM_SLIDE_CONSTRAINT" val="%7b%22slideConstraint%22%3a%7b%22seriesAreas%22%3a%5b%5d%2c%22singleAreas%22%3a%5b%7b%22shapes%22%3a%5b2%5d%2c%22serialConstraintIndex%22%3a-1%2c%22areatextmark%22%3a0%2c%22pictureprocessmark%22%3a0%7d%5d%7d%7d"/>
  <p:tag name="KSO_WM_SLIDE_COLORSCHEME_VERSION" val="3.2"/>
</p:tagLst>
</file>

<file path=ppt/tags/tag153.xml><?xml version="1.0" encoding="utf-8"?>
<p:tagLst xmlns:p="http://schemas.openxmlformats.org/presentationml/2006/main">
  <p:tag name="KSO_WM_UNIT_DECOLORIZATION" val="1"/>
  <p:tag name="KSO_WM_UNIT_COLOR_SCHEME_SHAPE_ID" val="6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5"/>
  <p:tag name="KSO_WM_UNIT_ID" val="diagram20194654_1*i*55"/>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5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22_1*i*1"/>
  <p:tag name="KSO_WM_TEMPLATE_CATEGORY" val="diagram"/>
  <p:tag name="KSO_WM_TEMPLATE_INDEX" val="20194722"/>
  <p:tag name="KSO_WM_UNIT_LAYERLEVEL" val="1"/>
  <p:tag name="KSO_WM_TAG_VERSION" val="1.0"/>
  <p:tag name="KSO_WM_BEAUTIFY_FLAG" val="#wm#"/>
  <p:tag name="KSO_WM_UNIT_COLOR_SCHEME_SHAPE_ID" val="6"/>
  <p:tag name="KSO_WM_UNIT_COLOR_SCHEME_PARENT_PAGE" val="0_1"/>
</p:tagLst>
</file>

<file path=ppt/tags/tag15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22_1*i*2"/>
  <p:tag name="KSO_WM_TEMPLATE_CATEGORY" val="diagram"/>
  <p:tag name="KSO_WM_TEMPLATE_INDEX" val="20194722"/>
  <p:tag name="KSO_WM_UNIT_LAYERLEVEL" val="1"/>
  <p:tag name="KSO_WM_TAG_VERSION" val="1.0"/>
  <p:tag name="KSO_WM_BEAUTIFY_FLAG" val="#wm#"/>
  <p:tag name="KSO_WM_UNIT_COLOR_SCHEME_SHAPE_ID" val="7"/>
  <p:tag name="KSO_WM_UNIT_COLOR_SCHEME_PARENT_PAGE" val="0_1"/>
</p:tagLst>
</file>

<file path=ppt/tags/tag15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22_1*i*3"/>
  <p:tag name="KSO_WM_TEMPLATE_CATEGORY" val="diagram"/>
  <p:tag name="KSO_WM_TEMPLATE_INDEX" val="20194722"/>
  <p:tag name="KSO_WM_UNIT_LAYERLEVEL" val="1"/>
  <p:tag name="KSO_WM_TAG_VERSION" val="1.0"/>
  <p:tag name="KSO_WM_BEAUTIFY_FLAG" val="#wm#"/>
  <p:tag name="KSO_WM_UNIT_COLOR_SCHEME_SHAPE_ID" val="9"/>
  <p:tag name="KSO_WM_UNIT_COLOR_SCHEME_PARENT_PAGE" val="0_1"/>
</p:tagLst>
</file>

<file path=ppt/tags/tag1533.xml><?xml version="1.0" encoding="utf-8"?>
<p:tagLst xmlns:p="http://schemas.openxmlformats.org/presentationml/2006/main">
  <p:tag name="KSO_WM_UNIT_TEXT_PART_ID_V2" val="a-1-2"/>
  <p:tag name="KSO_WM_UNIT_ISCONTENTSTITLE" val="0"/>
  <p:tag name="KSO_WM_UNIT_PRESET_TEXT" val="单击添加大标题"/>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194722_1*a*1"/>
  <p:tag name="KSO_WM_TEMPLATE_CATEGORY" val="diagram"/>
  <p:tag name="KSO_WM_TEMPLATE_INDEX" val="20194722"/>
  <p:tag name="KSO_WM_UNIT_LAYERLEVEL" val="1"/>
  <p:tag name="KSO_WM_TAG_VERSION" val="1.0"/>
  <p:tag name="KSO_WM_BEAUTIFY_FLAG" val="#wm#"/>
  <p:tag name="KSO_WM_UNIT_COLOR_SCHEME_SHAPE_ID" val="2"/>
  <p:tag name="KSO_WM_UNIT_COLOR_SCHEME_PARENT_PAGE" val="0_1"/>
</p:tagLst>
</file>

<file path=ppt/tags/tag1534.xml><?xml version="1.0" encoding="utf-8"?>
<p:tagLst xmlns:p="http://schemas.openxmlformats.org/presentationml/2006/main">
  <p:tag name="KSO_WM_UNIT_TEXT_PART_ID_V2" val="d-2-2"/>
  <p:tag name="KSO_WM_UNIT_PRESET_TEXT" val="单击此处添加小标题:&#13;点击此处添加正文，文字是您思想的提炼。&#13;为了最终呈现发布的良好效果，言简意赅阐述。&#13;单击此处添加小标题：&#13;即便信息错综复杂，需要更多的文字来表述。&#13;恰如其分的表达观点，往往事半功倍。"/>
  <p:tag name="KSO_WM_UNIT_NOCLEAR" val="1"/>
  <p:tag name="KSO_WM_UNIT_VALUE" val="156"/>
  <p:tag name="KSO_WM_UNIT_HIGHLIGHT" val="0"/>
  <p:tag name="KSO_WM_UNIT_COMPATIBLE" val="0"/>
  <p:tag name="KSO_WM_UNIT_DIAGRAM_ISNUMVISUAL" val="0"/>
  <p:tag name="KSO_WM_UNIT_DIAGRAM_ISREFERUNIT" val="0"/>
  <p:tag name="KSO_WM_UNIT_TYPE" val="f"/>
  <p:tag name="KSO_WM_UNIT_INDEX" val="1"/>
  <p:tag name="KSO_WM_UNIT_ID" val="diagram20194722_1*f*1"/>
  <p:tag name="KSO_WM_TEMPLATE_CATEGORY" val="diagram"/>
  <p:tag name="KSO_WM_TEMPLATE_INDEX" val="20194722"/>
  <p:tag name="KSO_WM_UNIT_LAYERLEVEL" val="1"/>
  <p:tag name="KSO_WM_TAG_VERSION" val="1.0"/>
  <p:tag name="KSO_WM_BEAUTIFY_FLAG" val="#wm#"/>
  <p:tag name="KSO_WM_UNIT_COLOR_SCHEME_SHAPE_ID" val="3"/>
  <p:tag name="KSO_WM_UNIT_COLOR_SCHEME_PARENT_PAGE" val="0_1"/>
</p:tagLst>
</file>

<file path=ppt/tags/tag15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22_1*i*4"/>
  <p:tag name="KSO_WM_TEMPLATE_CATEGORY" val="diagram"/>
  <p:tag name="KSO_WM_TEMPLATE_INDEX" val="20194722"/>
  <p:tag name="KSO_WM_UNIT_LAYERLEVEL" val="1"/>
  <p:tag name="KSO_WM_TAG_VERSION" val="1.0"/>
  <p:tag name="KSO_WM_BEAUTIFY_FLAG" val="#wm#"/>
</p:tagLst>
</file>

<file path=ppt/tags/tag15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722_1*i*5"/>
  <p:tag name="KSO_WM_TEMPLATE_CATEGORY" val="diagram"/>
  <p:tag name="KSO_WM_TEMPLATE_INDEX" val="20194722"/>
  <p:tag name="KSO_WM_UNIT_LAYERLEVEL" val="1"/>
  <p:tag name="KSO_WM_TAG_VERSION" val="1.0"/>
  <p:tag name="KSO_WM_BEAUTIFY_FLAG" val="#wm#"/>
</p:tagLst>
</file>

<file path=ppt/tags/tag15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722_1*i*6"/>
  <p:tag name="KSO_WM_TEMPLATE_CATEGORY" val="diagram"/>
  <p:tag name="KSO_WM_TEMPLATE_INDEX" val="20194722"/>
  <p:tag name="KSO_WM_UNIT_LAYERLEVEL" val="1"/>
  <p:tag name="KSO_WM_TAG_VERSION" val="1.0"/>
  <p:tag name="KSO_WM_BEAUTIFY_FLAG" val="#wm#"/>
</p:tagLst>
</file>

<file path=ppt/tags/tag15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4722_1*i*7"/>
  <p:tag name="KSO_WM_TEMPLATE_CATEGORY" val="diagram"/>
  <p:tag name="KSO_WM_TEMPLATE_INDEX" val="20194722"/>
  <p:tag name="KSO_WM_UNIT_LAYERLEVEL" val="1"/>
  <p:tag name="KSO_WM_TAG_VERSION" val="1.0"/>
  <p:tag name="KSO_WM_BEAUTIFY_FLAG" val="#wm#"/>
</p:tagLst>
</file>

<file path=ppt/tags/tag15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4722_1*i*8"/>
  <p:tag name="KSO_WM_TEMPLATE_CATEGORY" val="diagram"/>
  <p:tag name="KSO_WM_TEMPLATE_INDEX" val="20194722"/>
  <p:tag name="KSO_WM_UNIT_LAYERLEVEL" val="1"/>
  <p:tag name="KSO_WM_TAG_VERSION" val="1.0"/>
  <p:tag name="KSO_WM_BEAUTIFY_FLAG" val="#wm#"/>
</p:tagLst>
</file>

<file path=ppt/tags/tag154.xml><?xml version="1.0" encoding="utf-8"?>
<p:tagLst xmlns:p="http://schemas.openxmlformats.org/presentationml/2006/main">
  <p:tag name="KSO_WM_UNIT_DECOLORIZATION" val="1"/>
  <p:tag name="KSO_WM_UNIT_COLOR_SCHEME_SHAPE_ID" val="70"/>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6"/>
  <p:tag name="KSO_WM_UNIT_ID" val="diagram20194654_1*i*56"/>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540.xml><?xml version="1.0" encoding="utf-8"?>
<p:tagLst xmlns:p="http://schemas.openxmlformats.org/presentationml/2006/main">
  <p:tag name="KSO_WM_BEAUTIFY_FLAG" val="#wm#"/>
  <p:tag name="KSO_WM_TEMPLATE_CATEGORY" val="diagram"/>
  <p:tag name="KSO_WM_TEMPLATE_INDEX" val="20194722"/>
  <p:tag name="KSO_WM_SLIDE_ID" val="diagram20194722_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52*480"/>
  <p:tag name="KSO_WM_SLIDE_POSITION" val="7*27"/>
  <p:tag name="KSO_WM_SLIDE_COLORSCHEME_VERSION" val="3.2"/>
  <p:tag name="KSO_WM_TEMPLATE_SUBCATEGORY" val="0"/>
  <p:tag name="KSO_WM_TEMPLATE_MASTER_TYPE" val="0"/>
  <p:tag name="KSO_WM_TEMPLATE_COLOR_TYPE" val="1"/>
</p:tagLst>
</file>

<file path=ppt/tags/tag1541.xml><?xml version="1.0" encoding="utf-8"?>
<p:tagLst xmlns:p="http://schemas.openxmlformats.org/presentationml/2006/main">
  <p:tag name="KSO_WM_UNIT_COLOR_SCHEME_SHAPE_ID" val="1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1542.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1543.xml><?xml version="1.0" encoding="utf-8"?>
<p:tagLst xmlns:p="http://schemas.openxmlformats.org/presentationml/2006/main">
  <p:tag name="KSO_WM_UNIT_COLOR_SCHEME_SHAPE_ID" val="3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55_1*i*5"/>
  <p:tag name="KSO_WM_TEMPLATE_CATEGORY" val="diagram"/>
  <p:tag name="KSO_WM_TEMPLATE_INDEX" val="20194755"/>
  <p:tag name="KSO_WM_UNIT_LAYERLEVEL" val="1"/>
  <p:tag name="KSO_WM_TAG_VERSION" val="1.0"/>
  <p:tag name="KSO_WM_BEAUTIFY_FLAG" val="#wm#"/>
  <p:tag name="KSO_WM_UNIT_FILL_FORE_SCHEMECOLOR_INDEX_BRIGHTNESS" val="0.6"/>
  <p:tag name="KSO_WM_UNIT_FILL_FORE_SCHEMECOLOR_INDEX" val="5"/>
  <p:tag name="KSO_WM_UNIT_FILL_TYPE" val="1"/>
</p:tagLst>
</file>

<file path=ppt/tags/tag1544.xml><?xml version="1.0" encoding="utf-8"?>
<p:tagLst xmlns:p="http://schemas.openxmlformats.org/presentationml/2006/main">
  <p:tag name="KSO_WM_UNIT_COLOR_SCHEME_SHAPE_ID" val="1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
  <p:tag name="KSO_WM_UNIT_ID" val="diagram20194755_1*i*6"/>
  <p:tag name="KSO_WM_TEMPLATE_CATEGORY" val="diagram"/>
  <p:tag name="KSO_WM_TEMPLATE_INDEX" val="20194755"/>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1545.xml><?xml version="1.0" encoding="utf-8"?>
<p:tagLst xmlns:p="http://schemas.openxmlformats.org/presentationml/2006/main">
  <p:tag name="KSO_WM_UNIT_COLOR_SCHEME_SHAPE_ID" val="1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
  <p:tag name="KSO_WM_UNIT_ID" val="diagram20194755_1*i*4"/>
  <p:tag name="KSO_WM_TEMPLATE_CATEGORY" val="diagram"/>
  <p:tag name="KSO_WM_TEMPLATE_INDEX" val="20194755"/>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1546.xml><?xml version="1.0" encoding="utf-8"?>
<p:tagLst xmlns:p="http://schemas.openxmlformats.org/presentationml/2006/main">
  <p:tag name="KSO_WM_UNIT_COLOR_SCHEME_SHAPE_ID" val="1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55_1*i*3"/>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1547.xml><?xml version="1.0" encoding="utf-8"?>
<p:tagLst xmlns:p="http://schemas.openxmlformats.org/presentationml/2006/main">
  <p:tag name="KSO_WM_UNIT_COLOR_SCHEME_SHAPE_ID" val="1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55_1*i*7"/>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1548.xml><?xml version="1.0" encoding="utf-8"?>
<p:tagLst xmlns:p="http://schemas.openxmlformats.org/presentationml/2006/main">
  <p:tag name="KSO_WM_UNIT_TEXT_PART_ID_V2" val="d-4-2"/>
  <p:tag name="KSO_WM_UNIT_COLOR_SCHEME_SHAPE_ID" val="2"/>
  <p:tag name="KSO_WM_UNIT_COLOR_SCHEME_PARENT_PAGE" val="0_1"/>
  <p:tag name="KSO_WM_UNIT_SUBTYPE" val="a"/>
  <p:tag name="KSO_WM_UNIT_PRESET_TEXT" val="单击此处添加小标题：&#13;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13;我们为您  标注了最  适合的位  置您输入  的文字到  这里时就  是最佳视&#13;为了能让  您有更直  观的字数  感受并进  一步方便    &#13;单击此处添加小标题：&#13;点击此处添加正文，文字是您思想的提炼，为了最终演示发布的良好效果，请尽量言简意赅。"/>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55_1*f*1"/>
  <p:tag name="KSO_WM_TEMPLATE_CATEGORY" val="diagram"/>
  <p:tag name="KSO_WM_TEMPLATE_INDEX" val="20194755"/>
  <p:tag name="KSO_WM_UNIT_LAYERLEVEL" val="1"/>
  <p:tag name="KSO_WM_TAG_VERSION" val="1.0"/>
  <p:tag name="KSO_WM_BEAUTIFY_FLAG" val="#wm#"/>
  <p:tag name="KSO_WM_UNIT_TEXT_FILL_FORE_SCHEMECOLOR_INDEX_BRIGHTNESS" val="0"/>
  <p:tag name="KSO_WM_UNIT_TEXT_FILL_FORE_SCHEMECOLOR_INDEX" val="1"/>
  <p:tag name="KSO_WM_UNIT_TEXT_FILL_TYPE" val="1"/>
</p:tagLst>
</file>

<file path=ppt/tags/tag1549.xml><?xml version="1.0" encoding="utf-8"?>
<p:tagLst xmlns:p="http://schemas.openxmlformats.org/presentationml/2006/main">
  <p:tag name="KSO_WM_UNIT_TEXT_PART_ID_V2" val="a-3-2"/>
  <p:tag name="KSO_WM_UNIT_COLOR_SCHEME_SHAPE_ID" val="3"/>
  <p:tag name="KSO_WM_UNIT_COLOR_SCHEME_PARENT_PAGE" val="0_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55_1*a*1"/>
  <p:tag name="KSO_WM_TEMPLATE_CATEGORY" val="diagram"/>
  <p:tag name="KSO_WM_TEMPLATE_INDEX" val="20194755"/>
  <p:tag name="KSO_WM_UNIT_LAYERLEVEL" val="1"/>
  <p:tag name="KSO_WM_TAG_VERSION" val="1.0"/>
  <p:tag name="KSO_WM_BEAUTIFY_FLAG" val="#wm#"/>
  <p:tag name="KSO_WM_UNIT_PRESET_TEXT" val="单击此处添加标题"/>
</p:tagLst>
</file>

<file path=ppt/tags/tag155.xml><?xml version="1.0" encoding="utf-8"?>
<p:tagLst xmlns:p="http://schemas.openxmlformats.org/presentationml/2006/main">
  <p:tag name="KSO_WM_UNIT_DECOLORIZATION" val="1"/>
  <p:tag name="KSO_WM_UNIT_COLOR_SCHEME_SHAPE_ID" val="71"/>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7"/>
  <p:tag name="KSO_WM_UNIT_ID" val="diagram20194654_1*i*57"/>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550.xml><?xml version="1.0" encoding="utf-8"?>
<p:tagLst xmlns:p="http://schemas.openxmlformats.org/presentationml/2006/main">
  <p:tag name="KSO_WM_BEAUTIFY_FLAG" val="#wm#"/>
  <p:tag name="KSO_WM_TEMPLATE_CATEGORY" val="diagram"/>
  <p:tag name="KSO_WM_TEMPLATE_INDEX" val="20194755"/>
  <p:tag name="KSO_WM_SLIDE_ID" val="diagram2019475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TAG_VERSION" val="1.0"/>
  <p:tag name="KSO_WM_SLIDE_LAYOUT" val="a_f"/>
  <p:tag name="KSO_WM_SLIDE_LAYOUT_CNT" val="1_1"/>
  <p:tag name="KSO_WM_SLIDE_COLORSCHEME_VERSION" val="3.2"/>
  <p:tag name="KSO_WM_SLIDE_SIZE" val="919*458"/>
  <p:tag name="KSO_WM_SLIDE_POSITION" val="26*50"/>
</p:tagLst>
</file>

<file path=ppt/tags/tag1551.xml><?xml version="1.0" encoding="utf-8"?>
<p:tagLst xmlns:p="http://schemas.openxmlformats.org/presentationml/2006/main">
  <p:tag name="KSO_WM_UNIT_LINE_FORE_SCHEMECOLOR_INDEX_BRIGHTNESS" val="0"/>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552.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1553.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1554.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1555.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1556.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15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6.xml><?xml version="1.0" encoding="utf-8"?>
<p:tagLst xmlns:p="http://schemas.openxmlformats.org/presentationml/2006/main">
  <p:tag name="KSO_WM_UNIT_DECOLORIZATION" val="1"/>
  <p:tag name="KSO_WM_UNIT_COLOR_SCHEME_SHAPE_ID" val="7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8"/>
  <p:tag name="KSO_WM_UNIT_ID" val="diagram20194654_1*i*58"/>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5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70323_2*l_i*1_1"/>
  <p:tag name="KSO_WM_TEMPLATE_CATEGORY" val="diagram"/>
  <p:tag name="KSO_WM_TEMPLATE_INDEX" val="20170323"/>
  <p:tag name="KSO_WM_UNIT_LAYERLEVEL" val="1_1"/>
  <p:tag name="KSO_WM_TAG_VERSION" val="1.0"/>
  <p:tag name="KSO_WM_BEAUTIFY_FLAG" val="#wm#"/>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15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170323_2*l_i*1_3"/>
  <p:tag name="KSO_WM_TEMPLATE_CATEGORY" val="diagram"/>
  <p:tag name="KSO_WM_TEMPLATE_INDEX" val="20170323"/>
  <p:tag name="KSO_WM_UNIT_LAYERLEVEL" val="1_1"/>
  <p:tag name="KSO_WM_TAG_VERSION" val="1.0"/>
  <p:tag name="KSO_WM_BEAUTIFY_FLAG" val="#wm#"/>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15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6"/>
  <p:tag name="KSO_WM_UNIT_ID" val="diagram20170323_2*l_i*1_6"/>
  <p:tag name="KSO_WM_TEMPLATE_CATEGORY" val="diagram"/>
  <p:tag name="KSO_WM_TEMPLATE_INDEX" val="20170323"/>
  <p:tag name="KSO_WM_UNIT_LAYERLEVEL" val="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15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7"/>
  <p:tag name="KSO_WM_UNIT_ID" val="diagram20170323_2*l_i*1_7"/>
  <p:tag name="KSO_WM_TEMPLATE_CATEGORY" val="diagram"/>
  <p:tag name="KSO_WM_TEMPLATE_INDEX" val="20170323"/>
  <p:tag name="KSO_WM_UNIT_LAYERLEVEL" val="1_1"/>
  <p:tag name="KSO_WM_TAG_VERSION" val="1.0"/>
  <p:tag name="KSO_WM_BEAUTIFY_FLAG" val="#wm#"/>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15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170323_2*l_i*1_5"/>
  <p:tag name="KSO_WM_TEMPLATE_CATEGORY" val="diagram"/>
  <p:tag name="KSO_WM_TEMPLATE_INDEX" val="20170323"/>
  <p:tag name="KSO_WM_UNIT_LAYERLEVEL" val="1_1"/>
  <p:tag name="KSO_WM_TAG_VERSION" val="1.0"/>
  <p:tag name="KSO_WM_BEAUTIFY_FLAG" val="#wm#"/>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15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8"/>
  <p:tag name="KSO_WM_UNIT_ID" val="diagram20170323_2*l_i*1_8"/>
  <p:tag name="KSO_WM_TEMPLATE_CATEGORY" val="diagram"/>
  <p:tag name="KSO_WM_TEMPLATE_INDEX" val="20170323"/>
  <p:tag name="KSO_WM_UNIT_LAYERLEVEL" val="1_1"/>
  <p:tag name="KSO_WM_TAG_VERSION" val="1.0"/>
  <p:tag name="KSO_WM_BEAUTIFY_FLAG" val="#wm#"/>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15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70323_2*l_i*1_2"/>
  <p:tag name="KSO_WM_TEMPLATE_CATEGORY" val="diagram"/>
  <p:tag name="KSO_WM_TEMPLATE_INDEX" val="20170323"/>
  <p:tag name="KSO_WM_UNIT_LAYERLEVEL" val="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15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170323_2*l_i*1_4"/>
  <p:tag name="KSO_WM_TEMPLATE_CATEGORY" val="diagram"/>
  <p:tag name="KSO_WM_TEMPLATE_INDEX" val="20170323"/>
  <p:tag name="KSO_WM_UNIT_LAYERLEVEL" val="1_1"/>
  <p:tag name="KSO_WM_TAG_VERSION" val="1.0"/>
  <p:tag name="KSO_WM_BEAUTIFY_FLAG" val="#wm#"/>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1569.xml><?xml version="1.0" encoding="utf-8"?>
<p:tagLst xmlns:p="http://schemas.openxmlformats.org/presentationml/2006/main">
  <p:tag name="KSO_WM_UNIT_SUBTYPE" val="a"/>
  <p:tag name="KSO_WM_UNIT_PRESET_TEXT" val="单击此处添加文本具体内容，简明扼要地阐述你的观点。"/>
  <p:tag name="KSO_WM_UNIT_NOCLEAR" val="0"/>
  <p:tag name="KSO_WM_UNIT_VALUE" val="45"/>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323_2*l_h_f*1_3_1"/>
  <p:tag name="KSO_WM_TEMPLATE_CATEGORY" val="diagram"/>
  <p:tag name="KSO_WM_TEMPLATE_INDEX" val="20170323"/>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Lst>
</file>

<file path=ppt/tags/tag157.xml><?xml version="1.0" encoding="utf-8"?>
<p:tagLst xmlns:p="http://schemas.openxmlformats.org/presentationml/2006/main">
  <p:tag name="KSO_WM_UNIT_DECOLORIZATION" val="1"/>
  <p:tag name="KSO_WM_UNIT_COLOR_SCHEME_SHAPE_ID" val="7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9"/>
  <p:tag name="KSO_WM_UNIT_ID" val="diagram20194654_1*i*59"/>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5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170323_2*l_h_i*1_3_1"/>
  <p:tag name="KSO_WM_TEMPLATE_CATEGORY" val="diagram"/>
  <p:tag name="KSO_WM_TEMPLATE_INDEX" val="20170323"/>
  <p:tag name="KSO_WM_UNIT_LAYERLEVEL" val="1_1_1"/>
  <p:tag name="KSO_WM_TAG_VERSION" val="1.0"/>
  <p:tag name="KSO_WM_BEAUTIFY_FLAG" val="#wm#"/>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1571.xml><?xml version="1.0" encoding="utf-8"?>
<p:tagLst xmlns:p="http://schemas.openxmlformats.org/presentationml/2006/main">
  <p:tag name="KSO_WM_UNIT_SUBTYPE" val="a"/>
  <p:tag name="KSO_WM_UNIT_PRESET_TEXT" val="单击此处添加文本具体内容，简明扼要地阐述你的观点。"/>
  <p:tag name="KSO_WM_UNIT_NOCLEAR" val="0"/>
  <p:tag name="KSO_WM_UNIT_VALUE" val="45"/>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323_2*l_h_f*1_2_1"/>
  <p:tag name="KSO_WM_TEMPLATE_CATEGORY" val="diagram"/>
  <p:tag name="KSO_WM_TEMPLATE_INDEX" val="20170323"/>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Lst>
</file>

<file path=ppt/tags/tag15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170323_2*l_h_i*1_2_1"/>
  <p:tag name="KSO_WM_TEMPLATE_CATEGORY" val="diagram"/>
  <p:tag name="KSO_WM_TEMPLATE_INDEX" val="20170323"/>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1573.xml><?xml version="1.0" encoding="utf-8"?>
<p:tagLst xmlns:p="http://schemas.openxmlformats.org/presentationml/2006/main">
  <p:tag name="KSO_WM_UNIT_SUBTYPE" val="a"/>
  <p:tag name="KSO_WM_UNIT_PRESET_TEXT" val="单击此处添加文本具体内容，简明扼要地阐述你的观点。"/>
  <p:tag name="KSO_WM_UNIT_NOCLEAR" val="0"/>
  <p:tag name="KSO_WM_UNIT_VALUE" val="4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323_2*l_h_f*1_1_1"/>
  <p:tag name="KSO_WM_TEMPLATE_CATEGORY" val="diagram"/>
  <p:tag name="KSO_WM_TEMPLATE_INDEX" val="20170323"/>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Lst>
</file>

<file path=ppt/tags/tag15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170323_2*l_h_i*1_1_1"/>
  <p:tag name="KSO_WM_TEMPLATE_CATEGORY" val="diagram"/>
  <p:tag name="KSO_WM_TEMPLATE_INDEX" val="20170323"/>
  <p:tag name="KSO_WM_UNIT_LAYERLEVEL" val="1_1_1"/>
  <p:tag name="KSO_WM_TAG_VERSION" val="1.0"/>
  <p:tag name="KSO_WM_BEAUTIFY_FLAG" val="#wm#"/>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1575.xml><?xml version="1.0" encoding="utf-8"?>
<p:tagLst xmlns:p="http://schemas.openxmlformats.org/presentationml/2006/main">
  <p:tag name="KSO_WM_UNIT_ISCONTENTSTITLE" val="0"/>
  <p:tag name="KSO_WM_UNIT_ISNUMDGMTITLE" val="0"/>
  <p:tag name="KSO_WM_UNIT_PRESET_TEXT" val="单击此处添加大标题内容"/>
  <p:tag name="KSO_WM_UNIT_NOCLEAR" val="0"/>
  <p:tag name="KSO_WM_UNIT_VALUE" val="17"/>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70323_2*a*1"/>
  <p:tag name="KSO_WM_TEMPLATE_CATEGORY" val="diagram"/>
  <p:tag name="KSO_WM_TEMPLATE_INDEX" val="20170323"/>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 name="KSO_WM_UNIT_USESOURCEFORMAT_APPLY" val="1"/>
</p:tagLst>
</file>

<file path=ppt/tags/tag1576.xml><?xml version="1.0" encoding="utf-8"?>
<p:tagLst xmlns:p="http://schemas.openxmlformats.org/presentationml/2006/main">
  <p:tag name="PA" val="v5.2.7"/>
  <p:tag name="KSO_WM_UNIT_VALUE" val="179*238"/>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170323_2*l_x*1_1"/>
  <p:tag name="KSO_WM_TEMPLATE_CATEGORY" val="diagram"/>
  <p:tag name="KSO_WM_TEMPLATE_INDEX" val="20170323"/>
  <p:tag name="KSO_WM_UNIT_LAYERLEVEL" val="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 name="KSO_WM_UNIT_ICON_FILEID" val="3140463"/>
  <p:tag name="KSO_WM_UNIT_ICON_STYLE" val="2"/>
  <p:tag name="KSO_WM_UNIT_USESOURCEFORMAT_APPLY" val="1"/>
</p:tagLst>
</file>

<file path=ppt/tags/tag1577.xml><?xml version="1.0" encoding="utf-8"?>
<p:tagLst xmlns:p="http://schemas.openxmlformats.org/presentationml/2006/main">
  <p:tag name="PA" val="v5.2.7"/>
  <p:tag name="KSO_WM_UNIT_VALUE" val="182*116"/>
  <p:tag name="KSO_WM_UNIT_HIGHLIGHT" val="0"/>
  <p:tag name="KSO_WM_UNIT_COMPATIBLE" val="0"/>
  <p:tag name="KSO_WM_UNIT_DIAGRAM_ISNUMVISUAL" val="0"/>
  <p:tag name="KSO_WM_UNIT_DIAGRAM_ISREFERUNIT" val="0"/>
  <p:tag name="KSO_WM_DIAGRAM_GROUP_CODE" val="l1-1"/>
  <p:tag name="KSO_WM_UNIT_TYPE" val="l_x"/>
  <p:tag name="KSO_WM_UNIT_INDEX" val="1_2"/>
  <p:tag name="KSO_WM_UNIT_ID" val="diagram20170323_2*l_x*1_2"/>
  <p:tag name="KSO_WM_TEMPLATE_CATEGORY" val="diagram"/>
  <p:tag name="KSO_WM_TEMPLATE_INDEX" val="20170323"/>
  <p:tag name="KSO_WM_UNIT_LAYERLEVEL" val="1_1"/>
  <p:tag name="KSO_WM_TAG_VERSION" val="1.0"/>
  <p:tag name="KSO_WM_BEAUTIFY_FLAG" val="#wm#"/>
  <p:tag name="KSO_WM_UNIT_ICON_FILEID" val="3140463"/>
  <p:tag name="KSO_WM_UNIT_ICON_STYLE" val="2"/>
  <p:tag name="KSO_WM_UNIT_USESOURCEFORMAT_APPLY" val="1"/>
  <p:tag name="KSO_WM_UNIT_FILL_FORE_SCHEMECOLOR_INDEX_BRIGHTNESS" val="0"/>
  <p:tag name="KSO_WM_UNIT_FILL_FORE_SCHEMECOLOR_INDEX" val="5"/>
  <p:tag name="KSO_WM_UNIT_FILL_TYPE" val="1"/>
</p:tagLst>
</file>

<file path=ppt/tags/tag1578.xml><?xml version="1.0" encoding="utf-8"?>
<p:tagLst xmlns:p="http://schemas.openxmlformats.org/presentationml/2006/main">
  <p:tag name="PA" val="v5.2.7"/>
  <p:tag name="KSO_WM_UNIT_VALUE" val="148*159"/>
  <p:tag name="KSO_WM_UNIT_HIGHLIGHT" val="0"/>
  <p:tag name="KSO_WM_UNIT_COMPATIBLE" val="0"/>
  <p:tag name="KSO_WM_UNIT_DIAGRAM_ISNUMVISUAL" val="0"/>
  <p:tag name="KSO_WM_UNIT_DIAGRAM_ISREFERUNIT" val="0"/>
  <p:tag name="KSO_WM_DIAGRAM_GROUP_CODE" val="l1-1"/>
  <p:tag name="KSO_WM_UNIT_TYPE" val="l_x"/>
  <p:tag name="KSO_WM_UNIT_INDEX" val="1_3"/>
  <p:tag name="KSO_WM_UNIT_ID" val="diagram20170323_2*l_x*1_3"/>
  <p:tag name="KSO_WM_TEMPLATE_CATEGORY" val="diagram"/>
  <p:tag name="KSO_WM_TEMPLATE_INDEX" val="20170323"/>
  <p:tag name="KSO_WM_UNIT_LAYERLEVEL" val="1_1"/>
  <p:tag name="KSO_WM_TAG_VERSION" val="1.0"/>
  <p:tag name="KSO_WM_BEAUTIFY_FLAG" val="#wm#"/>
  <p:tag name="KSO_WM_UNIT_ICON_FILEID" val="3140463"/>
  <p:tag name="KSO_WM_UNIT_ICON_STYLE" val="2"/>
  <p:tag name="KSO_WM_UNIT_USESOURCEFORMAT_APPLY" val="1"/>
  <p:tag name="KSO_WM_UNIT_FILL_FORE_SCHEMECOLOR_INDEX_BRIGHTNESS" val="0"/>
  <p:tag name="KSO_WM_UNIT_FILL_FORE_SCHEMECOLOR_INDEX" val="5"/>
  <p:tag name="KSO_WM_UNIT_FILL_TYPE" val="1"/>
</p:tagLst>
</file>

<file path=ppt/tags/tag1579.xml><?xml version="1.0" encoding="utf-8"?>
<p:tagLst xmlns:p="http://schemas.openxmlformats.org/presentationml/2006/main">
  <p:tag name="KSO_WM_SLIDE_ID" val="diagram20170323_2"/>
  <p:tag name="KSO_WM_TEMPLATE_SUBCATEGORY" val="0"/>
  <p:tag name="KSO_WM_TEMPLATE_MASTER_TYPE" val="0"/>
  <p:tag name="KSO_WM_TEMPLATE_COLOR_TYPE" val="1"/>
  <p:tag name="KSO_WM_SLIDE_TYPE" val="text"/>
  <p:tag name="KSO_WM_SLIDE_SUBTYPE" val="diag"/>
  <p:tag name="KSO_WM_SLIDE_ITEM_CNT" val="3"/>
  <p:tag name="KSO_WM_SLIDE_INDEX" val="2"/>
  <p:tag name="KSO_WM_SLIDE_SIZE" val="962.235*429.179"/>
  <p:tag name="KSO_WM_SLIDE_POSITION" val="-75.7991*187.74"/>
  <p:tag name="KSO_WM_DIAGRAM_GROUP_CODE" val="l1-1"/>
  <p:tag name="KSO_WM_SLIDE_DIAGTYPE" val="l"/>
  <p:tag name="KSO_WM_TAG_VERSION" val="1.0"/>
  <p:tag name="KSO_WM_BEAUTIFY_FLAG" val="#wm#"/>
  <p:tag name="KSO_WM_TEMPLATE_CATEGORY" val="diagram"/>
  <p:tag name="KSO_WM_TEMPLATE_INDEX" val="20170323"/>
  <p:tag name="KSO_WM_SLIDE_LAYOUT" val="a_l"/>
  <p:tag name="KSO_WM_SLIDE_LAYOUT_CNT" val="1_1"/>
</p:tagLst>
</file>

<file path=ppt/tags/tag158.xml><?xml version="1.0" encoding="utf-8"?>
<p:tagLst xmlns:p="http://schemas.openxmlformats.org/presentationml/2006/main">
  <p:tag name="KSO_WM_UNIT_DECOLORIZATION" val="1"/>
  <p:tag name="KSO_WM_UNIT_COLOR_SCHEME_SHAPE_ID" val="7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0"/>
  <p:tag name="KSO_WM_UNIT_ID" val="diagram20194654_1*i*60"/>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580.xml><?xml version="1.0" encoding="utf-8"?>
<p:tagLst xmlns:p="http://schemas.openxmlformats.org/presentationml/2006/main">
  <p:tag name="ISPRING_PRESENTATION_TITLE" val="PowerPoint 演示文稿"/>
</p:tagLst>
</file>

<file path=ppt/tags/tag159.xml><?xml version="1.0" encoding="utf-8"?>
<p:tagLst xmlns:p="http://schemas.openxmlformats.org/presentationml/2006/main">
  <p:tag name="KSO_WM_UNIT_DECOLORIZATION" val="1"/>
  <p:tag name="KSO_WM_UNIT_COLOR_SCHEME_SHAPE_ID" val="7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1"/>
  <p:tag name="KSO_WM_UNIT_ID" val="diagram20194654_1*i*61"/>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6.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60.xml><?xml version="1.0" encoding="utf-8"?>
<p:tagLst xmlns:p="http://schemas.openxmlformats.org/presentationml/2006/main">
  <p:tag name="KSO_WM_UNIT_DECOLORIZATION" val="1"/>
  <p:tag name="KSO_WM_UNIT_COLOR_SCHEME_SHAPE_ID" val="7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2"/>
  <p:tag name="KSO_WM_UNIT_ID" val="diagram20194654_1*i*62"/>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61.xml><?xml version="1.0" encoding="utf-8"?>
<p:tagLst xmlns:p="http://schemas.openxmlformats.org/presentationml/2006/main">
  <p:tag name="KSO_WM_UNIT_DECOLORIZATION" val="1"/>
  <p:tag name="KSO_WM_UNIT_COLOR_SCHEME_SHAPE_ID" val="7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3"/>
  <p:tag name="KSO_WM_UNIT_ID" val="diagram20194654_1*i*63"/>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62.xml><?xml version="1.0" encoding="utf-8"?>
<p:tagLst xmlns:p="http://schemas.openxmlformats.org/presentationml/2006/main">
  <p:tag name="KSO_WM_UNIT_DECOLORIZATION" val="1"/>
  <p:tag name="KSO_WM_UNIT_COLOR_SCHEME_SHAPE_ID" val="7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4"/>
  <p:tag name="KSO_WM_UNIT_ID" val="diagram20194654_1*i*64"/>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63.xml><?xml version="1.0" encoding="utf-8"?>
<p:tagLst xmlns:p="http://schemas.openxmlformats.org/presentationml/2006/main">
  <p:tag name="KSO_WM_UNIT_DECOLORIZATION" val="1"/>
  <p:tag name="KSO_WM_UNIT_COLOR_SCHEME_SHAPE_ID" val="80"/>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5"/>
  <p:tag name="KSO_WM_UNIT_ID" val="diagram20194654_1*i*65"/>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64.xml><?xml version="1.0" encoding="utf-8"?>
<p:tagLst xmlns:p="http://schemas.openxmlformats.org/presentationml/2006/main">
  <p:tag name="KSO_WM_UNIT_DECOLORIZATION" val="1"/>
  <p:tag name="KSO_WM_UNIT_COLOR_SCHEME_SHAPE_ID" val="81"/>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6"/>
  <p:tag name="KSO_WM_UNIT_ID" val="diagram20194654_1*i*66"/>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65.xml><?xml version="1.0" encoding="utf-8"?>
<p:tagLst xmlns:p="http://schemas.openxmlformats.org/presentationml/2006/main">
  <p:tag name="KSO_WM_UNIT_DECOLORIZATION" val="1"/>
  <p:tag name="KSO_WM_UNIT_COLOR_SCHEME_SHAPE_ID" val="8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7"/>
  <p:tag name="KSO_WM_UNIT_ID" val="diagram20194654_1*i*67"/>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66.xml><?xml version="1.0" encoding="utf-8"?>
<p:tagLst xmlns:p="http://schemas.openxmlformats.org/presentationml/2006/main">
  <p:tag name="KSO_WM_UNIT_DECOLORIZATION" val="1"/>
  <p:tag name="KSO_WM_UNIT_COLOR_SCHEME_SHAPE_ID" val="8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8"/>
  <p:tag name="KSO_WM_UNIT_ID" val="diagram20194654_1*i*68"/>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67.xml><?xml version="1.0" encoding="utf-8"?>
<p:tagLst xmlns:p="http://schemas.openxmlformats.org/presentationml/2006/main">
  <p:tag name="KSO_WM_UNIT_DECOLORIZATION" val="1"/>
  <p:tag name="KSO_WM_UNIT_COLOR_SCHEME_SHAPE_ID" val="8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9"/>
  <p:tag name="KSO_WM_UNIT_ID" val="diagram20194654_1*i*69"/>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68.xml><?xml version="1.0" encoding="utf-8"?>
<p:tagLst xmlns:p="http://schemas.openxmlformats.org/presentationml/2006/main">
  <p:tag name="KSO_WM_UNIT_DECOLORIZATION" val="1"/>
  <p:tag name="KSO_WM_UNIT_COLOR_SCHEME_SHAPE_ID" val="8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0"/>
  <p:tag name="KSO_WM_UNIT_ID" val="diagram20194654_1*i*70"/>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69.xml><?xml version="1.0" encoding="utf-8"?>
<p:tagLst xmlns:p="http://schemas.openxmlformats.org/presentationml/2006/main">
  <p:tag name="KSO_WM_UNIT_DECOLORIZATION" val="1"/>
  <p:tag name="KSO_WM_UNIT_COLOR_SCHEME_SHAPE_ID" val="8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1"/>
  <p:tag name="KSO_WM_UNIT_ID" val="diagram20194654_1*i*71"/>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7.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70.xml><?xml version="1.0" encoding="utf-8"?>
<p:tagLst xmlns:p="http://schemas.openxmlformats.org/presentationml/2006/main">
  <p:tag name="KSO_WM_UNIT_DECOLORIZATION" val="1"/>
  <p:tag name="KSO_WM_UNIT_COLOR_SCHEME_SHAPE_ID" val="8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2"/>
  <p:tag name="KSO_WM_UNIT_ID" val="diagram20194654_1*i*72"/>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71.xml><?xml version="1.0" encoding="utf-8"?>
<p:tagLst xmlns:p="http://schemas.openxmlformats.org/presentationml/2006/main">
  <p:tag name="KSO_WM_UNIT_DECOLORIZATION" val="1"/>
  <p:tag name="KSO_WM_UNIT_COLOR_SCHEME_SHAPE_ID" val="8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3"/>
  <p:tag name="KSO_WM_UNIT_ID" val="diagram20194654_1*i*73"/>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4"/>
  <p:tag name="KSO_WM_UNIT_ID" val="diagram20194654_1*i*74"/>
  <p:tag name="KSO_WM_TEMPLATE_CATEGORY" val="diagram"/>
  <p:tag name="KSO_WM_TEMPLATE_INDEX" val="20194654"/>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3"/>
  <p:tag name="KSO_WM_UNIT_TEXT_FILL_TYPE" val="1"/>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5"/>
  <p:tag name="KSO_WM_UNIT_ID" val="diagram20194654_1*i*75"/>
  <p:tag name="KSO_WM_TEMPLATE_CATEGORY" val="diagram"/>
  <p:tag name="KSO_WM_TEMPLATE_INDEX" val="20194654"/>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6"/>
  <p:tag name="KSO_WM_UNIT_ID" val="diagram20194654_1*i*76"/>
  <p:tag name="KSO_WM_TEMPLATE_CATEGORY" val="diagram"/>
  <p:tag name="KSO_WM_TEMPLATE_INDEX" val="20194654"/>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7"/>
  <p:tag name="KSO_WM_UNIT_ID" val="diagram20194654_1*i*77"/>
  <p:tag name="KSO_WM_TEMPLATE_CATEGORY" val="diagram"/>
  <p:tag name="KSO_WM_TEMPLATE_INDEX" val="20194654"/>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3"/>
  <p:tag name="KSO_WM_UNIT_TEXT_FILL_TYPE" val="1"/>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8"/>
  <p:tag name="KSO_WM_UNIT_ID" val="diagram20194654_1*i*78"/>
  <p:tag name="KSO_WM_TEMPLATE_CATEGORY" val="diagram"/>
  <p:tag name="KSO_WM_TEMPLATE_INDEX" val="20194654"/>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3"/>
  <p:tag name="KSO_WM_UNIT_TEXT_FILL_TYPE" val="1"/>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9"/>
  <p:tag name="KSO_WM_UNIT_ID" val="diagram20194654_1*i*79"/>
  <p:tag name="KSO_WM_TEMPLATE_CATEGORY" val="diagram"/>
  <p:tag name="KSO_WM_TEMPLATE_INDEX" val="20194654"/>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0"/>
  <p:tag name="KSO_WM_UNIT_ID" val="diagram20194654_1*i*80"/>
  <p:tag name="KSO_WM_TEMPLATE_CATEGORY" val="diagram"/>
  <p:tag name="KSO_WM_TEMPLATE_INDEX" val="20194654"/>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1"/>
  <p:tag name="KSO_WM_UNIT_ID" val="diagram20194654_1*i*81"/>
  <p:tag name="KSO_WM_TEMPLATE_CATEGORY" val="diagram"/>
  <p:tag name="KSO_WM_TEMPLATE_INDEX" val="20194654"/>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3"/>
  <p:tag name="KSO_WM_UNIT_TEXT_FILL_TYPE" val="1"/>
</p:tagLst>
</file>

<file path=ppt/tags/tag18.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2"/>
  <p:tag name="KSO_WM_UNIT_ID" val="diagram20194654_1*i*82"/>
  <p:tag name="KSO_WM_TEMPLATE_CATEGORY" val="diagram"/>
  <p:tag name="KSO_WM_TEMPLATE_INDEX" val="20194654"/>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3"/>
  <p:tag name="KSO_WM_UNIT_TEXT_FILL_TYPE" val="1"/>
</p:tagLst>
</file>

<file path=ppt/tags/tag181.xml><?xml version="1.0" encoding="utf-8"?>
<p:tagLst xmlns:p="http://schemas.openxmlformats.org/presentationml/2006/main">
  <p:tag name="KSO_WM_SLIDE_COLORSCHEME_VERSION" val="3.2"/>
  <p:tag name="KSO_WM_SLIDE_ID" val="diagram20194654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46*602"/>
  <p:tag name="KSO_WM_SLIDE_POSITION" val="26*10"/>
  <p:tag name="KSO_WM_TAG_VERSION" val="1.0"/>
  <p:tag name="KSO_WM_BEAUTIFY_FLAG" val="#wm#"/>
  <p:tag name="KSO_WM_TEMPLATE_CATEGORY" val="diagram"/>
  <p:tag name="KSO_WM_TEMPLATE_INDEX" val="20194654"/>
  <p:tag name="KSO_WM_SLIDE_LAYOUT" val="a_f"/>
  <p:tag name="KSO_WM_SLIDE_LAYOUT_CNT" val="1_1"/>
</p:tagLst>
</file>

<file path=ppt/tags/tag182.xml><?xml version="1.0" encoding="utf-8"?>
<p:tagLst xmlns:p="http://schemas.openxmlformats.org/presentationml/2006/main">
  <p:tag name="KSO_WM_UNIT_COLOR_SCHEME_SHAPE_ID" val="90"/>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4654_1*i*1"/>
  <p:tag name="KSO_WM_TEMPLATE_CATEGORY" val="diagram"/>
  <p:tag name="KSO_WM_TEMPLATE_INDEX" val="2019465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4"/>
  <p:tag name="KSO_WM_UNIT_TEXT_FILL_TYPE" val="1"/>
</p:tagLst>
</file>

<file path=ppt/tags/tag183.xml><?xml version="1.0" encoding="utf-8"?>
<p:tagLst xmlns:p="http://schemas.openxmlformats.org/presentationml/2006/main">
  <p:tag name="KSO_WM_UNIT_COLOR_SCHEME_SHAPE_ID" val="91"/>
  <p:tag name="KSO_WM_UNIT_COLOR_SCHEME_PARENT_PAGE" val="0_1"/>
  <p:tag name="KSO_WM_UNIT_FOIL_COLOR" val="1"/>
  <p:tag name="KSO_WM_UNIT_HIGHLIGHT" val="0"/>
  <p:tag name="KSO_WM_UNIT_COMPATIBLE" val="0"/>
  <p:tag name="KSO_WM_UNIT_DIAGRAM_ISNUMVISUAL" val="0"/>
  <p:tag name="KSO_WM_UNIT_DIAGRAM_ISREFERUNIT" val="0"/>
  <p:tag name="KSO_WM_UNIT_TYPE" val="i"/>
  <p:tag name="KSO_WM_UNIT_INDEX" val="2"/>
  <p:tag name="KSO_WM_UNIT_ID" val="diagram20194654_1*i*2"/>
  <p:tag name="KSO_WM_TEMPLATE_CATEGORY" val="diagram"/>
  <p:tag name="KSO_WM_TEMPLATE_INDEX" val="20194654"/>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14"/>
  <p:tag name="KSO_WM_UNIT_TEXT_FILL_TYPE" val="1"/>
</p:tagLst>
</file>

<file path=ppt/tags/tag184.xml><?xml version="1.0" encoding="utf-8"?>
<p:tagLst xmlns:p="http://schemas.openxmlformats.org/presentationml/2006/main">
  <p:tag name="KSO_WM_UNIT_TEXT_PART_ID_V2" val="d-3-2"/>
  <p:tag name="KSO_WM_UNIT_COLOR_SCHEME_SHAPE_ID" val="2"/>
  <p:tag name="KSO_WM_UNIT_COLOR_SCHEME_PARENT_PAGE" val="0_1"/>
  <p:tag name="KSO_WM_UNIT_PRESET_TEXT" val="单击此处添加小标题：&#13;点击此处添加正文，文字是您思想的提炼，为了最终呈现发布的良好效果，请言简意赅的阐述观点，并根据需要酌情增减文字。您的正文已经字字珠玑，但信息却千丝万缕，需要用更多的文字来表述；但请您尽可能提炼思想的精髓。&#13;单击此处添加小标题：&#13;往往事半功倍。为了能让您有更直观的字数感受，并进一步方便使用。"/>
  <p:tag name="KSO_WM_UNIT_NOCLEAR" val="1"/>
  <p:tag name="KSO_WM_UNIT_VALUE" val="273"/>
  <p:tag name="KSO_WM_UNIT_HIGHLIGHT" val="0"/>
  <p:tag name="KSO_WM_UNIT_COMPATIBLE" val="0"/>
  <p:tag name="KSO_WM_UNIT_DIAGRAM_ISNUMVISUAL" val="0"/>
  <p:tag name="KSO_WM_UNIT_DIAGRAM_ISREFERUNIT" val="0"/>
  <p:tag name="KSO_WM_UNIT_TYPE" val="f"/>
  <p:tag name="KSO_WM_UNIT_INDEX" val="1"/>
  <p:tag name="KSO_WM_UNIT_ID" val="diagram20194654_1*f*1"/>
  <p:tag name="KSO_WM_TEMPLATE_CATEGORY" val="diagram"/>
  <p:tag name="KSO_WM_TEMPLATE_INDEX" val="20194654"/>
  <p:tag name="KSO_WM_UNIT_LAYERLEVEL" val="1"/>
  <p:tag name="KSO_WM_TAG_VERSION" val="1.0"/>
  <p:tag name="KSO_WM_BEAUTIFY_FLAG" val="#wm#"/>
</p:tagLst>
</file>

<file path=ppt/tags/tag185.xml><?xml version="1.0" encoding="utf-8"?>
<p:tagLst xmlns:p="http://schemas.openxmlformats.org/presentationml/2006/main">
  <p:tag name="KSO_WM_UNIT_TEXT_PART_ID_V2" val="a-1-2"/>
  <p:tag name="KSO_WM_UNIT_COLOR_SCHEME_SHAPE_ID" val="11"/>
  <p:tag name="KSO_WM_UNIT_COLOR_SCHEME_PARENT_PAGE" val="0_1"/>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194654_1*a*1"/>
  <p:tag name="KSO_WM_TEMPLATE_CATEGORY" val="diagram"/>
  <p:tag name="KSO_WM_TEMPLATE_INDEX" val="20194654"/>
  <p:tag name="KSO_WM_UNIT_LAYERLEVEL" val="1"/>
  <p:tag name="KSO_WM_TAG_VERSION" val="1.0"/>
  <p:tag name="KSO_WM_BEAUTIFY_FLAG" val="#wm#"/>
  <p:tag name="KSO_WM_UNIT_PRESET_TEXT" val="单击添加大标题"/>
  <p:tag name="KSO_WM_UNIT_TEXT_FILL_FORE_SCHEMECOLOR_INDEX_BRIGHTNESS" val="0.25"/>
  <p:tag name="KSO_WM_UNIT_TEXT_FILL_FORE_SCHEMECOLOR_INDEX" val="13"/>
  <p:tag name="KSO_WM_UNIT_TEXT_FILL_TYPE" val="1"/>
</p:tagLst>
</file>

<file path=ppt/tags/tag186.xml><?xml version="1.0" encoding="utf-8"?>
<p:tagLst xmlns:p="http://schemas.openxmlformats.org/presentationml/2006/main">
  <p:tag name="KSO_WM_UNIT_COLOR_SCHEME_SHAPE_ID" val="1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654_1*i*3"/>
  <p:tag name="KSO_WM_TEMPLATE_CATEGORY" val="diagram"/>
  <p:tag name="KSO_WM_TEMPLATE_INDEX" val="20194654"/>
  <p:tag name="KSO_WM_UNIT_LAYERLEVEL" val="1"/>
  <p:tag name="KSO_WM_TAG_VERSION" val="1.0"/>
  <p:tag name="KSO_WM_BEAUTIFY_FLAG" val="#wm#"/>
</p:tagLst>
</file>

<file path=ppt/tags/tag187.xml><?xml version="1.0" encoding="utf-8"?>
<p:tagLst xmlns:p="http://schemas.openxmlformats.org/presentationml/2006/main">
  <p:tag name="KSO_WM_UNIT_COLOR_SCHEME_SHAPE_ID" val="1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
  <p:tag name="KSO_WM_UNIT_ID" val="diagram20194654_1*i*4"/>
  <p:tag name="KSO_WM_TEMPLATE_CATEGORY" val="diagram"/>
  <p:tag name="KSO_WM_TEMPLATE_INDEX" val="20194654"/>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Lst>
</file>

<file path=ppt/tags/tag188.xml><?xml version="1.0" encoding="utf-8"?>
<p:tagLst xmlns:p="http://schemas.openxmlformats.org/presentationml/2006/main">
  <p:tag name="KSO_WM_UNIT_COLOR_SCHEME_SHAPE_ID" val="1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
  <p:tag name="KSO_WM_UNIT_ID" val="diagram20194654_1*i*5"/>
  <p:tag name="KSO_WM_TEMPLATE_CATEGORY" val="diagram"/>
  <p:tag name="KSO_WM_TEMPLATE_INDEX" val="20194654"/>
  <p:tag name="KSO_WM_UNIT_LAYERLEVEL" val="1"/>
  <p:tag name="KSO_WM_TAG_VERSION" val="1.0"/>
  <p:tag name="KSO_WM_BEAUTIFY_FLAG" val="#wm#"/>
  <p:tag name="KSO_WM_UNIT_FILL_FORE_SCHEMECOLOR_INDEX_BRIGHTNESS" val="0.25"/>
  <p:tag name="KSO_WM_UNIT_FILL_FORE_SCHEMECOLOR_INDEX" val="13"/>
  <p:tag name="KSO_WM_UNIT_FILL_TYPE" val="1"/>
  <p:tag name="KSO_WM_UNIT_TEXT_FILL_FORE_SCHEMECOLOR_INDEX_BRIGHTNESS" val="0"/>
  <p:tag name="KSO_WM_UNIT_TEXT_FILL_FORE_SCHEMECOLOR_INDEX" val="14"/>
  <p:tag name="KSO_WM_UNIT_TEXT_FILL_TYPE" val="1"/>
</p:tagLst>
</file>

<file path=ppt/tags/tag189.xml><?xml version="1.0" encoding="utf-8"?>
<p:tagLst xmlns:p="http://schemas.openxmlformats.org/presentationml/2006/main">
  <p:tag name="KSO_WM_UNIT_COLOR_SCHEME_SHAPE_ID" val="1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
  <p:tag name="KSO_WM_UNIT_ID" val="diagram20194654_1*i*6"/>
  <p:tag name="KSO_WM_TEMPLATE_CATEGORY" val="diagram"/>
  <p:tag name="KSO_WM_TEMPLATE_INDEX" val="20194654"/>
  <p:tag name="KSO_WM_UNIT_LAYERLEVEL" val="1"/>
  <p:tag name="KSO_WM_TAG_VERSION" val="1.0"/>
  <p:tag name="KSO_WM_BEAUTIFY_FLAG" val="#wm#"/>
  <p:tag name="KSO_WM_UNIT_FILL_FORE_SCHEMECOLOR_INDEX_BRIGHTNESS" val="0.25"/>
  <p:tag name="KSO_WM_UNIT_FILL_FORE_SCHEMECOLOR_INDEX" val="13"/>
  <p:tag name="KSO_WM_UNIT_FILL_TYPE" val="1"/>
  <p:tag name="KSO_WM_UNIT_TEXT_FILL_FORE_SCHEMECOLOR_INDEX_BRIGHTNESS" val="0"/>
  <p:tag name="KSO_WM_UNIT_TEXT_FILL_FORE_SCHEMECOLOR_INDEX" val="14"/>
  <p:tag name="KSO_WM_UNIT_TEXT_FILL_TYPE" val="1"/>
</p:tagLst>
</file>

<file path=ppt/tags/tag19.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90.xml><?xml version="1.0" encoding="utf-8"?>
<p:tagLst xmlns:p="http://schemas.openxmlformats.org/presentationml/2006/main">
  <p:tag name="KSO_WM_UNIT_COLOR_SCHEME_SHAPE_ID" val="8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7"/>
  <p:tag name="KSO_WM_UNIT_ID" val="diagram20194654_1*i*7"/>
  <p:tag name="KSO_WM_TEMPLATE_CATEGORY" val="diagram"/>
  <p:tag name="KSO_WM_TEMPLATE_INDEX" val="20194654"/>
  <p:tag name="KSO_WM_UNIT_LAYERLEVEL" val="1"/>
  <p:tag name="KSO_WM_TAG_VERSION" val="1.0"/>
  <p:tag name="KSO_WM_BEAUTIFY_FLAG" val="#wm#"/>
</p:tagLst>
</file>

<file path=ppt/tags/tag191.xml><?xml version="1.0" encoding="utf-8"?>
<p:tagLst xmlns:p="http://schemas.openxmlformats.org/presentationml/2006/main">
  <p:tag name="KSO_WM_UNIT_COLOR_SCHEME_SHAPE_ID" val="1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8"/>
  <p:tag name="KSO_WM_UNIT_ID" val="diagram20194654_1*i*8"/>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92.xml><?xml version="1.0" encoding="utf-8"?>
<p:tagLst xmlns:p="http://schemas.openxmlformats.org/presentationml/2006/main">
  <p:tag name="KSO_WM_UNIT_COLOR_SCHEME_SHAPE_ID" val="1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9"/>
  <p:tag name="KSO_WM_UNIT_ID" val="diagram20194654_1*i*9"/>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93.xml><?xml version="1.0" encoding="utf-8"?>
<p:tagLst xmlns:p="http://schemas.openxmlformats.org/presentationml/2006/main">
  <p:tag name="KSO_WM_UNIT_COLOR_SCHEME_SHAPE_ID" val="2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0"/>
  <p:tag name="KSO_WM_UNIT_ID" val="diagram20194654_1*i*10"/>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94.xml><?xml version="1.0" encoding="utf-8"?>
<p:tagLst xmlns:p="http://schemas.openxmlformats.org/presentationml/2006/main">
  <p:tag name="KSO_WM_UNIT_COLOR_SCHEME_SHAPE_ID" val="2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1"/>
  <p:tag name="KSO_WM_UNIT_ID" val="diagram20194654_1*i*11"/>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95.xml><?xml version="1.0" encoding="utf-8"?>
<p:tagLst xmlns:p="http://schemas.openxmlformats.org/presentationml/2006/main">
  <p:tag name="KSO_WM_UNIT_COLOR_SCHEME_SHAPE_ID" val="22"/>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2"/>
  <p:tag name="KSO_WM_UNIT_ID" val="diagram20194654_1*i*12"/>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96.xml><?xml version="1.0" encoding="utf-8"?>
<p:tagLst xmlns:p="http://schemas.openxmlformats.org/presentationml/2006/main">
  <p:tag name="KSO_WM_UNIT_COLOR_SCHEME_SHAPE_ID" val="23"/>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3"/>
  <p:tag name="KSO_WM_UNIT_ID" val="diagram20194654_1*i*13"/>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97.xml><?xml version="1.0" encoding="utf-8"?>
<p:tagLst xmlns:p="http://schemas.openxmlformats.org/presentationml/2006/main">
  <p:tag name="KSO_WM_UNIT_COLOR_SCHEME_SHAPE_ID" val="24"/>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4"/>
  <p:tag name="KSO_WM_UNIT_ID" val="diagram20194654_1*i*14"/>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98.xml><?xml version="1.0" encoding="utf-8"?>
<p:tagLst xmlns:p="http://schemas.openxmlformats.org/presentationml/2006/main">
  <p:tag name="KSO_WM_UNIT_COLOR_SCHEME_SHAPE_ID" val="2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5"/>
  <p:tag name="KSO_WM_UNIT_ID" val="diagram20194654_1*i*15"/>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99.xml><?xml version="1.0" encoding="utf-8"?>
<p:tagLst xmlns:p="http://schemas.openxmlformats.org/presentationml/2006/main">
  <p:tag name="KSO_WM_UNIT_COLOR_SCHEME_SHAPE_ID" val="2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6"/>
  <p:tag name="KSO_WM_UNIT_ID" val="diagram20194654_1*i*16"/>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20.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200.xml><?xml version="1.0" encoding="utf-8"?>
<p:tagLst xmlns:p="http://schemas.openxmlformats.org/presentationml/2006/main">
  <p:tag name="KSO_WM_UNIT_COLOR_SCHEME_SHAPE_ID" val="27"/>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7"/>
  <p:tag name="KSO_WM_UNIT_ID" val="diagram20194654_1*i*17"/>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01.xml><?xml version="1.0" encoding="utf-8"?>
<p:tagLst xmlns:p="http://schemas.openxmlformats.org/presentationml/2006/main">
  <p:tag name="KSO_WM_UNIT_COLOR_SCHEME_SHAPE_ID" val="2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8"/>
  <p:tag name="KSO_WM_UNIT_ID" val="diagram20194654_1*i*18"/>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02.xml><?xml version="1.0" encoding="utf-8"?>
<p:tagLst xmlns:p="http://schemas.openxmlformats.org/presentationml/2006/main">
  <p:tag name="KSO_WM_UNIT_COLOR_SCHEME_SHAPE_ID" val="3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9"/>
  <p:tag name="KSO_WM_UNIT_ID" val="diagram20194654_1*i*19"/>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03.xml><?xml version="1.0" encoding="utf-8"?>
<p:tagLst xmlns:p="http://schemas.openxmlformats.org/presentationml/2006/main">
  <p:tag name="KSO_WM_UNIT_COLOR_SCHEME_SHAPE_ID" val="3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0"/>
  <p:tag name="KSO_WM_UNIT_ID" val="diagram20194654_1*i*20"/>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04.xml><?xml version="1.0" encoding="utf-8"?>
<p:tagLst xmlns:p="http://schemas.openxmlformats.org/presentationml/2006/main">
  <p:tag name="KSO_WM_UNIT_COLOR_SCHEME_SHAPE_ID" val="32"/>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1"/>
  <p:tag name="KSO_WM_UNIT_ID" val="diagram20194654_1*i*21"/>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05.xml><?xml version="1.0" encoding="utf-8"?>
<p:tagLst xmlns:p="http://schemas.openxmlformats.org/presentationml/2006/main">
  <p:tag name="KSO_WM_UNIT_COLOR_SCHEME_SHAPE_ID" val="33"/>
  <p:tag name="KSO_WM_UNIT_DECOLORIZATION" val="1"/>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2"/>
  <p:tag name="KSO_WM_UNIT_ID" val="diagram20194654_1*i*22"/>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06.xml><?xml version="1.0" encoding="utf-8"?>
<p:tagLst xmlns:p="http://schemas.openxmlformats.org/presentationml/2006/main">
  <p:tag name="KSO_WM_UNIT_DECOLORIZATION" val="1"/>
  <p:tag name="KSO_WM_UNIT_COLOR_SCHEME_SHAPE_ID" val="3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3"/>
  <p:tag name="KSO_WM_UNIT_ID" val="diagram20194654_1*i*23"/>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07.xml><?xml version="1.0" encoding="utf-8"?>
<p:tagLst xmlns:p="http://schemas.openxmlformats.org/presentationml/2006/main">
  <p:tag name="KSO_WM_UNIT_DECOLORIZATION" val="1"/>
  <p:tag name="KSO_WM_UNIT_COLOR_SCHEME_SHAPE_ID" val="3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4"/>
  <p:tag name="KSO_WM_UNIT_ID" val="diagram20194654_1*i*24"/>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08.xml><?xml version="1.0" encoding="utf-8"?>
<p:tagLst xmlns:p="http://schemas.openxmlformats.org/presentationml/2006/main">
  <p:tag name="KSO_WM_UNIT_DECOLORIZATION" val="1"/>
  <p:tag name="KSO_WM_UNIT_COLOR_SCHEME_SHAPE_ID" val="3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5"/>
  <p:tag name="KSO_WM_UNIT_ID" val="diagram20194654_1*i*25"/>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09.xml><?xml version="1.0" encoding="utf-8"?>
<p:tagLst xmlns:p="http://schemas.openxmlformats.org/presentationml/2006/main">
  <p:tag name="KSO_WM_UNIT_DECOLORIZATION" val="1"/>
  <p:tag name="KSO_WM_UNIT_COLOR_SCHEME_SHAPE_ID" val="3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6"/>
  <p:tag name="KSO_WM_UNIT_ID" val="diagram20194654_1*i*26"/>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1.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210.xml><?xml version="1.0" encoding="utf-8"?>
<p:tagLst xmlns:p="http://schemas.openxmlformats.org/presentationml/2006/main">
  <p:tag name="KSO_WM_UNIT_DECOLORIZATION" val="1"/>
  <p:tag name="KSO_WM_UNIT_COLOR_SCHEME_SHAPE_ID" val="3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7"/>
  <p:tag name="KSO_WM_UNIT_ID" val="diagram20194654_1*i*27"/>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11.xml><?xml version="1.0" encoding="utf-8"?>
<p:tagLst xmlns:p="http://schemas.openxmlformats.org/presentationml/2006/main">
  <p:tag name="KSO_WM_UNIT_DECOLORIZATION" val="1"/>
  <p:tag name="KSO_WM_UNIT_COLOR_SCHEME_SHAPE_ID" val="3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8"/>
  <p:tag name="KSO_WM_UNIT_ID" val="diagram20194654_1*i*28"/>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12.xml><?xml version="1.0" encoding="utf-8"?>
<p:tagLst xmlns:p="http://schemas.openxmlformats.org/presentationml/2006/main">
  <p:tag name="KSO_WM_UNIT_DECOLORIZATION" val="1"/>
  <p:tag name="KSO_WM_UNIT_COLOR_SCHEME_SHAPE_ID" val="40"/>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9"/>
  <p:tag name="KSO_WM_UNIT_ID" val="diagram20194654_1*i*29"/>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13.xml><?xml version="1.0" encoding="utf-8"?>
<p:tagLst xmlns:p="http://schemas.openxmlformats.org/presentationml/2006/main">
  <p:tag name="KSO_WM_UNIT_DECOLORIZATION" val="1"/>
  <p:tag name="KSO_WM_UNIT_COLOR_SCHEME_SHAPE_ID" val="4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0"/>
  <p:tag name="KSO_WM_UNIT_ID" val="diagram20194654_1*i*30"/>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14.xml><?xml version="1.0" encoding="utf-8"?>
<p:tagLst xmlns:p="http://schemas.openxmlformats.org/presentationml/2006/main">
  <p:tag name="KSO_WM_UNIT_DECOLORIZATION" val="1"/>
  <p:tag name="KSO_WM_UNIT_COLOR_SCHEME_SHAPE_ID" val="4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1"/>
  <p:tag name="KSO_WM_UNIT_ID" val="diagram20194654_1*i*31"/>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15.xml><?xml version="1.0" encoding="utf-8"?>
<p:tagLst xmlns:p="http://schemas.openxmlformats.org/presentationml/2006/main">
  <p:tag name="KSO_WM_UNIT_DECOLORIZATION" val="1"/>
  <p:tag name="KSO_WM_UNIT_COLOR_SCHEME_SHAPE_ID" val="4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2"/>
  <p:tag name="KSO_WM_UNIT_ID" val="diagram20194654_1*i*32"/>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16.xml><?xml version="1.0" encoding="utf-8"?>
<p:tagLst xmlns:p="http://schemas.openxmlformats.org/presentationml/2006/main">
  <p:tag name="KSO_WM_UNIT_DECOLORIZATION" val="1"/>
  <p:tag name="KSO_WM_UNIT_COLOR_SCHEME_SHAPE_ID" val="4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3"/>
  <p:tag name="KSO_WM_UNIT_ID" val="diagram20194654_1*i*33"/>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17.xml><?xml version="1.0" encoding="utf-8"?>
<p:tagLst xmlns:p="http://schemas.openxmlformats.org/presentationml/2006/main">
  <p:tag name="KSO_WM_UNIT_DECOLORIZATION" val="1"/>
  <p:tag name="KSO_WM_UNIT_COLOR_SCHEME_SHAPE_ID" val="4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4"/>
  <p:tag name="KSO_WM_UNIT_ID" val="diagram20194654_1*i*34"/>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18.xml><?xml version="1.0" encoding="utf-8"?>
<p:tagLst xmlns:p="http://schemas.openxmlformats.org/presentationml/2006/main">
  <p:tag name="KSO_WM_UNIT_DECOLORIZATION" val="1"/>
  <p:tag name="KSO_WM_UNIT_COLOR_SCHEME_SHAPE_ID" val="4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5"/>
  <p:tag name="KSO_WM_UNIT_ID" val="diagram20194654_1*i*35"/>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19.xml><?xml version="1.0" encoding="utf-8"?>
<p:tagLst xmlns:p="http://schemas.openxmlformats.org/presentationml/2006/main">
  <p:tag name="KSO_WM_UNIT_DECOLORIZATION" val="1"/>
  <p:tag name="KSO_WM_UNIT_COLOR_SCHEME_SHAPE_ID" val="4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6"/>
  <p:tag name="KSO_WM_UNIT_ID" val="diagram20194654_1*i*36"/>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2.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220.xml><?xml version="1.0" encoding="utf-8"?>
<p:tagLst xmlns:p="http://schemas.openxmlformats.org/presentationml/2006/main">
  <p:tag name="KSO_WM_UNIT_DECOLORIZATION" val="1"/>
  <p:tag name="KSO_WM_UNIT_COLOR_SCHEME_SHAPE_ID" val="4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7"/>
  <p:tag name="KSO_WM_UNIT_ID" val="diagram20194654_1*i*37"/>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21.xml><?xml version="1.0" encoding="utf-8"?>
<p:tagLst xmlns:p="http://schemas.openxmlformats.org/presentationml/2006/main">
  <p:tag name="KSO_WM_UNIT_DECOLORIZATION" val="1"/>
  <p:tag name="KSO_WM_UNIT_COLOR_SCHEME_SHAPE_ID" val="50"/>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8"/>
  <p:tag name="KSO_WM_UNIT_ID" val="diagram20194654_1*i*38"/>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22.xml><?xml version="1.0" encoding="utf-8"?>
<p:tagLst xmlns:p="http://schemas.openxmlformats.org/presentationml/2006/main">
  <p:tag name="KSO_WM_UNIT_DECOLORIZATION" val="1"/>
  <p:tag name="KSO_WM_UNIT_COLOR_SCHEME_SHAPE_ID" val="51"/>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9"/>
  <p:tag name="KSO_WM_UNIT_ID" val="diagram20194654_1*i*39"/>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23.xml><?xml version="1.0" encoding="utf-8"?>
<p:tagLst xmlns:p="http://schemas.openxmlformats.org/presentationml/2006/main">
  <p:tag name="KSO_WM_UNIT_DECOLORIZATION" val="1"/>
  <p:tag name="KSO_WM_UNIT_COLOR_SCHEME_SHAPE_ID" val="5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0"/>
  <p:tag name="KSO_WM_UNIT_ID" val="diagram20194654_1*i*40"/>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24.xml><?xml version="1.0" encoding="utf-8"?>
<p:tagLst xmlns:p="http://schemas.openxmlformats.org/presentationml/2006/main">
  <p:tag name="KSO_WM_UNIT_DECOLORIZATION" val="1"/>
  <p:tag name="KSO_WM_UNIT_COLOR_SCHEME_SHAPE_ID" val="5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1"/>
  <p:tag name="KSO_WM_UNIT_ID" val="diagram20194654_1*i*41"/>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25.xml><?xml version="1.0" encoding="utf-8"?>
<p:tagLst xmlns:p="http://schemas.openxmlformats.org/presentationml/2006/main">
  <p:tag name="KSO_WM_UNIT_DECOLORIZATION" val="1"/>
  <p:tag name="KSO_WM_UNIT_COLOR_SCHEME_SHAPE_ID" val="5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2"/>
  <p:tag name="KSO_WM_UNIT_ID" val="diagram20194654_1*i*42"/>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26.xml><?xml version="1.0" encoding="utf-8"?>
<p:tagLst xmlns:p="http://schemas.openxmlformats.org/presentationml/2006/main">
  <p:tag name="KSO_WM_UNIT_DECOLORIZATION" val="1"/>
  <p:tag name="KSO_WM_UNIT_COLOR_SCHEME_SHAPE_ID" val="5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3"/>
  <p:tag name="KSO_WM_UNIT_ID" val="diagram20194654_1*i*43"/>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27.xml><?xml version="1.0" encoding="utf-8"?>
<p:tagLst xmlns:p="http://schemas.openxmlformats.org/presentationml/2006/main">
  <p:tag name="KSO_WM_UNIT_DECOLORIZATION" val="1"/>
  <p:tag name="KSO_WM_UNIT_COLOR_SCHEME_SHAPE_ID" val="5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4"/>
  <p:tag name="KSO_WM_UNIT_ID" val="diagram20194654_1*i*44"/>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28.xml><?xml version="1.0" encoding="utf-8"?>
<p:tagLst xmlns:p="http://schemas.openxmlformats.org/presentationml/2006/main">
  <p:tag name="KSO_WM_UNIT_DECOLORIZATION" val="1"/>
  <p:tag name="KSO_WM_UNIT_COLOR_SCHEME_SHAPE_ID" val="5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5"/>
  <p:tag name="KSO_WM_UNIT_ID" val="diagram20194654_1*i*45"/>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29.xml><?xml version="1.0" encoding="utf-8"?>
<p:tagLst xmlns:p="http://schemas.openxmlformats.org/presentationml/2006/main">
  <p:tag name="KSO_WM_UNIT_DECOLORIZATION" val="1"/>
  <p:tag name="KSO_WM_UNIT_COLOR_SCHEME_SHAPE_ID" val="5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6"/>
  <p:tag name="KSO_WM_UNIT_ID" val="diagram20194654_1*i*46"/>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3.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230.xml><?xml version="1.0" encoding="utf-8"?>
<p:tagLst xmlns:p="http://schemas.openxmlformats.org/presentationml/2006/main">
  <p:tag name="KSO_WM_UNIT_DECOLORIZATION" val="1"/>
  <p:tag name="KSO_WM_UNIT_COLOR_SCHEME_SHAPE_ID" val="60"/>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7"/>
  <p:tag name="KSO_WM_UNIT_ID" val="diagram20194654_1*i*47"/>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31.xml><?xml version="1.0" encoding="utf-8"?>
<p:tagLst xmlns:p="http://schemas.openxmlformats.org/presentationml/2006/main">
  <p:tag name="KSO_WM_UNIT_DECOLORIZATION" val="1"/>
  <p:tag name="KSO_WM_UNIT_COLOR_SCHEME_SHAPE_ID" val="61"/>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8"/>
  <p:tag name="KSO_WM_UNIT_ID" val="diagram20194654_1*i*48"/>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32.xml><?xml version="1.0" encoding="utf-8"?>
<p:tagLst xmlns:p="http://schemas.openxmlformats.org/presentationml/2006/main">
  <p:tag name="KSO_WM_UNIT_DECOLORIZATION" val="1"/>
  <p:tag name="KSO_WM_UNIT_COLOR_SCHEME_SHAPE_ID" val="6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9"/>
  <p:tag name="KSO_WM_UNIT_ID" val="diagram20194654_1*i*49"/>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33.xml><?xml version="1.0" encoding="utf-8"?>
<p:tagLst xmlns:p="http://schemas.openxmlformats.org/presentationml/2006/main">
  <p:tag name="KSO_WM_UNIT_DECOLORIZATION" val="1"/>
  <p:tag name="KSO_WM_UNIT_COLOR_SCHEME_SHAPE_ID" val="6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0"/>
  <p:tag name="KSO_WM_UNIT_ID" val="diagram20194654_1*i*50"/>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34.xml><?xml version="1.0" encoding="utf-8"?>
<p:tagLst xmlns:p="http://schemas.openxmlformats.org/presentationml/2006/main">
  <p:tag name="KSO_WM_UNIT_DECOLORIZATION" val="1"/>
  <p:tag name="KSO_WM_UNIT_COLOR_SCHEME_SHAPE_ID" val="6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1"/>
  <p:tag name="KSO_WM_UNIT_ID" val="diagram20194654_1*i*51"/>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35.xml><?xml version="1.0" encoding="utf-8"?>
<p:tagLst xmlns:p="http://schemas.openxmlformats.org/presentationml/2006/main">
  <p:tag name="KSO_WM_UNIT_DECOLORIZATION" val="1"/>
  <p:tag name="KSO_WM_UNIT_COLOR_SCHEME_SHAPE_ID" val="6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2"/>
  <p:tag name="KSO_WM_UNIT_ID" val="diagram20194654_1*i*52"/>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36.xml><?xml version="1.0" encoding="utf-8"?>
<p:tagLst xmlns:p="http://schemas.openxmlformats.org/presentationml/2006/main">
  <p:tag name="KSO_WM_UNIT_DECOLORIZATION" val="1"/>
  <p:tag name="KSO_WM_UNIT_COLOR_SCHEME_SHAPE_ID" val="6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3"/>
  <p:tag name="KSO_WM_UNIT_ID" val="diagram20194654_1*i*53"/>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37.xml><?xml version="1.0" encoding="utf-8"?>
<p:tagLst xmlns:p="http://schemas.openxmlformats.org/presentationml/2006/main">
  <p:tag name="KSO_WM_UNIT_DECOLORIZATION" val="1"/>
  <p:tag name="KSO_WM_UNIT_COLOR_SCHEME_SHAPE_ID" val="6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4"/>
  <p:tag name="KSO_WM_UNIT_ID" val="diagram20194654_1*i*54"/>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38.xml><?xml version="1.0" encoding="utf-8"?>
<p:tagLst xmlns:p="http://schemas.openxmlformats.org/presentationml/2006/main">
  <p:tag name="KSO_WM_UNIT_DECOLORIZATION" val="1"/>
  <p:tag name="KSO_WM_UNIT_COLOR_SCHEME_SHAPE_ID" val="6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5"/>
  <p:tag name="KSO_WM_UNIT_ID" val="diagram20194654_1*i*55"/>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39.xml><?xml version="1.0" encoding="utf-8"?>
<p:tagLst xmlns:p="http://schemas.openxmlformats.org/presentationml/2006/main">
  <p:tag name="KSO_WM_UNIT_DECOLORIZATION" val="1"/>
  <p:tag name="KSO_WM_UNIT_COLOR_SCHEME_SHAPE_ID" val="70"/>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6"/>
  <p:tag name="KSO_WM_UNIT_ID" val="diagram20194654_1*i*56"/>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4.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240.xml><?xml version="1.0" encoding="utf-8"?>
<p:tagLst xmlns:p="http://schemas.openxmlformats.org/presentationml/2006/main">
  <p:tag name="KSO_WM_UNIT_DECOLORIZATION" val="1"/>
  <p:tag name="KSO_WM_UNIT_COLOR_SCHEME_SHAPE_ID" val="71"/>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7"/>
  <p:tag name="KSO_WM_UNIT_ID" val="diagram20194654_1*i*57"/>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41.xml><?xml version="1.0" encoding="utf-8"?>
<p:tagLst xmlns:p="http://schemas.openxmlformats.org/presentationml/2006/main">
  <p:tag name="KSO_WM_UNIT_DECOLORIZATION" val="1"/>
  <p:tag name="KSO_WM_UNIT_COLOR_SCHEME_SHAPE_ID" val="7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8"/>
  <p:tag name="KSO_WM_UNIT_ID" val="diagram20194654_1*i*58"/>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42.xml><?xml version="1.0" encoding="utf-8"?>
<p:tagLst xmlns:p="http://schemas.openxmlformats.org/presentationml/2006/main">
  <p:tag name="KSO_WM_UNIT_DECOLORIZATION" val="1"/>
  <p:tag name="KSO_WM_UNIT_COLOR_SCHEME_SHAPE_ID" val="7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9"/>
  <p:tag name="KSO_WM_UNIT_ID" val="diagram20194654_1*i*59"/>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43.xml><?xml version="1.0" encoding="utf-8"?>
<p:tagLst xmlns:p="http://schemas.openxmlformats.org/presentationml/2006/main">
  <p:tag name="KSO_WM_UNIT_DECOLORIZATION" val="1"/>
  <p:tag name="KSO_WM_UNIT_COLOR_SCHEME_SHAPE_ID" val="7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0"/>
  <p:tag name="KSO_WM_UNIT_ID" val="diagram20194654_1*i*60"/>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44.xml><?xml version="1.0" encoding="utf-8"?>
<p:tagLst xmlns:p="http://schemas.openxmlformats.org/presentationml/2006/main">
  <p:tag name="KSO_WM_UNIT_DECOLORIZATION" val="1"/>
  <p:tag name="KSO_WM_UNIT_COLOR_SCHEME_SHAPE_ID" val="7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1"/>
  <p:tag name="KSO_WM_UNIT_ID" val="diagram20194654_1*i*61"/>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45.xml><?xml version="1.0" encoding="utf-8"?>
<p:tagLst xmlns:p="http://schemas.openxmlformats.org/presentationml/2006/main">
  <p:tag name="KSO_WM_UNIT_DECOLORIZATION" val="1"/>
  <p:tag name="KSO_WM_UNIT_COLOR_SCHEME_SHAPE_ID" val="7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2"/>
  <p:tag name="KSO_WM_UNIT_ID" val="diagram20194654_1*i*62"/>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46.xml><?xml version="1.0" encoding="utf-8"?>
<p:tagLst xmlns:p="http://schemas.openxmlformats.org/presentationml/2006/main">
  <p:tag name="KSO_WM_UNIT_DECOLORIZATION" val="1"/>
  <p:tag name="KSO_WM_UNIT_COLOR_SCHEME_SHAPE_ID" val="7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3"/>
  <p:tag name="KSO_WM_UNIT_ID" val="diagram20194654_1*i*63"/>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47.xml><?xml version="1.0" encoding="utf-8"?>
<p:tagLst xmlns:p="http://schemas.openxmlformats.org/presentationml/2006/main">
  <p:tag name="KSO_WM_UNIT_DECOLORIZATION" val="1"/>
  <p:tag name="KSO_WM_UNIT_COLOR_SCHEME_SHAPE_ID" val="7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4"/>
  <p:tag name="KSO_WM_UNIT_ID" val="diagram20194654_1*i*64"/>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48.xml><?xml version="1.0" encoding="utf-8"?>
<p:tagLst xmlns:p="http://schemas.openxmlformats.org/presentationml/2006/main">
  <p:tag name="KSO_WM_UNIT_DECOLORIZATION" val="1"/>
  <p:tag name="KSO_WM_UNIT_COLOR_SCHEME_SHAPE_ID" val="80"/>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5"/>
  <p:tag name="KSO_WM_UNIT_ID" val="diagram20194654_1*i*65"/>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49.xml><?xml version="1.0" encoding="utf-8"?>
<p:tagLst xmlns:p="http://schemas.openxmlformats.org/presentationml/2006/main">
  <p:tag name="KSO_WM_UNIT_DECOLORIZATION" val="1"/>
  <p:tag name="KSO_WM_UNIT_COLOR_SCHEME_SHAPE_ID" val="81"/>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6"/>
  <p:tag name="KSO_WM_UNIT_ID" val="diagram20194654_1*i*66"/>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5.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250.xml><?xml version="1.0" encoding="utf-8"?>
<p:tagLst xmlns:p="http://schemas.openxmlformats.org/presentationml/2006/main">
  <p:tag name="KSO_WM_UNIT_DECOLORIZATION" val="1"/>
  <p:tag name="KSO_WM_UNIT_COLOR_SCHEME_SHAPE_ID" val="8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7"/>
  <p:tag name="KSO_WM_UNIT_ID" val="diagram20194654_1*i*67"/>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51.xml><?xml version="1.0" encoding="utf-8"?>
<p:tagLst xmlns:p="http://schemas.openxmlformats.org/presentationml/2006/main">
  <p:tag name="KSO_WM_UNIT_DECOLORIZATION" val="1"/>
  <p:tag name="KSO_WM_UNIT_COLOR_SCHEME_SHAPE_ID" val="8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8"/>
  <p:tag name="KSO_WM_UNIT_ID" val="diagram20194654_1*i*68"/>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52.xml><?xml version="1.0" encoding="utf-8"?>
<p:tagLst xmlns:p="http://schemas.openxmlformats.org/presentationml/2006/main">
  <p:tag name="KSO_WM_UNIT_DECOLORIZATION" val="1"/>
  <p:tag name="KSO_WM_UNIT_COLOR_SCHEME_SHAPE_ID" val="8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9"/>
  <p:tag name="KSO_WM_UNIT_ID" val="diagram20194654_1*i*69"/>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53.xml><?xml version="1.0" encoding="utf-8"?>
<p:tagLst xmlns:p="http://schemas.openxmlformats.org/presentationml/2006/main">
  <p:tag name="KSO_WM_UNIT_DECOLORIZATION" val="1"/>
  <p:tag name="KSO_WM_UNIT_COLOR_SCHEME_SHAPE_ID" val="8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0"/>
  <p:tag name="KSO_WM_UNIT_ID" val="diagram20194654_1*i*70"/>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54.xml><?xml version="1.0" encoding="utf-8"?>
<p:tagLst xmlns:p="http://schemas.openxmlformats.org/presentationml/2006/main">
  <p:tag name="KSO_WM_UNIT_DECOLORIZATION" val="1"/>
  <p:tag name="KSO_WM_UNIT_COLOR_SCHEME_SHAPE_ID" val="8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1"/>
  <p:tag name="KSO_WM_UNIT_ID" val="diagram20194654_1*i*71"/>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55.xml><?xml version="1.0" encoding="utf-8"?>
<p:tagLst xmlns:p="http://schemas.openxmlformats.org/presentationml/2006/main">
  <p:tag name="KSO_WM_UNIT_DECOLORIZATION" val="1"/>
  <p:tag name="KSO_WM_UNIT_COLOR_SCHEME_SHAPE_ID" val="8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2"/>
  <p:tag name="KSO_WM_UNIT_ID" val="diagram20194654_1*i*72"/>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56.xml><?xml version="1.0" encoding="utf-8"?>
<p:tagLst xmlns:p="http://schemas.openxmlformats.org/presentationml/2006/main">
  <p:tag name="KSO_WM_UNIT_DECOLORIZATION" val="1"/>
  <p:tag name="KSO_WM_UNIT_COLOR_SCHEME_SHAPE_ID" val="8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3"/>
  <p:tag name="KSO_WM_UNIT_ID" val="diagram20194654_1*i*73"/>
  <p:tag name="KSO_WM_TEMPLATE_CATEGORY" val="diagram"/>
  <p:tag name="KSO_WM_TEMPLATE_INDEX" val="20194654"/>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4"/>
  <p:tag name="KSO_WM_UNIT_ID" val="diagram20194654_1*i*74"/>
  <p:tag name="KSO_WM_TEMPLATE_CATEGORY" val="diagram"/>
  <p:tag name="KSO_WM_TEMPLATE_INDEX" val="20194654"/>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3"/>
  <p:tag name="KSO_WM_UNIT_TEXT_FILL_TYPE" val="1"/>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5"/>
  <p:tag name="KSO_WM_UNIT_ID" val="diagram20194654_1*i*75"/>
  <p:tag name="KSO_WM_TEMPLATE_CATEGORY" val="diagram"/>
  <p:tag name="KSO_WM_TEMPLATE_INDEX" val="20194654"/>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6"/>
  <p:tag name="KSO_WM_UNIT_ID" val="diagram20194654_1*i*76"/>
  <p:tag name="KSO_WM_TEMPLATE_CATEGORY" val="diagram"/>
  <p:tag name="KSO_WM_TEMPLATE_INDEX" val="20194654"/>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26.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7"/>
  <p:tag name="KSO_WM_UNIT_ID" val="diagram20194654_1*i*77"/>
  <p:tag name="KSO_WM_TEMPLATE_CATEGORY" val="diagram"/>
  <p:tag name="KSO_WM_TEMPLATE_INDEX" val="20194654"/>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3"/>
  <p:tag name="KSO_WM_UNIT_TEXT_FILL_TYPE" val="1"/>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8"/>
  <p:tag name="KSO_WM_UNIT_ID" val="diagram20194654_1*i*78"/>
  <p:tag name="KSO_WM_TEMPLATE_CATEGORY" val="diagram"/>
  <p:tag name="KSO_WM_TEMPLATE_INDEX" val="20194654"/>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3"/>
  <p:tag name="KSO_WM_UNIT_TEXT_FILL_TYPE" val="1"/>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9"/>
  <p:tag name="KSO_WM_UNIT_ID" val="diagram20194654_1*i*79"/>
  <p:tag name="KSO_WM_TEMPLATE_CATEGORY" val="diagram"/>
  <p:tag name="KSO_WM_TEMPLATE_INDEX" val="20194654"/>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0"/>
  <p:tag name="KSO_WM_UNIT_ID" val="diagram20194654_1*i*80"/>
  <p:tag name="KSO_WM_TEMPLATE_CATEGORY" val="diagram"/>
  <p:tag name="KSO_WM_TEMPLATE_INDEX" val="20194654"/>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1"/>
  <p:tag name="KSO_WM_UNIT_ID" val="diagram20194654_1*i*81"/>
  <p:tag name="KSO_WM_TEMPLATE_CATEGORY" val="diagram"/>
  <p:tag name="KSO_WM_TEMPLATE_INDEX" val="20194654"/>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3"/>
  <p:tag name="KSO_WM_UNIT_TEXT_FILL_TYPE" val="1"/>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2"/>
  <p:tag name="KSO_WM_UNIT_ID" val="diagram20194654_1*i*82"/>
  <p:tag name="KSO_WM_TEMPLATE_CATEGORY" val="diagram"/>
  <p:tag name="KSO_WM_TEMPLATE_INDEX" val="20194654"/>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3"/>
  <p:tag name="KSO_WM_UNIT_TEXT_FILL_TYPE" val="1"/>
</p:tagLst>
</file>

<file path=ppt/tags/tag266.xml><?xml version="1.0" encoding="utf-8"?>
<p:tagLst xmlns:p="http://schemas.openxmlformats.org/presentationml/2006/main">
  <p:tag name="KSO_WM_SLIDE_ID" val="diagram20194654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46*602"/>
  <p:tag name="KSO_WM_SLIDE_POSITION" val="26*10"/>
  <p:tag name="KSO_WM_TAG_VERSION" val="1.0"/>
  <p:tag name="KSO_WM_BEAUTIFY_FLAG" val="#wm#"/>
  <p:tag name="KSO_WM_TEMPLATE_CATEGORY" val="diagram"/>
  <p:tag name="KSO_WM_TEMPLATE_INDEX" val="20194654"/>
  <p:tag name="KSO_WM_SLIDE_LAYOUT" val="a_f"/>
  <p:tag name="KSO_WM_SLIDE_LAYOUT_CNT" val="1_1"/>
  <p:tag name="KSO_WM_SLIDE_COLORSCHEME_VERSION" val="3.2"/>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2303_1*i*1"/>
  <p:tag name="KSO_WM_TEMPLATE_CATEGORY" val="diagram"/>
  <p:tag name="KSO_WM_TEMPLATE_INDEX" val="20212303"/>
  <p:tag name="KSO_WM_UNIT_LAYERLEVEL" val="1"/>
  <p:tag name="KSO_WM_TAG_VERSION" val="1.0"/>
  <p:tag name="KSO_WM_BEAUTIFY_FLAG" val="#wm#"/>
  <p:tag name="KSO_WM_UNIT_SM_LIMIT_TYPE" val="2"/>
  <p:tag name="KSO_WM_UNIT_BLOCK" val="0"/>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UNIT_DEC_AREA_ID" val="d6b7b97a08cd45318ddbc29e28f79a68"/>
  <p:tag name="PA" val="v5.2.11"/>
  <p:tag name="KSO_WM_CHIP_GROUPID" val="5e757e3269be4861f5f8614a"/>
  <p:tag name="KSO_WM_CHIP_XID" val="5f607145688f7a6c7bea32a6"/>
  <p:tag name="KSO_WM_UNIT_LINE_FORE_SCHEMECOLOR_INDEX_BRIGHTNESS" val="-0.25"/>
  <p:tag name="KSO_WM_UNIT_LINE_FORE_SCHEMECOLOR_INDEX" val="14"/>
  <p:tag name="KSO_WM_UNIT_LINE_FILL_TYPE" val="2"/>
  <p:tag name="KSO_WM_TEMPLATE_ASSEMBLE_XID" val="60656f434054ed1e2fb80686"/>
  <p:tag name="KSO_WM_TEMPLATE_ASSEMBLE_GROUPID" val="60656f434054ed1e2fb80686"/>
</p:tagLst>
</file>

<file path=ppt/tags/tag268.xml><?xml version="1.0" encoding="utf-8"?>
<p:tagLst xmlns:p="http://schemas.openxmlformats.org/presentationml/2006/main">
  <p:tag name="KSO_WM_UNIT_BLOCK" val="0"/>
  <p:tag name="KSO_WM_UNIT_SM_LIMIT_TYPE" val="2"/>
  <p:tag name="KSO_WM_UNIT_DEC_AREA_ID" val="09af2422ee32446883a82694180d26fd"/>
  <p:tag name="KSO_WM_UNIT_HIGHLIGHT" val="0"/>
  <p:tag name="KSO_WM_UNIT_COMPATIBLE" val="0"/>
  <p:tag name="KSO_WM_UNIT_DIAGRAM_ISNUMVISUAL" val="0"/>
  <p:tag name="KSO_WM_UNIT_DIAGRAM_ISREFERUNIT" val="0"/>
  <p:tag name="KSO_WM_UNIT_TYPE" val="i"/>
  <p:tag name="KSO_WM_UNIT_INDEX" val="2"/>
  <p:tag name="KSO_WM_UNIT_ID" val="diagram20212303_1*i*2"/>
  <p:tag name="KSO_WM_TEMPLATE_CATEGORY" val="diagram"/>
  <p:tag name="KSO_WM_TEMPLATE_INDEX" val="20212303"/>
  <p:tag name="KSO_WM_UNIT_LAYERLEVEL" val="1"/>
  <p:tag name="KSO_WM_TAG_VERSION" val="1.0"/>
  <p:tag name="KSO_WM_BEAUTIFY_FLAG" val="#wm#"/>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CHIP_GROUPID" val="5e757e3269be4861f5f8614a"/>
  <p:tag name="KSO_WM_CHIP_XID" val="5f607145688f7a6c7bea32a6"/>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72"/>
  <p:tag name="KSO_WM_TEMPLATE_ASSEMBLE_XID" val="60656f434054ed1e2fb80686"/>
  <p:tag name="KSO_WM_TEMPLATE_ASSEMBLE_GROUPID" val="60656f434054ed1e2fb80686"/>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2303_1*i*3"/>
  <p:tag name="KSO_WM_TEMPLATE_CATEGORY" val="diagram"/>
  <p:tag name="KSO_WM_TEMPLATE_INDEX" val="20212303"/>
  <p:tag name="KSO_WM_UNIT_LAYERLEVEL" val="1"/>
  <p:tag name="KSO_WM_TAG_VERSION" val="1.0"/>
  <p:tag name="KSO_WM_BEAUTIFY_FLAG" val="#wm#"/>
  <p:tag name="KSO_WM_UNIT_BLOCK" val="0"/>
  <p:tag name="KSO_WM_UNIT_SM_LIMIT_TYPE" val="2"/>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0}"/>
  <p:tag name="KSO_WM_UNIT_DEC_AREA_ID" val="d5b40817ac0b46399ce6168549b75b5b"/>
  <p:tag name="PA" val="v5.2.11"/>
  <p:tag name="KSO_WM_CHIP_GROUPID" val="5e757e3269be4861f5f8614a"/>
  <p:tag name="KSO_WM_CHIP_XID" val="5f607145688f7a6c7bea32a6"/>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30"/>
  <p:tag name="KSO_WM_TEMPLATE_ASSEMBLE_XID" val="60656f434054ed1e2fb80686"/>
  <p:tag name="KSO_WM_TEMPLATE_ASSEMBLE_GROUPID" val="60656f434054ed1e2fb80686"/>
</p:tagLst>
</file>

<file path=ppt/tags/tag27.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2303_1*i*4"/>
  <p:tag name="KSO_WM_TEMPLATE_CATEGORY" val="diagram"/>
  <p:tag name="KSO_WM_TEMPLATE_INDEX" val="20212303"/>
  <p:tag name="KSO_WM_UNIT_LAYERLEVEL" val="1"/>
  <p:tag name="KSO_WM_TAG_VERSION" val="1.0"/>
  <p:tag name="KSO_WM_BEAUTIFY_FLAG" val="#wm#"/>
  <p:tag name="KSO_WM_UNIT_SM_LIMIT_TYPE" val="2"/>
  <p:tag name="KSO_WM_UNIT_BLOCK" val="0"/>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0}"/>
  <p:tag name="KSO_WM_UNIT_DEC_AREA_ID" val="bf73e0fa95254115a65380345b4aa9dc"/>
  <p:tag name="PA" val="v5.2.11"/>
  <p:tag name="KSO_WM_CHIP_GROUPID" val="5e757e3269be4861f5f8614a"/>
  <p:tag name="KSO_WM_CHIP_XID" val="5f607145688f7a6c7bea32a6"/>
  <p:tag name="KSO_WM_UNIT_LINE_FORE_SCHEMECOLOR_INDEX_BRIGHTNESS" val="-0.25"/>
  <p:tag name="KSO_WM_UNIT_LINE_FORE_SCHEMECOLOR_INDEX" val="14"/>
  <p:tag name="KSO_WM_UNIT_LINE_FILL_TYPE" val="2"/>
  <p:tag name="KSO_WM_TEMPLATE_ASSEMBLE_XID" val="60656f434054ed1e2fb80686"/>
  <p:tag name="KSO_WM_TEMPLATE_ASSEMBLE_GROUPID" val="60656f434054ed1e2fb80686"/>
</p:tagLst>
</file>

<file path=ppt/tags/tag271.xml><?xml version="1.0" encoding="utf-8"?>
<p:tagLst xmlns:p="http://schemas.openxmlformats.org/presentationml/2006/main">
  <p:tag name="KSO_WM_UNIT_ISCONTENTSTITLE" val="0"/>
  <p:tag name="KSO_WM_UNIT_ISNUMDGMTITLE" val="0"/>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12303_1*a*1"/>
  <p:tag name="KSO_WM_TEMPLATE_CATEGORY" val="diagram"/>
  <p:tag name="KSO_WM_TEMPLATE_INDEX" val="2021230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d32a3a9cc15f4fccb2982bc719ecb06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t&quot;,&quot;fill_mode&quot;:&quot;full&quot;,&quot;sacle_strategy&quot;:&quot;smart&quot;}"/>
  <p:tag name="KSO_WM_ASSEMBLE_CHIP_INDEX" val="a43f3b9f6d47485481779bc834c3ce7d"/>
  <p:tag name="KSO_WM_UNIT_TEXT_FILL_FORE_SCHEMECOLOR_INDEX_BRIGHTNESS" val="0"/>
  <p:tag name="KSO_WM_UNIT_TEXT_FILL_FORE_SCHEMECOLOR_INDEX" val="13"/>
  <p:tag name="KSO_WM_UNIT_TEXT_FILL_TYPE" val="1"/>
  <p:tag name="KSO_WM_TEMPLATE_ASSEMBLE_XID" val="60656f434054ed1e2fb80686"/>
  <p:tag name="KSO_WM_TEMPLATE_ASSEMBLE_GROUPID" val="60656f434054ed1e2fb80686"/>
</p:tagLst>
</file>

<file path=ppt/tags/tag272.xml><?xml version="1.0" encoding="utf-8"?>
<p:tagLst xmlns:p="http://schemas.openxmlformats.org/presentationml/2006/main">
  <p:tag name="KSO_WM_UNIT_VALUE" val="1100*1607"/>
  <p:tag name="KSO_WM_UNIT_HIGHLIGHT" val="0"/>
  <p:tag name="KSO_WM_UNIT_COMPATIBLE" val="0"/>
  <p:tag name="KSO_WM_UNIT_DIAGRAM_ISNUMVISUAL" val="0"/>
  <p:tag name="KSO_WM_UNIT_DIAGRAM_ISREFERUNIT" val="0"/>
  <p:tag name="KSO_WM_UNIT_TYPE" val="d"/>
  <p:tag name="KSO_WM_UNIT_INDEX" val="1"/>
  <p:tag name="KSO_WM_UNIT_ID" val="diagram20212303_1*d*1"/>
  <p:tag name="KSO_WM_TEMPLATE_CATEGORY" val="diagram"/>
  <p:tag name="KSO_WM_TEMPLATE_INDEX" val="20212303"/>
  <p:tag name="KSO_WM_UNIT_LAYERLEVEL" val="1"/>
  <p:tag name="KSO_WM_TAG_VERSION" val="1.0"/>
  <p:tag name="KSO_WM_BEAUTIFY_FLAG" val="#wm#"/>
  <p:tag name="KSO_WM_CHIP_GROUPID" val="5e7310da9a230a26b9e88a19"/>
  <p:tag name="KSO_WM_CHIP_XID" val="5e7310da9a230a26b9e88a1a"/>
  <p:tag name="KSO_WM_UNIT_DEC_AREA_ID" val="84b4adb8476a4a048d4eb768639d610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7efc8c5cb018417b9ac0ff8651942013"/>
  <p:tag name="KSO_WM_UNIT_SUPPORT_UNIT_TYPE" val="[&quot;l&quot;,&quot;m&quot;,&quot;n&quot;,&quot;o&quot;,&quot;p&quot;,&quot;q&quot;,&quot;r&quot;,&quot;δ&quot;,&quot;ε&quot;,&quot;ζ&quot;,&quot;η&quot;,&quot;d&quot;,&quot;α&quot;,&quot;β&quot;,&quot;θ&quot;]"/>
  <p:tag name="KSO_WM_TEMPLATE_ASSEMBLE_XID" val="60656f434054ed1e2fb80686"/>
  <p:tag name="KSO_WM_TEMPLATE_ASSEMBLE_GROUPID" val="60656f434054ed1e2fb80686"/>
</p:tagLst>
</file>

<file path=ppt/tags/tag273.xml><?xml version="1.0" encoding="utf-8"?>
<p:tagLst xmlns:p="http://schemas.openxmlformats.org/presentationml/2006/main">
  <p:tag name="KSO_WM_SLIDE_ID" val="diagram2021230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59*542"/>
  <p:tag name="KSO_WM_SLIDE_POSITION" val="0*0"/>
  <p:tag name="KSO_WM_TAG_VERSION" val="1.0"/>
  <p:tag name="KSO_WM_BEAUTIFY_FLAG" val="#wm#"/>
  <p:tag name="KSO_WM_TEMPLATE_CATEGORY" val="diagram"/>
  <p:tag name="KSO_WM_TEMPLATE_INDEX" val="20212303"/>
  <p:tag name="KSO_WM_SLIDE_LAYOUT" val="a_d"/>
  <p:tag name="KSO_WM_SLIDE_LAYOUT_CNT" val="1_1"/>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07145688f7a6c7bea32a6"/>
  <p:tag name="KSO_WM_CHIP_FILLPROP" val="[[{&quot;text_align&quot;:&quot;ct&quot;,&quot;text_direction&quot;:&quot;horizontal&quot;,&quot;support_big_font&quot;:false,&quot;fill_id&quot;:&quot;ddcf2610c0ac4b45bec7e29ab0ab1f83&quot;,&quot;fill_align&quot;:&quot;ct&quot;,&quot;chip_types&quot;:[&quot;header&quot;]},{&quot;text_align&quot;:&quot;lm&quot;,&quot;text_direction&quot;:&quot;horizontal&quot;,&quot;support_features&quot;:[&quot;collage&quot;,&quot;carousel&quot;],&quot;support_big_font&quot;:false,&quot;fill_id&quot;:&quot;f2ad6f8ec5eb4c60ab8a9b497fa44351&quot;,&quot;fill_align&quot;:&quot;cm&quot;,&quot;chip_types&quot;:[&quot;diagram&quot;,&quot;pictext&quot;,&quot;text&quot;,&quot;picture&quot;,&quot;chart&quot;,&quot;table&quot;,&quot;video&quot;]}]]"/>
  <p:tag name="KSO_WM_CHIP_DECFILLPROP" val="[]"/>
  <p:tag name="KSO_WM_SLIDE_LAYOUT_INFO" val="{&quot;id&quot;:&quot;2021-04-01T15:36:38&quot;,&quot;maxSize&quot;:{&quot;size1&quot;:30.100000000000001},&quot;minSize&quot;:{&quot;size1&quot;:20.100000000000001},&quot;normalSize&quot;:{&quot;size1&quot;:25.699999999999999},&quot;subLayout&quot;:[{&quot;id&quot;:&quot;2021-04-01T15:36:38&quot;,&quot;margin&quot;:{&quot;bottom&quot;:0.026000002399086952,&quot;left&quot;:1.6929999589920044,&quot;right&quot;:1.6929999589920044,&quot;top&quot;:2.752000093460083},&quot;type&quot;:0},{&quot;id&quot;:&quot;2021-04-01T15:36:38&quot;,&quot;margin&quot;:{&quot;bottom&quot;:1.7280000448226929,&quot;left&quot;:1.6929999589920044,&quot;right&quot;:1.6929999589920044,&quot;top&quot;:0.60900002717971802},&quot;type&quot;:0}],&quot;type&quot;:0}"/>
  <p:tag name="KSO_WM_CHIP_GROUPID" val="5e757e3269be4861f5f8614a"/>
  <p:tag name="KSO_WM_SLIDE_BK_DARK_LIGHT" val="2"/>
  <p:tag name="KSO_WM_SLIDE_BACKGROUND_TYPE" val="general"/>
  <p:tag name="KSO_WM_SLIDE_SUPPORT_FEATURE_TYPE" val="3"/>
  <p:tag name="KSO_WM_TEMPLATE_ASSEMBLE_XID" val="60656f434054ed1e2fb80686"/>
  <p:tag name="KSO_WM_TEMPLATE_ASSEMBLE_GROUPID" val="60656f434054ed1e2fb80686"/>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647_1*i*1"/>
  <p:tag name="KSO_WM_TEMPLATE_CATEGORY" val="diagram"/>
  <p:tag name="KSO_WM_TEMPLATE_INDEX" val="20213647"/>
  <p:tag name="KSO_WM_UNIT_LAYERLEVEL" val="1"/>
  <p:tag name="KSO_WM_TAG_VERSION" val="1.0"/>
  <p:tag name="KSO_WM_BEAUTIFY_FLAG" val="#wm#"/>
  <p:tag name="KSO_WM_UNIT_BLOCK" val="0"/>
  <p:tag name="KSO_WM_UNIT_SM_LIMIT_TYPE" val="2"/>
  <p:tag name="KSO_WM_UNIT_DEC_AREA_ID" val="fca2ceed80a541c9a1ec9db3e1e1e7ad"/>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CHIP_GROUPID" val="5efda24481ee359a788b1e25"/>
  <p:tag name="KSO_WM_CHIP_XID" val="5efda24481ee359a788b1e26"/>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325"/>
  <p:tag name="KSO_WM_TEMPLATE_ASSEMBLE_XID" val="60656e884054ed1e2fb7fae6"/>
  <p:tag name="KSO_WM_TEMPLATE_ASSEMBLE_GROUPID" val="60656e884054ed1e2fb7fae6"/>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3647_1*i*2"/>
  <p:tag name="KSO_WM_TEMPLATE_CATEGORY" val="diagram"/>
  <p:tag name="KSO_WM_TEMPLATE_INDEX" val="20213647"/>
  <p:tag name="KSO_WM_UNIT_LAYERLEVEL" val="1"/>
  <p:tag name="KSO_WM_TAG_VERSION" val="1.0"/>
  <p:tag name="KSO_WM_BEAUTIFY_FLAG" val="#wm#"/>
  <p:tag name="KSO_WM_UNIT_BLOCK" val="0"/>
  <p:tag name="KSO_WM_UNIT_SM_LIMIT_TYPE" val="2"/>
  <p:tag name="KSO_WM_UNIT_DEC_AREA_ID" val="b40a289199e84838b84c250414e6c2de"/>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CHIP_GROUPID" val="5efda24481ee359a788b1e25"/>
  <p:tag name="KSO_WM_CHIP_XID" val="5efda24481ee359a788b1e26"/>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200"/>
  <p:tag name="KSO_WM_TEMPLATE_ASSEMBLE_XID" val="60656e884054ed1e2fb7fae6"/>
  <p:tag name="KSO_WM_TEMPLATE_ASSEMBLE_GROUPID" val="60656e884054ed1e2fb7fae6"/>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3647_1*i*3"/>
  <p:tag name="KSO_WM_TEMPLATE_CATEGORY" val="diagram"/>
  <p:tag name="KSO_WM_TEMPLATE_INDEX" val="20213647"/>
  <p:tag name="KSO_WM_UNIT_LAYERLEVEL" val="1"/>
  <p:tag name="KSO_WM_TAG_VERSION" val="1.0"/>
  <p:tag name="KSO_WM_BEAUTIFY_FLAG" val="#wm#"/>
  <p:tag name="KSO_WM_UNIT_BLOCK" val="0"/>
  <p:tag name="KSO_WM_UNIT_SM_LIMIT_TYPE" val="2"/>
  <p:tag name="KSO_WM_UNIT_DEC_AREA_ID" val="3231e35afa514dcaa57f7fb3297f539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efda24481ee359a788b1e25"/>
  <p:tag name="KSO_WM_CHIP_XID" val="5efda24481ee359a788b1e26"/>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VALUE" val="9"/>
  <p:tag name="KSO_WM_TEMPLATE_ASSEMBLE_XID" val="60656e884054ed1e2fb7fae6"/>
  <p:tag name="KSO_WM_TEMPLATE_ASSEMBLE_GROUPID" val="60656e884054ed1e2fb7fae6"/>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3647_1*i*4"/>
  <p:tag name="KSO_WM_TEMPLATE_CATEGORY" val="diagram"/>
  <p:tag name="KSO_WM_TEMPLATE_INDEX" val="20213647"/>
  <p:tag name="KSO_WM_UNIT_LAYERLEVEL" val="1"/>
  <p:tag name="KSO_WM_TAG_VERSION" val="1.0"/>
  <p:tag name="KSO_WM_BEAUTIFY_FLAG" val="#wm#"/>
  <p:tag name="KSO_WM_UNIT_BLOCK" val="0"/>
  <p:tag name="KSO_WM_UNIT_SM_LIMIT_TYPE" val="2"/>
  <p:tag name="KSO_WM_UNIT_DEC_AREA_ID" val="b194b2d2f353469ebba00dde1635462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efda24481ee359a788b1e25"/>
  <p:tag name="KSO_WM_CHIP_XID" val="5efda24481ee359a788b1e26"/>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9"/>
  <p:tag name="KSO_WM_TEMPLATE_ASSEMBLE_XID" val="60656e884054ed1e2fb7fae6"/>
  <p:tag name="KSO_WM_TEMPLATE_ASSEMBLE_GROUPID" val="60656e884054ed1e2fb7fae6"/>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13647_1*i*5"/>
  <p:tag name="KSO_WM_TEMPLATE_CATEGORY" val="diagram"/>
  <p:tag name="KSO_WM_TEMPLATE_INDEX" val="20213647"/>
  <p:tag name="KSO_WM_UNIT_LAYERLEVEL" val="1"/>
  <p:tag name="KSO_WM_TAG_VERSION" val="1.0"/>
  <p:tag name="KSO_WM_BEAUTIFY_FLAG" val="#wm#"/>
  <p:tag name="KSO_WM_UNIT_BLOCK" val="0"/>
  <p:tag name="KSO_WM_UNIT_SM_LIMIT_TYPE" val="2"/>
  <p:tag name="KSO_WM_UNIT_DEC_AREA_ID" val="0359c9aa6d164b778f9100a578dbe3b7"/>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1}"/>
  <p:tag name="KSO_WM_CHIP_GROUPID" val="5efda24481ee359a788b1e25"/>
  <p:tag name="KSO_WM_CHIP_XID" val="5efda24481ee359a788b1e26"/>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9"/>
  <p:tag name="KSO_WM_TEMPLATE_ASSEMBLE_XID" val="60656e884054ed1e2fb7fae6"/>
  <p:tag name="KSO_WM_TEMPLATE_ASSEMBLE_GROUPID" val="60656e884054ed1e2fb7fae6"/>
</p:tagLst>
</file>

<file path=ppt/tags/tag279.xml><?xml version="1.0" encoding="utf-8"?>
<p:tagLst xmlns:p="http://schemas.openxmlformats.org/presentationml/2006/main">
  <p:tag name="KSO_WM_UNIT_BLOCK" val="0"/>
  <p:tag name="KSO_WM_UNIT_DEC_AREA_ID" val="6a189283db0b4f20948332db44b83e3f"/>
  <p:tag name="KSO_WM_UNIT_HIGHLIGHT" val="0"/>
  <p:tag name="KSO_WM_UNIT_COMPATIBLE" val="0"/>
  <p:tag name="KSO_WM_UNIT_DIAGRAM_ISNUMVISUAL" val="0"/>
  <p:tag name="KSO_WM_UNIT_DIAGRAM_ISREFERUNIT" val="0"/>
  <p:tag name="KSO_WM_UNIT_ID" val="diagram20213647_1*i*6"/>
  <p:tag name="KSO_WM_TEMPLATE_CATEGORY" val="diagram"/>
  <p:tag name="KSO_WM_TEMPLATE_INDEX" val="20213647"/>
  <p:tag name="KSO_WM_UNIT_LAYERLEVEL" val="1"/>
  <p:tag name="KSO_WM_TAG_VERSION" val="1.0"/>
  <p:tag name="KSO_WM_BEAUTIFY_FLAG" val="#wm#"/>
  <p:tag name="KSO_WM_UNIT_TYPE" val="i"/>
  <p:tag name="KSO_WM_UNIT_INDEX" val="6"/>
  <p:tag name="KSO_WM_UNIT_SM_LIMIT_TYPE" val="2"/>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CHIP_GROUPID" val="5efda24481ee359a788b1e25"/>
  <p:tag name="KSO_WM_CHIP_XID" val="5efda24481ee359a788b1e26"/>
  <p:tag name="KSO_WM_TEMPLATE_ASSEMBLE_XID" val="60656e884054ed1e2fb7fae6"/>
  <p:tag name="KSO_WM_TEMPLATE_ASSEMBLE_GROUPID" val="60656e884054ed1e2fb7fae6"/>
</p:tagLst>
</file>

<file path=ppt/tags/tag28.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13647_1*i*7"/>
  <p:tag name="KSO_WM_TEMPLATE_CATEGORY" val="diagram"/>
  <p:tag name="KSO_WM_TEMPLATE_INDEX" val="20213647"/>
  <p:tag name="KSO_WM_UNIT_LAYERLEVEL" val="1"/>
  <p:tag name="KSO_WM_TAG_VERSION" val="1.0"/>
  <p:tag name="KSO_WM_BEAUTIFY_FLAG" val="#wm#"/>
  <p:tag name="KSO_WM_UNIT_BLOCK" val="0"/>
  <p:tag name="KSO_WM_UNIT_DEC_AREA_ID" val="d81d101dc3ca492ca86759d2fe2fc555"/>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SM_LIMIT_TYPE" val="2"/>
  <p:tag name="KSO_WM_CHIP_GROUPID" val="5efda24481ee359a788b1e25"/>
  <p:tag name="KSO_WM_CHIP_XID" val="5efda24481ee359a788b1e26"/>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0"/>
  <p:tag name="KSO_WM_TEMPLATE_ASSEMBLE_XID" val="60656e884054ed1e2fb7fae6"/>
  <p:tag name="KSO_WM_TEMPLATE_ASSEMBLE_GROUPID" val="60656e884054ed1e2fb7fae6"/>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13647_1*i*8"/>
  <p:tag name="KSO_WM_TEMPLATE_CATEGORY" val="diagram"/>
  <p:tag name="KSO_WM_TEMPLATE_INDEX" val="20213647"/>
  <p:tag name="KSO_WM_UNIT_LAYERLEVEL" val="1"/>
  <p:tag name="KSO_WM_TAG_VERSION" val="1.0"/>
  <p:tag name="KSO_WM_BEAUTIFY_FLAG" val="#wm#"/>
  <p:tag name="KSO_WM_UNIT_BLOCK" val="0"/>
  <p:tag name="KSO_WM_UNIT_DEC_AREA_ID" val="6563c2c720f047c387bd6314ea79ee48"/>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SM_LIMIT_TYPE" val="2"/>
  <p:tag name="KSO_WM_CHIP_GROUPID" val="5efda24481ee359a788b1e25"/>
  <p:tag name="KSO_WM_CHIP_XID" val="5efda24481ee359a788b1e26"/>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6"/>
  <p:tag name="KSO_WM_TEMPLATE_ASSEMBLE_XID" val="60656e884054ed1e2fb7fae6"/>
  <p:tag name="KSO_WM_TEMPLATE_ASSEMBLE_GROUPID" val="60656e884054ed1e2fb7fae6"/>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13647_1*i*9"/>
  <p:tag name="KSO_WM_TEMPLATE_CATEGORY" val="diagram"/>
  <p:tag name="KSO_WM_TEMPLATE_INDEX" val="20213647"/>
  <p:tag name="KSO_WM_UNIT_LAYERLEVEL" val="1"/>
  <p:tag name="KSO_WM_TAG_VERSION" val="1.0"/>
  <p:tag name="KSO_WM_BEAUTIFY_FLAG" val="#wm#"/>
  <p:tag name="KSO_WM_UNIT_BLOCK" val="0"/>
  <p:tag name="KSO_WM_UNIT_SM_LIMIT_TYPE" val="0"/>
  <p:tag name="KSO_WM_UNIT_DEC_AREA_ID" val="a3fbc836f5fa45d48c04bd35e0c949aa"/>
  <p:tag name="KSO_WM_UNIT_DECORATE_INFO" val="{&quot;DecorateInfoH&quot;:{&quot;IsAbs&quot;:true},&quot;DecorateInfoW&quot;:{&quot;IsAbs&quot;:true},&quot;DecorateInfoX&quot;:{&quot;IsAbs&quot;:true,&quot;Pos&quot;:1},&quot;DecorateInfoY&quot;:{&quot;IsAbs&quot;:true,&quot;Pos&quot;:2},&quot;ReferentInfo&quot;:{&quot;Id&quot;:&quot;b2cbcca9e85e4c24859bbbabc688dd28;54660d872cb94b91b10493c37edd1202&quot;,&quot;X&quot;:{&quot;Pos&quot;:1},&quot;Y&quot;:{&quot;Pos&quot;:0}},&quot;whChangeMode&quot;:0}"/>
  <p:tag name="KSO_WM_CHIP_GROUPID" val="5efda24481ee359a788b1e25"/>
  <p:tag name="KSO_WM_CHIP_XID" val="5efda24481ee359a788b1e26"/>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9"/>
  <p:tag name="KSO_WM_TEMPLATE_ASSEMBLE_XID" val="60656e884054ed1e2fb7fae6"/>
  <p:tag name="KSO_WM_TEMPLATE_ASSEMBLE_GROUPID" val="60656e884054ed1e2fb7fae6"/>
</p:tagLst>
</file>

<file path=ppt/tags/tag283.xml><?xml version="1.0" encoding="utf-8"?>
<p:tagLst xmlns:p="http://schemas.openxmlformats.org/presentationml/2006/main">
  <p:tag name="KSO_WM_UNIT_ISCONTENTSTITLE" val="0"/>
  <p:tag name="KSO_WM_UNIT_ISNUMDGMTITLE" val="0"/>
  <p:tag name="KSO_WM_UNIT_NOCLEAR" val="0"/>
  <p:tag name="KSO_WM_UNIT_VALUE" val="36"/>
  <p:tag name="KSO_WM_UNIT_HIGHLIGHT" val="0"/>
  <p:tag name="KSO_WM_UNIT_COMPATIBLE" val="0"/>
  <p:tag name="KSO_WM_UNIT_DIAGRAM_ISNUMVISUAL" val="0"/>
  <p:tag name="KSO_WM_UNIT_DIAGRAM_ISREFERUNIT" val="0"/>
  <p:tag name="KSO_WM_UNIT_TYPE" val="a"/>
  <p:tag name="KSO_WM_UNIT_INDEX" val="1"/>
  <p:tag name="KSO_WM_UNIT_ID" val="diagram20213647_1*a*1"/>
  <p:tag name="KSO_WM_TEMPLATE_CATEGORY" val="diagram"/>
  <p:tag name="KSO_WM_TEMPLATE_INDEX" val="20213647"/>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18b6d480a823471fa275ce4fdf6286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82931f964cbe4efebe7e8f04664081d4"/>
  <p:tag name="KSO_WM_UNIT_SUPPORT_BIG_FONT" val="1"/>
  <p:tag name="KSO_WM_UNIT_TEXT_FILL_FORE_SCHEMECOLOR_INDEX_BRIGHTNESS" val="0"/>
  <p:tag name="KSO_WM_UNIT_TEXT_FILL_FORE_SCHEMECOLOR_INDEX" val="13"/>
  <p:tag name="KSO_WM_UNIT_TEXT_FILL_TYPE" val="1"/>
  <p:tag name="KSO_WM_TEMPLATE_ASSEMBLE_XID" val="60656e884054ed1e2fb7fae6"/>
  <p:tag name="KSO_WM_TEMPLATE_ASSEMBLE_GROUPID" val="60656e884054ed1e2fb7fae6"/>
</p:tagLst>
</file>

<file path=ppt/tags/tag284.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35"/>
  <p:tag name="KSO_WM_UNIT_HIGHLIGHT" val="0"/>
  <p:tag name="KSO_WM_UNIT_COMPATIBLE" val="0"/>
  <p:tag name="KSO_WM_UNIT_DIAGRAM_ISNUMVISUAL" val="0"/>
  <p:tag name="KSO_WM_UNIT_DIAGRAM_ISREFERUNIT" val="0"/>
  <p:tag name="KSO_WM_UNIT_TYPE" val="h_a"/>
  <p:tag name="KSO_WM_UNIT_INDEX" val="1_1"/>
  <p:tag name="KSO_WM_UNIT_ID" val="diagram20213647_1*h_a*1_1"/>
  <p:tag name="KSO_WM_TEMPLATE_CATEGORY" val="diagram"/>
  <p:tag name="KSO_WM_TEMPLATE_INDEX" val="20213647"/>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b2cbcca9e85e4c24859bbbabc688dd2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t&quot;,&quot;fill_mode&quot;:&quot;full&quot;,&quot;sacle_strategy&quot;:&quot;smart&quot;}"/>
  <p:tag name="KSO_WM_ASSEMBLE_CHIP_INDEX" val="17a07f2835734b99afb4e9036fe59b66"/>
  <p:tag name="KSO_WM_UNIT_SUPPORT_BIG_FONT" val="1"/>
  <p:tag name="KSO_WM_UNIT_TEXT_FILL_FORE_SCHEMECOLOR_INDEX_BRIGHTNESS" val="0"/>
  <p:tag name="KSO_WM_UNIT_TEXT_FILL_FORE_SCHEMECOLOR_INDEX" val="13"/>
  <p:tag name="KSO_WM_UNIT_TEXT_FILL_TYPE" val="1"/>
  <p:tag name="KSO_WM_TEMPLATE_ASSEMBLE_XID" val="60656e884054ed1e2fb7fae6"/>
  <p:tag name="KSO_WM_TEMPLATE_ASSEMBLE_GROUPID" val="60656e884054ed1e2fb7fae6"/>
</p:tagLst>
</file>

<file path=ppt/tags/tag285.xml><?xml version="1.0" encoding="utf-8"?>
<p:tagLst xmlns:p="http://schemas.openxmlformats.org/presentationml/2006/main">
  <p:tag name="KSO_WM_UNIT_TEX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
  <p:tag name="KSO_WM_UNIT_NOCLEAR" val="0"/>
  <p:tag name="KSO_WM_UNIT_HIGHLIGHT" val="0"/>
  <p:tag name="KSO_WM_UNIT_COMPATIBLE" val="0"/>
  <p:tag name="KSO_WM_UNIT_DIAGRAM_ISNUMVISUAL" val="0"/>
  <p:tag name="KSO_WM_UNIT_DIAGRAM_ISREFERUNIT" val="0"/>
  <p:tag name="KSO_WM_UNIT_TYPE" val="h_f"/>
  <p:tag name="KSO_WM_UNIT_INDEX" val="1_1"/>
  <p:tag name="KSO_WM_UNIT_ID" val="diagram20213647_1*h_f*1_1"/>
  <p:tag name="KSO_WM_TEMPLATE_CATEGORY" val="diagram"/>
  <p:tag name="KSO_WM_TEMPLATE_INDEX" val="20213647"/>
  <p:tag name="KSO_WM_UNIT_LAYERLEVEL" val="1_1"/>
  <p:tag name="KSO_WM_TAG_VERSION" val="1.0"/>
  <p:tag name="KSO_WM_BEAUTIFY_FLAG" val="#wm#"/>
  <p:tag name="KSO_WM_UNIT_SUBTYPE" val="a"/>
  <p:tag name="KSO_WM_UNIT_DEFAULT_FONT" val="14;20;2"/>
  <p:tag name="KSO_WM_UNIT_BLOCK" val="0"/>
  <p:tag name="KSO_WM_UNIT_VALUE" val="175"/>
  <p:tag name="KSO_WM_UNIT_SHOW_EDIT_AREA_INDICATION" val="1"/>
  <p:tag name="KSO_WM_CHIP_GROUPID" val="5e6b05b36848fb12bee65ad8"/>
  <p:tag name="KSO_WM_CHIP_XID" val="5e6b05b36848fb12bee65ada"/>
  <p:tag name="KSO_WM_UNIT_DEC_AREA_ID" val="54660d872cb94b91b10493c37edd120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t&quot;,&quot;fill_mode&quot;:&quot;full&quot;,&quot;sacle_strategy&quot;:&quot;smart&quot;}"/>
  <p:tag name="KSO_WM_ASSEMBLE_CHIP_INDEX" val="17a07f2835734b99afb4e9036fe59b66"/>
  <p:tag name="KSO_WM_UNIT_SUPPORT_BIG_FONT" val="1"/>
  <p:tag name="KSO_WM_UNIT_TEXT_FILL_FORE_SCHEMECOLOR_INDEX_BRIGHTNESS" val="0.25"/>
  <p:tag name="KSO_WM_UNIT_TEXT_FILL_FORE_SCHEMECOLOR_INDEX" val="13"/>
  <p:tag name="KSO_WM_UNIT_TEXT_FILL_TYPE" val="1"/>
  <p:tag name="KSO_WM_TEMPLATE_ASSEMBLE_XID" val="60656e884054ed1e2fb7fae6"/>
  <p:tag name="KSO_WM_TEMPLATE_ASSEMBLE_GROUPID" val="60656e884054ed1e2fb7fae6"/>
</p:tagLst>
</file>

<file path=ppt/tags/tag286.xml><?xml version="1.0" encoding="utf-8"?>
<p:tagLst xmlns:p="http://schemas.openxmlformats.org/presentationml/2006/main">
  <p:tag name="KSO_WM_SLIDE_ID" val="diagram20213647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719.954*156.701"/>
  <p:tag name="KSO_WM_SLIDE_POSITION" val="120.001*299.302"/>
  <p:tag name="KSO_WM_TAG_VERSION" val="1.0"/>
  <p:tag name="KSO_WM_BEAUTIFY_FLAG" val="#wm#"/>
  <p:tag name="KSO_WM_TEMPLATE_CATEGORY" val="diagram"/>
  <p:tag name="KSO_WM_TEMPLATE_INDEX" val="20213647"/>
  <p:tag name="KSO_WM_SLIDE_LAYOUT" val="a_h"/>
  <p:tag name="KSO_WM_SLIDE_LAYOUT_CNT" val="1_1"/>
  <p:tag name="KSO_WM_SLIDE_LAYOUT_INFO" val="{&quot;id&quot;:&quot;2021-04-01T15:04:55&quot;,&quot;maxSize&quot;:{&quot;size1&quot;:46.499649774528933},&quot;minSize&quot;:{&quot;size1&quot;:35.599649774528935},&quot;normalSize&quot;:{&quot;size1&quot;:35.599649774528942},&quot;subLayout&quot;:[{&quot;id&quot;:&quot;2021-04-01T15:04:55&quot;,&quot;margin&quot;:{&quot;bottom&quot;:1.6670000553131104,&quot;left&quot;:4.2329998016357422,&quot;right&quot;:4.2329998016357422,&quot;top&quot;:2.9630000591278076},&quot;type&quot;:0},{&quot;id&quot;:&quot;2021-04-01T15:04:55&quot;,&quot;margin&quot;:{&quot;bottom&quot;:2.9630000591278076,&quot;left&quot;:4.2329998016357422,&quot;right&quot;:4.2329998016357422,&quot;top&quot;:0.026000002399086952},&quot;maxSize&quot;:{&quot;size1&quot;:31.123525550073026},&quot;minSize&quot;:{&quot;size1&quot;:15.22352555007302},&quot;normalSize&quot;:{&quot;size1&quot;:16.623949050644825},&quot;subLayout&quot;:[{&quot;id&quot;:&quot;2021-04-01T15:04:55&quot;,&quot;margin&quot;:{&quot;bottom&quot;:0.046929728239774704,&quot;left&quot;:4.2329998016357422,&quot;right&quot;:4.2329998016357422,&quot;top&quot;:0.026000002399086952},&quot;type&quot;:0},{&quot;id&quot;:&quot;2021-04-01T15:04:55&quot;,&quot;margin&quot;:{&quot;bottom&quot;:2.9630000591278076,&quot;left&quot;:4.2329998016357422,&quot;right&quot;:4.2329998016357422,&quot;top&quot;:0.14886191487312317},&quot;type&quot;:0}],&quot;type&quot;:0}],&quot;type&quot;:0}"/>
  <p:tag name="KSO_WM_SLIDE_RATIO" val="1.777778"/>
  <p:tag name="KSO_WM_CHIP_INFOS" val="{&quot;type&quot;:0,&quot;layout_type&quot;:&quot;topbottom&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cm&quot;,&quot;text_direction&quot;:&quot;horizontal&quot;,&quot;support_big_font&quot;:true,&quot;fill_id&quot;:&quot;9811842a40b8444fb4328509459bb100&quot;,&quot;fill_align&quot;:&quot;cm&quot;,&quot;chip_types&quot;:[&quot;header&quot;]},{&quot;text_align&quot;:&quot;lt&quot;,&quot;text_direction&quot;:&quot;horizontal&quot;,&quot;support_features&quot;:[&quot;collage&quot;],&quot;support_big_font&quot;:true,&quot;fill_id&quot;:&quot;c90bd62ea9de4553978b48fdc8f8c728&quot;,&quot;fill_align&quot;:&quot;ct&quot;,&quot;chip_types&quot;:[&quot;diagram&quot;,&quot;pictext&quot;,&quot;text&quot;,&quot;picture&quot;,&quot;chart&quot;,&quot;table&quot;]}],[{&quot;text_align&quot;:&quot;lb&quot;,&quot;text_direction&quot;:&quot;horizontal&quot;,&quot;support_big_font&quot;:true,&quot;fill_id&quot;:&quot;9811842a40b8444fb4328509459bb100&quot;,&quot;fill_align&quot;:&quot;lb&quot;,&quot;chip_types&quot;:[&quot;text&quot;]},{&quot;text_align&quot;:&quot;lt&quot;,&quot;text_direction&quot;:&quot;horizontal&quot;,&quot;support_features&quot;:[&quot;collage&quot;],&quot;support_big_font&quot;:true,&quot;fill_id&quot;:&quot;c90bd62ea9de4553978b48fdc8f8c728&quot;,&quot;fill_align&quot;:&quot;lt&quot;,&quot;chip_types&quot;:[&quot;diagram&quot;,&quot;pictext&quot;,&quot;text&quot;,&quot;picture&quot;,&quot;chart&quot;,&quot;table&quot;]}]]"/>
  <p:tag name="KSO_WM_CHIP_XID" val="5efda24481ee359a788b1e26"/>
  <p:tag name="KSO_WM_CHIP_DECFILLPROP" val="[]"/>
  <p:tag name="KSO_WM_CHIP_GROUPID" val="5efda24481ee359a788b1e25"/>
  <p:tag name="KSO_WM_SLIDE_BK_DARK_LIGHT" val="2"/>
  <p:tag name="KSO_WM_SLIDE_BACKGROUND_TYPE" val="general"/>
  <p:tag name="KSO_WM_SLIDE_SUPPORT_FEATURE_TYPE" val="0"/>
  <p:tag name="KSO_WM_TEMPLATE_ASSEMBLE_XID" val="60656e884054ed1e2fb7fae6"/>
  <p:tag name="KSO_WM_TEMPLATE_ASSEMBLE_GROUPID" val="60656e884054ed1e2fb7fae6"/>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1"/>
  <p:tag name="KSO_WM_UNIT_ID" val="diagram20204966_1*i*1"/>
  <p:tag name="KSO_WM_TEMPLATE_CATEGORY" val="diagram"/>
  <p:tag name="KSO_WM_TEMPLATE_INDEX" val="20204966"/>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3"/>
  <p:tag name="KSO_WM_UNIT_ID" val="diagram20204966_1*i*3"/>
  <p:tag name="KSO_WM_TEMPLATE_CATEGORY" val="diagram"/>
  <p:tag name="KSO_WM_TEMPLATE_INDEX" val="20204966"/>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5"/>
  <p:tag name="KSO_WM_UNIT_ID" val="diagram20204966_1*i*5"/>
  <p:tag name="KSO_WM_TEMPLATE_CATEGORY" val="diagram"/>
  <p:tag name="KSO_WM_TEMPLATE_INDEX" val="20204966"/>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29.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2"/>
  <p:tag name="KSO_WM_UNIT_ID" val="diagram20204966_1*i*2"/>
  <p:tag name="KSO_WM_TEMPLATE_CATEGORY" val="diagram"/>
  <p:tag name="KSO_WM_TEMPLATE_INDEX" val="20204966"/>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4"/>
  <p:tag name="KSO_WM_UNIT_ID" val="diagram20204966_1*i*4"/>
  <p:tag name="KSO_WM_TEMPLATE_CATEGORY" val="diagram"/>
  <p:tag name="KSO_WM_TEMPLATE_INDEX" val="20204966"/>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92.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
  <p:tag name="KSO_WM_UNIT_NOCLEAR" val="0"/>
  <p:tag name="KSO_WM_UNIT_VALUE" val="759"/>
  <p:tag name="KSO_WM_UNIT_HIGHLIGHT" val="0"/>
  <p:tag name="KSO_WM_UNIT_COMPATIBLE" val="0"/>
  <p:tag name="KSO_WM_UNIT_DIAGRAM_ISNUMVISUAL" val="0"/>
  <p:tag name="KSO_WM_UNIT_DIAGRAM_ISREFERUNIT" val="0"/>
  <p:tag name="KSO_WM_UNIT_PLACING_PICTURE_MD4" val="0"/>
  <p:tag name="KSO_WM_UNIT_TYPE" val="f"/>
  <p:tag name="KSO_WM_UNIT_INDEX" val="2"/>
  <p:tag name="KSO_WM_UNIT_ID" val="diagram20204966_1*f*2"/>
  <p:tag name="KSO_WM_TEMPLATE_CATEGORY" val="diagram"/>
  <p:tag name="KSO_WM_TEMPLATE_INDEX" val="20204966"/>
  <p:tag name="KSO_WM_UNIT_LAYERLEVEL" val="1"/>
  <p:tag name="KSO_WM_TAG_VERSION" val="1.0"/>
  <p:tag name="KSO_WM_BEAUTIFY_FLAG" val="#wm#"/>
  <p:tag name="KSO_WM_UNIT_TEXT_FILL_FORE_SCHEMECOLOR_INDEX_BRIGHTNESS" val="0.25"/>
  <p:tag name="KSO_WM_UNIT_TEXT_FILL_FORE_SCHEMECOLOR_INDEX" val="13"/>
  <p:tag name="KSO_WM_UNIT_TEXT_FILL_TYPE" val="1"/>
</p:tagLst>
</file>

<file path=ppt/tags/tag293.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
  <p:tag name="KSO_WM_UNIT_NOCLEAR" val="0"/>
  <p:tag name="KSO_WM_UNIT_VALUE" val="759"/>
  <p:tag name="KSO_WM_UNIT_HIGHLIGHT" val="0"/>
  <p:tag name="KSO_WM_UNIT_COMPATIBLE" val="0"/>
  <p:tag name="KSO_WM_UNIT_DIAGRAM_ISNUMVISUAL" val="0"/>
  <p:tag name="KSO_WM_UNIT_DIAGRAM_ISREFERUNIT" val="0"/>
  <p:tag name="KSO_WM_UNIT_PLACING_PICTURE_MD4" val="0"/>
  <p:tag name="KSO_WM_UNIT_TYPE" val="f"/>
  <p:tag name="KSO_WM_UNIT_INDEX" val="1"/>
  <p:tag name="KSO_WM_UNIT_ID" val="diagram20204966_1*f*1"/>
  <p:tag name="KSO_WM_TEMPLATE_CATEGORY" val="diagram"/>
  <p:tag name="KSO_WM_TEMPLATE_INDEX" val="20204966"/>
  <p:tag name="KSO_WM_UNIT_LAYERLEVEL" val="1"/>
  <p:tag name="KSO_WM_TAG_VERSION" val="1.0"/>
  <p:tag name="KSO_WM_BEAUTIFY_FLAG" val="#wm#"/>
  <p:tag name="KSO_WM_UNIT_TEXT_FILL_FORE_SCHEMECOLOR_INDEX_BRIGHTNESS" val="0.25"/>
  <p:tag name="KSO_WM_UNIT_TEXT_FILL_FORE_SCHEMECOLOR_INDEX" val="13"/>
  <p:tag name="KSO_WM_UNIT_TEXT_FILL_TYPE" val="1"/>
</p:tagLst>
</file>

<file path=ppt/tags/tag294.xml><?xml version="1.0" encoding="utf-8"?>
<p:tagLst xmlns:p="http://schemas.openxmlformats.org/presentationml/2006/main">
  <p:tag name="KSO_WM_UNIT_TEXT_PART_ID_V2" val="a-3-1"/>
  <p:tag name="KSO_WM_UNIT_ISCONTENTSTITLE" val="0"/>
  <p:tag name="KSO_WM_UNIT_ISNUMDGMTITLE" val="0"/>
  <p:tag name="KSO_WM_UNIT_PRESET_TEXT" val="单击此处可添加大标题内容"/>
  <p:tag name="KSO_WM_UNIT_NOCLEAR" val="0"/>
  <p:tag name="KSO_WM_UNIT_VALUE" val="17"/>
  <p:tag name="KSO_WM_UNIT_HIGHLIGHT" val="0"/>
  <p:tag name="KSO_WM_UNIT_COMPATIBLE" val="0"/>
  <p:tag name="KSO_WM_UNIT_DIAGRAM_ISNUMVISUAL" val="0"/>
  <p:tag name="KSO_WM_UNIT_DIAGRAM_ISREFERUNIT" val="0"/>
  <p:tag name="KSO_WM_UNIT_PLACING_PICTURE_MD4" val="0"/>
  <p:tag name="KSO_WM_UNIT_TYPE" val="a"/>
  <p:tag name="KSO_WM_UNIT_INDEX" val="1"/>
  <p:tag name="KSO_WM_UNIT_ID" val="diagram20204966_1*a*1"/>
  <p:tag name="KSO_WM_TEMPLATE_CATEGORY" val="diagram"/>
  <p:tag name="KSO_WM_TEMPLATE_INDEX" val="20204966"/>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6"/>
  <p:tag name="KSO_WM_UNIT_ID" val="diagram20204966_1*i*6"/>
  <p:tag name="KSO_WM_TEMPLATE_CATEGORY" val="diagram"/>
  <p:tag name="KSO_WM_TEMPLATE_INDEX" val="20204966"/>
  <p:tag name="KSO_WM_UNIT_LAYERLEVEL" val="1"/>
  <p:tag name="KSO_WM_TAG_VERSION" val="1.0"/>
  <p:tag name="KSO_WM_BEAUTIFY_FLAG" val="#wm#"/>
  <p:tag name="KSO_WM_UNIT_LINE_FORE_SCHEMECOLOR_INDEX_BRIGHTNESS" val="-0.15"/>
  <p:tag name="KSO_WM_UNIT_LINE_FORE_SCHEMECOLOR_INDEX" val="14"/>
  <p:tag name="KSO_WM_UNIT_LINE_FILL_TYPE" val="2"/>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7"/>
  <p:tag name="KSO_WM_UNIT_ID" val="diagram20204966_1*i*7"/>
  <p:tag name="KSO_WM_TEMPLATE_CATEGORY" val="diagram"/>
  <p:tag name="KSO_WM_TEMPLATE_INDEX" val="20204966"/>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97.xml><?xml version="1.0" encoding="utf-8"?>
<p:tagLst xmlns:p="http://schemas.openxmlformats.org/presentationml/2006/main">
  <p:tag name="KSO_WM_SLIDE_ID" val="diagram20204966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493"/>
  <p:tag name="KSO_WM_SLIDE_POSITION" val="0*47"/>
  <p:tag name="KSO_WM_TAG_VERSION" val="1.0"/>
  <p:tag name="KSO_WM_BEAUTIFY_FLAG" val="#wm#"/>
  <p:tag name="KSO_WM_TEMPLATE_CATEGORY" val="diagram"/>
  <p:tag name="KSO_WM_TEMPLATE_INDEX" val="20204966"/>
  <p:tag name="KSO_WM_SLIDE_LAYOUT" val="a_f"/>
  <p:tag name="KSO_WM_SLIDE_LAYOUT_CNT" val="1_2"/>
</p:tagLst>
</file>

<file path=ppt/tags/tag298.xml><?xml version="1.0" encoding="utf-8"?>
<p:tagLst xmlns:p="http://schemas.openxmlformats.org/presentationml/2006/main">
  <p:tag name="KSO_WM_UNIT_TEXT_FILL_FORE_SCHEMECOLOR_INDEX_BRIGHTNESS" val="-0.9"/>
  <p:tag name="KSO_WM_UNIT_TEXT_FILL_FORE_SCHEMECOLOR_INDEX" val="16"/>
  <p:tag name="KSO_WM_UNIT_TEXT_FILL_TYPE" val="1"/>
</p:tagLst>
</file>

<file path=ppt/tags/tag299.xml><?xml version="1.0" encoding="utf-8"?>
<p:tagLst xmlns:p="http://schemas.openxmlformats.org/presentationml/2006/main">
  <p:tag name="KSO_WM_UNIT_TEXT_FILL_FORE_SCHEMECOLOR_INDEX_BRIGHTNESS" val="-0.9"/>
  <p:tag name="KSO_WM_UNIT_TEXT_FILL_FORE_SCHEMECOLOR_INDEX" val="16"/>
  <p:tag name="KSO_WM_UNIT_TEXT_FILL_TYPE" val="1"/>
</p:tagLst>
</file>

<file path=ppt/tags/tag3.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30.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300.xml><?xml version="1.0" encoding="utf-8"?>
<p:tagLst xmlns:p="http://schemas.openxmlformats.org/presentationml/2006/main">
  <p:tag name="KSO_WM_UNIT_TEXT_FILL_FORE_SCHEMECOLOR_INDEX_BRIGHTNESS" val="-0.9"/>
  <p:tag name="KSO_WM_UNIT_TEXT_FILL_FORE_SCHEMECOLOR_INDEX" val="16"/>
  <p:tag name="KSO_WM_UNIT_TEXT_FILL_TYPE" val="1"/>
</p:tagLst>
</file>

<file path=ppt/tags/tag301.xml><?xml version="1.0" encoding="utf-8"?>
<p:tagLst xmlns:p="http://schemas.openxmlformats.org/presentationml/2006/main">
  <p:tag name="KSO_WM_UNIT_TEXT_FILL_FORE_SCHEMECOLOR_INDEX_BRIGHTNESS" val="-0.9"/>
  <p:tag name="KSO_WM_UNIT_TEXT_FILL_FORE_SCHEMECOLOR_INDEX" val="16"/>
  <p:tag name="KSO_WM_UNIT_TEXT_FILL_TYPE" val="1"/>
</p:tagLst>
</file>

<file path=ppt/tags/tag302.xml><?xml version="1.0" encoding="utf-8"?>
<p:tagLst xmlns:p="http://schemas.openxmlformats.org/presentationml/2006/main">
  <p:tag name="KSO_WM_UNIT_TEXT_FILL_FORE_SCHEMECOLOR_INDEX_BRIGHTNESS" val="-0.9"/>
  <p:tag name="KSO_WM_UNIT_TEXT_FILL_FORE_SCHEMECOLOR_INDEX" val="16"/>
  <p:tag name="KSO_WM_UNIT_TEXT_FILL_TYPE" val="1"/>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3"/>
  <p:tag name="KSO_WM_UNIT_ID" val="diagram20202168_1*i*23"/>
  <p:tag name="KSO_WM_TEMPLATE_CATEGORY" val="diagram"/>
  <p:tag name="KSO_WM_TEMPLATE_INDEX" val="20202168"/>
  <p:tag name="KSO_WM_UNIT_LAYERLEVEL" val="1"/>
  <p:tag name="KSO_WM_TAG_VERSION" val="1.0"/>
  <p:tag name="KSO_WM_BEAUTIFY_FLAG" val="#wm#"/>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0"/>
  <p:tag name="KSO_WM_UNIT_ID" val="diagram20202168_1*i*20"/>
  <p:tag name="KSO_WM_TEMPLATE_CATEGORY" val="diagram"/>
  <p:tag name="KSO_WM_TEMPLATE_INDEX" val="20202168"/>
  <p:tag name="KSO_WM_UNIT_LAYERLEVEL" val="1"/>
  <p:tag name="KSO_WM_TAG_VERSION" val="1.0"/>
  <p:tag name="KSO_WM_BEAUTIFY_FLAG" val="#wm#"/>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168_1*i*3"/>
  <p:tag name="KSO_WM_TEMPLATE_CATEGORY" val="diagram"/>
  <p:tag name="KSO_WM_TEMPLATE_INDEX" val="20202168"/>
  <p:tag name="KSO_WM_UNIT_LAYERLEVEL" val="1"/>
  <p:tag name="KSO_WM_TAG_VERSION" val="1.0"/>
  <p:tag name="KSO_WM_BEAUTIFY_FLAG" val="#wm#"/>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168_1*i*4"/>
  <p:tag name="KSO_WM_TEMPLATE_CATEGORY" val="diagram"/>
  <p:tag name="KSO_WM_TEMPLATE_INDEX" val="20202168"/>
  <p:tag name="KSO_WM_UNIT_LAYERLEVEL" val="1"/>
  <p:tag name="KSO_WM_TAG_VERSION" val="1.0"/>
  <p:tag name="KSO_WM_BEAUTIFY_FLAG" val="#wm#"/>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2168_1*i*5"/>
  <p:tag name="KSO_WM_TEMPLATE_CATEGORY" val="diagram"/>
  <p:tag name="KSO_WM_TEMPLATE_INDEX" val="20202168"/>
  <p:tag name="KSO_WM_UNIT_LAYERLEVEL" val="1"/>
  <p:tag name="KSO_WM_TAG_VERSION" val="1.0"/>
  <p:tag name="KSO_WM_BEAUTIFY_FLAG" val="#wm#"/>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2168_1*i*6"/>
  <p:tag name="KSO_WM_TEMPLATE_CATEGORY" val="diagram"/>
  <p:tag name="KSO_WM_TEMPLATE_INDEX" val="20202168"/>
  <p:tag name="KSO_WM_UNIT_LAYERLEVEL" val="1"/>
  <p:tag name="KSO_WM_TAG_VERSION" val="1.0"/>
  <p:tag name="KSO_WM_BEAUTIFY_FLAG" val="#wm#"/>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2168_1*i*7"/>
  <p:tag name="KSO_WM_TEMPLATE_CATEGORY" val="diagram"/>
  <p:tag name="KSO_WM_TEMPLATE_INDEX" val="20202168"/>
  <p:tag name="KSO_WM_UNIT_LAYERLEVEL" val="1"/>
  <p:tag name="KSO_WM_TAG_VERSION" val="1.0"/>
  <p:tag name="KSO_WM_BEAUTIFY_FLAG" val="#wm#"/>
</p:tagLst>
</file>

<file path=ppt/tags/tag31.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2168_1*i*8"/>
  <p:tag name="KSO_WM_TEMPLATE_CATEGORY" val="diagram"/>
  <p:tag name="KSO_WM_TEMPLATE_INDEX" val="20202168"/>
  <p:tag name="KSO_WM_UNIT_LAYERLEVEL" val="1"/>
  <p:tag name="KSO_WM_TAG_VERSION" val="1.0"/>
  <p:tag name="KSO_WM_BEAUTIFY_FLAG" val="#wm#"/>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2168_1*i*9"/>
  <p:tag name="KSO_WM_TEMPLATE_CATEGORY" val="diagram"/>
  <p:tag name="KSO_WM_TEMPLATE_INDEX" val="20202168"/>
  <p:tag name="KSO_WM_UNIT_LAYERLEVEL" val="1"/>
  <p:tag name="KSO_WM_TAG_VERSION" val="1.0"/>
  <p:tag name="KSO_WM_BEAUTIFY_FLAG" val="#wm#"/>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2168_1*i*11"/>
  <p:tag name="KSO_WM_TEMPLATE_CATEGORY" val="diagram"/>
  <p:tag name="KSO_WM_TEMPLATE_INDEX" val="20202168"/>
  <p:tag name="KSO_WM_UNIT_LAYERLEVEL" val="1"/>
  <p:tag name="KSO_WM_TAG_VERSION" val="1.0"/>
  <p:tag name="KSO_WM_BEAUTIFY_FLAG" val="#wm#"/>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2168_1*i*10"/>
  <p:tag name="KSO_WM_TEMPLATE_CATEGORY" val="diagram"/>
  <p:tag name="KSO_WM_TEMPLATE_INDEX" val="20202168"/>
  <p:tag name="KSO_WM_UNIT_LAYERLEVEL" val="1"/>
  <p:tag name="KSO_WM_TAG_VERSION" val="1.0"/>
  <p:tag name="KSO_WM_BEAUTIFY_FLAG" val="#wm#"/>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2168_1*i*13"/>
  <p:tag name="KSO_WM_TEMPLATE_CATEGORY" val="diagram"/>
  <p:tag name="KSO_WM_TEMPLATE_INDEX" val="20202168"/>
  <p:tag name="KSO_WM_UNIT_LAYERLEVEL" val="1"/>
  <p:tag name="KSO_WM_TAG_VERSION" val="1.0"/>
  <p:tag name="KSO_WM_BEAUTIFY_FLAG" val="#wm#"/>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2168_1*i*14"/>
  <p:tag name="KSO_WM_TEMPLATE_CATEGORY" val="diagram"/>
  <p:tag name="KSO_WM_TEMPLATE_INDEX" val="20202168"/>
  <p:tag name="KSO_WM_UNIT_LAYERLEVEL" val="1"/>
  <p:tag name="KSO_WM_TAG_VERSION" val="1.0"/>
  <p:tag name="KSO_WM_BEAUTIFY_FLAG" val="#wm#"/>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202168_1*i*15"/>
  <p:tag name="KSO_WM_TEMPLATE_CATEGORY" val="diagram"/>
  <p:tag name="KSO_WM_TEMPLATE_INDEX" val="20202168"/>
  <p:tag name="KSO_WM_UNIT_LAYERLEVEL" val="1"/>
  <p:tag name="KSO_WM_TAG_VERSION" val="1.0"/>
  <p:tag name="KSO_WM_BEAUTIFY_FLAG" val="#wm#"/>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202168_1*i*16"/>
  <p:tag name="KSO_WM_TEMPLATE_CATEGORY" val="diagram"/>
  <p:tag name="KSO_WM_TEMPLATE_INDEX" val="20202168"/>
  <p:tag name="KSO_WM_UNIT_LAYERLEVEL" val="1"/>
  <p:tag name="KSO_WM_TAG_VERSION" val="1.0"/>
  <p:tag name="KSO_WM_BEAUTIFY_FLAG" val="#wm#"/>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diagram20202168_1*i*17"/>
  <p:tag name="KSO_WM_TEMPLATE_CATEGORY" val="diagram"/>
  <p:tag name="KSO_WM_TEMPLATE_INDEX" val="20202168"/>
  <p:tag name="KSO_WM_UNIT_LAYERLEVEL" val="1"/>
  <p:tag name="KSO_WM_TAG_VERSION" val="1.0"/>
  <p:tag name="KSO_WM_BEAUTIFY_FLAG" val="#wm#"/>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8"/>
  <p:tag name="KSO_WM_UNIT_ID" val="diagram20202168_1*i*18"/>
  <p:tag name="KSO_WM_TEMPLATE_CATEGORY" val="diagram"/>
  <p:tag name="KSO_WM_TEMPLATE_INDEX" val="20202168"/>
  <p:tag name="KSO_WM_UNIT_LAYERLEVEL" val="1"/>
  <p:tag name="KSO_WM_TAG_VERSION" val="1.0"/>
  <p:tag name="KSO_WM_BEAUTIFY_FLAG" val="#wm#"/>
</p:tagLst>
</file>

<file path=ppt/tags/tag32.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2168_1*i*12"/>
  <p:tag name="KSO_WM_TEMPLATE_CATEGORY" val="diagram"/>
  <p:tag name="KSO_WM_TEMPLATE_INDEX" val="20202168"/>
  <p:tag name="KSO_WM_UNIT_LAYERLEVEL" val="1"/>
  <p:tag name="KSO_WM_TAG_VERSION" val="1.0"/>
  <p:tag name="KSO_WM_BEAUTIFY_FLAG" val="#wm#"/>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9"/>
  <p:tag name="KSO_WM_UNIT_ID" val="diagram20202168_1*i*19"/>
  <p:tag name="KSO_WM_TEMPLATE_CATEGORY" val="diagram"/>
  <p:tag name="KSO_WM_TEMPLATE_INDEX" val="20202168"/>
  <p:tag name="KSO_WM_UNIT_LAYERLEVEL" val="1"/>
  <p:tag name="KSO_WM_TAG_VERSION" val="1.0"/>
  <p:tag name="KSO_WM_BEAUTIFY_FLAG" val="#wm#"/>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202168_1*i*21"/>
  <p:tag name="KSO_WM_TEMPLATE_CATEGORY" val="diagram"/>
  <p:tag name="KSO_WM_TEMPLATE_INDEX" val="20202168"/>
  <p:tag name="KSO_WM_UNIT_LAYERLEVEL" val="1"/>
  <p:tag name="KSO_WM_TAG_VERSION" val="1.0"/>
  <p:tag name="KSO_WM_BEAUTIFY_FLAG" val="#wm#"/>
</p:tagLst>
</file>

<file path=ppt/tags/tag323.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UNIT_TYPE" val="a"/>
  <p:tag name="KSO_WM_UNIT_INDEX" val="1"/>
  <p:tag name="KSO_WM_UNIT_ID" val="diagram20202168_1*a*1"/>
  <p:tag name="KSO_WM_TEMPLATE_CATEGORY" val="diagram"/>
  <p:tag name="KSO_WM_TEMPLATE_INDEX" val="20202168"/>
  <p:tag name="KSO_WM_UNIT_LAYERLEVEL" val="1"/>
  <p:tag name="KSO_WM_TAG_VERSION" val="1.0"/>
  <p:tag name="KSO_WM_BEAUTIFY_FLAG" val="#wm#"/>
  <p:tag name="KSO_WM_UNIT_PRESET_TEXT" val="单击此处&#13;输入您的标题"/>
  <p:tag name="KSO_WM_UNIT_ISNUMDGMTITLE" val="0"/>
</p:tagLst>
</file>

<file path=ppt/tags/tag324.xml><?xml version="1.0" encoding="utf-8"?>
<p:tagLst xmlns:p="http://schemas.openxmlformats.org/presentationml/2006/main">
  <p:tag name="KSO_WM_UNIT_NOCLEAR" val="0"/>
  <p:tag name="KSO_WM_UNIT_VALUE" val="171"/>
  <p:tag name="KSO_WM_UNIT_HIGHLIGHT" val="0"/>
  <p:tag name="KSO_WM_UNIT_COMPATIBLE" val="0"/>
  <p:tag name="KSO_WM_UNIT_DIAGRAM_ISNUMVISUAL" val="0"/>
  <p:tag name="KSO_WM_UNIT_DIAGRAM_ISREFERUNIT" val="0"/>
  <p:tag name="KSO_WM_UNIT_TYPE" val="f"/>
  <p:tag name="KSO_WM_UNIT_INDEX" val="1"/>
  <p:tag name="KSO_WM_UNIT_ID" val="diagram20202168_1*f*1"/>
  <p:tag name="KSO_WM_TEMPLATE_CATEGORY" val="diagram"/>
  <p:tag name="KSO_WM_TEMPLATE_INDEX" val="20202168"/>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单击此处输入你的正文，文字是您思想的提炼，为了最终演示发布的良好效果，请尽量言简意赅的阐述观点。"/>
  <p:tag name="KSO_WM_UNIT_SUBTYPE" val="a"/>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5"/>
  <p:tag name="KSO_WM_UNIT_ID" val="diagram20202168_1*i*25"/>
  <p:tag name="KSO_WM_TEMPLATE_CATEGORY" val="diagram"/>
  <p:tag name="KSO_WM_TEMPLATE_INDEX" val="20202168"/>
  <p:tag name="KSO_WM_UNIT_LAYERLEVEL" val="1"/>
  <p:tag name="KSO_WM_TAG_VERSION" val="1.0"/>
  <p:tag name="KSO_WM_BEAUTIFY_FLAG" val="#wm#"/>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168_1*i*2"/>
  <p:tag name="KSO_WM_TEMPLATE_CATEGORY" val="diagram"/>
  <p:tag name="KSO_WM_TEMPLATE_INDEX" val="20202168"/>
  <p:tag name="KSO_WM_UNIT_LAYERLEVEL" val="1"/>
  <p:tag name="KSO_WM_TAG_VERSION" val="1.0"/>
  <p:tag name="KSO_WM_BEAUTIFY_FLAG" val="#wm#"/>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2"/>
  <p:tag name="KSO_WM_UNIT_ID" val="diagram20202168_1*i*22"/>
  <p:tag name="KSO_WM_TEMPLATE_CATEGORY" val="diagram"/>
  <p:tag name="KSO_WM_TEMPLATE_INDEX" val="20202168"/>
  <p:tag name="KSO_WM_UNIT_LAYERLEVEL" val="1"/>
  <p:tag name="KSO_WM_TAG_VERSION" val="1.0"/>
  <p:tag name="KSO_WM_BEAUTIFY_FLAG" val="#wm#"/>
</p:tagLst>
</file>

<file path=ppt/tags/tag328.xml><?xml version="1.0" encoding="utf-8"?>
<p:tagLst xmlns:p="http://schemas.openxmlformats.org/presentationml/2006/main">
  <p:tag name="KSO_WM_SLIDE_ID" val="diagram20202168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43"/>
  <p:tag name="KSO_WM_SLIDE_POSITION" val="0*-3"/>
  <p:tag name="KSO_WM_TAG_VERSION" val="1.0"/>
  <p:tag name="KSO_WM_BEAUTIFY_FLAG" val="#wm#"/>
  <p:tag name="KSO_WM_TEMPLATE_CATEGORY" val="diagram"/>
  <p:tag name="KSO_WM_TEMPLATE_INDEX" val="20202168"/>
  <p:tag name="KSO_WM_SLIDE_LAYOUT" val="a_f"/>
  <p:tag name="KSO_WM_SLIDE_LAYOUT_CNT" val="1_2"/>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3"/>
  <p:tag name="KSO_WM_UNIT_ID" val="diagram20202168_1*i*23"/>
  <p:tag name="KSO_WM_TEMPLATE_CATEGORY" val="diagram"/>
  <p:tag name="KSO_WM_TEMPLATE_INDEX" val="20202168"/>
  <p:tag name="KSO_WM_UNIT_LAYERLEVEL" val="1"/>
  <p:tag name="KSO_WM_TAG_VERSION" val="1.0"/>
  <p:tag name="KSO_WM_BEAUTIFY_FLAG" val="#wm#"/>
</p:tagLst>
</file>

<file path=ppt/tags/tag33.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0"/>
  <p:tag name="KSO_WM_UNIT_ID" val="diagram20202168_1*i*20"/>
  <p:tag name="KSO_WM_TEMPLATE_CATEGORY" val="diagram"/>
  <p:tag name="KSO_WM_TEMPLATE_INDEX" val="20202168"/>
  <p:tag name="KSO_WM_UNIT_LAYERLEVEL" val="1"/>
  <p:tag name="KSO_WM_TAG_VERSION" val="1.0"/>
  <p:tag name="KSO_WM_BEAUTIFY_FLAG" val="#wm#"/>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168_1*i*3"/>
  <p:tag name="KSO_WM_TEMPLATE_CATEGORY" val="diagram"/>
  <p:tag name="KSO_WM_TEMPLATE_INDEX" val="20202168"/>
  <p:tag name="KSO_WM_UNIT_LAYERLEVEL" val="1"/>
  <p:tag name="KSO_WM_TAG_VERSION" val="1.0"/>
  <p:tag name="KSO_WM_BEAUTIFY_FLAG" val="#wm#"/>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168_1*i*4"/>
  <p:tag name="KSO_WM_TEMPLATE_CATEGORY" val="diagram"/>
  <p:tag name="KSO_WM_TEMPLATE_INDEX" val="20202168"/>
  <p:tag name="KSO_WM_UNIT_LAYERLEVEL" val="1"/>
  <p:tag name="KSO_WM_TAG_VERSION" val="1.0"/>
  <p:tag name="KSO_WM_BEAUTIFY_FLAG" val="#wm#"/>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2168_1*i*5"/>
  <p:tag name="KSO_WM_TEMPLATE_CATEGORY" val="diagram"/>
  <p:tag name="KSO_WM_TEMPLATE_INDEX" val="20202168"/>
  <p:tag name="KSO_WM_UNIT_LAYERLEVEL" val="1"/>
  <p:tag name="KSO_WM_TAG_VERSION" val="1.0"/>
  <p:tag name="KSO_WM_BEAUTIFY_FLAG" val="#wm#"/>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2168_1*i*6"/>
  <p:tag name="KSO_WM_TEMPLATE_CATEGORY" val="diagram"/>
  <p:tag name="KSO_WM_TEMPLATE_INDEX" val="20202168"/>
  <p:tag name="KSO_WM_UNIT_LAYERLEVEL" val="1"/>
  <p:tag name="KSO_WM_TAG_VERSION" val="1.0"/>
  <p:tag name="KSO_WM_BEAUTIFY_FLAG" val="#wm#"/>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2168_1*i*7"/>
  <p:tag name="KSO_WM_TEMPLATE_CATEGORY" val="diagram"/>
  <p:tag name="KSO_WM_TEMPLATE_INDEX" val="20202168"/>
  <p:tag name="KSO_WM_UNIT_LAYERLEVEL" val="1"/>
  <p:tag name="KSO_WM_TAG_VERSION" val="1.0"/>
  <p:tag name="KSO_WM_BEAUTIFY_FLAG" val="#wm#"/>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2168_1*i*8"/>
  <p:tag name="KSO_WM_TEMPLATE_CATEGORY" val="diagram"/>
  <p:tag name="KSO_WM_TEMPLATE_INDEX" val="20202168"/>
  <p:tag name="KSO_WM_UNIT_LAYERLEVEL" val="1"/>
  <p:tag name="KSO_WM_TAG_VERSION" val="1.0"/>
  <p:tag name="KSO_WM_BEAUTIFY_FLAG" val="#wm#"/>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2168_1*i*9"/>
  <p:tag name="KSO_WM_TEMPLATE_CATEGORY" val="diagram"/>
  <p:tag name="KSO_WM_TEMPLATE_INDEX" val="20202168"/>
  <p:tag name="KSO_WM_UNIT_LAYERLEVEL" val="1"/>
  <p:tag name="KSO_WM_TAG_VERSION" val="1.0"/>
  <p:tag name="KSO_WM_BEAUTIFY_FLAG" val="#wm#"/>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2168_1*i*11"/>
  <p:tag name="KSO_WM_TEMPLATE_CATEGORY" val="diagram"/>
  <p:tag name="KSO_WM_TEMPLATE_INDEX" val="20202168"/>
  <p:tag name="KSO_WM_UNIT_LAYERLEVEL" val="1"/>
  <p:tag name="KSO_WM_TAG_VERSION" val="1.0"/>
  <p:tag name="KSO_WM_BEAUTIFY_FLAG" val="#wm#"/>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2168_1*i*10"/>
  <p:tag name="KSO_WM_TEMPLATE_CATEGORY" val="diagram"/>
  <p:tag name="KSO_WM_TEMPLATE_INDEX" val="20202168"/>
  <p:tag name="KSO_WM_UNIT_LAYERLEVEL" val="1"/>
  <p:tag name="KSO_WM_TAG_VERSION" val="1.0"/>
  <p:tag name="KSO_WM_BEAUTIFY_FLAG" val="#wm#"/>
</p:tagLst>
</file>

<file path=ppt/tags/tag34.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2168_1*i*13"/>
  <p:tag name="KSO_WM_TEMPLATE_CATEGORY" val="diagram"/>
  <p:tag name="KSO_WM_TEMPLATE_INDEX" val="20202168"/>
  <p:tag name="KSO_WM_UNIT_LAYERLEVEL" val="1"/>
  <p:tag name="KSO_WM_TAG_VERSION" val="1.0"/>
  <p:tag name="KSO_WM_BEAUTIFY_FLAG" val="#wm#"/>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2168_1*i*14"/>
  <p:tag name="KSO_WM_TEMPLATE_CATEGORY" val="diagram"/>
  <p:tag name="KSO_WM_TEMPLATE_INDEX" val="20202168"/>
  <p:tag name="KSO_WM_UNIT_LAYERLEVEL" val="1"/>
  <p:tag name="KSO_WM_TAG_VERSION" val="1.0"/>
  <p:tag name="KSO_WM_BEAUTIFY_FLAG" val="#wm#"/>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202168_1*i*15"/>
  <p:tag name="KSO_WM_TEMPLATE_CATEGORY" val="diagram"/>
  <p:tag name="KSO_WM_TEMPLATE_INDEX" val="20202168"/>
  <p:tag name="KSO_WM_UNIT_LAYERLEVEL" val="1"/>
  <p:tag name="KSO_WM_TAG_VERSION" val="1.0"/>
  <p:tag name="KSO_WM_BEAUTIFY_FLAG" val="#wm#"/>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202168_1*i*16"/>
  <p:tag name="KSO_WM_TEMPLATE_CATEGORY" val="diagram"/>
  <p:tag name="KSO_WM_TEMPLATE_INDEX" val="20202168"/>
  <p:tag name="KSO_WM_UNIT_LAYERLEVEL" val="1"/>
  <p:tag name="KSO_WM_TAG_VERSION" val="1.0"/>
  <p:tag name="KSO_WM_BEAUTIFY_FLAG" val="#wm#"/>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diagram20202168_1*i*17"/>
  <p:tag name="KSO_WM_TEMPLATE_CATEGORY" val="diagram"/>
  <p:tag name="KSO_WM_TEMPLATE_INDEX" val="20202168"/>
  <p:tag name="KSO_WM_UNIT_LAYERLEVEL" val="1"/>
  <p:tag name="KSO_WM_TAG_VERSION" val="1.0"/>
  <p:tag name="KSO_WM_BEAUTIFY_FLAG" val="#wm#"/>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8"/>
  <p:tag name="KSO_WM_UNIT_ID" val="diagram20202168_1*i*18"/>
  <p:tag name="KSO_WM_TEMPLATE_CATEGORY" val="diagram"/>
  <p:tag name="KSO_WM_TEMPLATE_INDEX" val="20202168"/>
  <p:tag name="KSO_WM_UNIT_LAYERLEVEL" val="1"/>
  <p:tag name="KSO_WM_TAG_VERSION" val="1.0"/>
  <p:tag name="KSO_WM_BEAUTIFY_FLAG" val="#wm#"/>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2168_1*i*12"/>
  <p:tag name="KSO_WM_TEMPLATE_CATEGORY" val="diagram"/>
  <p:tag name="KSO_WM_TEMPLATE_INDEX" val="20202168"/>
  <p:tag name="KSO_WM_UNIT_LAYERLEVEL" val="1"/>
  <p:tag name="KSO_WM_TAG_VERSION" val="1.0"/>
  <p:tag name="KSO_WM_BEAUTIFY_FLAG" val="#wm#"/>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9"/>
  <p:tag name="KSO_WM_UNIT_ID" val="diagram20202168_1*i*19"/>
  <p:tag name="KSO_WM_TEMPLATE_CATEGORY" val="diagram"/>
  <p:tag name="KSO_WM_TEMPLATE_INDEX" val="20202168"/>
  <p:tag name="KSO_WM_UNIT_LAYERLEVEL" val="1"/>
  <p:tag name="KSO_WM_TAG_VERSION" val="1.0"/>
  <p:tag name="KSO_WM_BEAUTIFY_FLAG" val="#wm#"/>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202168_1*i*21"/>
  <p:tag name="KSO_WM_TEMPLATE_CATEGORY" val="diagram"/>
  <p:tag name="KSO_WM_TEMPLATE_INDEX" val="20202168"/>
  <p:tag name="KSO_WM_UNIT_LAYERLEVEL" val="1"/>
  <p:tag name="KSO_WM_TAG_VERSION" val="1.0"/>
  <p:tag name="KSO_WM_BEAUTIFY_FLAG" val="#wm#"/>
</p:tagLst>
</file>

<file path=ppt/tags/tag349.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UNIT_TYPE" val="a"/>
  <p:tag name="KSO_WM_UNIT_INDEX" val="1"/>
  <p:tag name="KSO_WM_UNIT_ID" val="diagram20202168_1*a*1"/>
  <p:tag name="KSO_WM_TEMPLATE_CATEGORY" val="diagram"/>
  <p:tag name="KSO_WM_TEMPLATE_INDEX" val="20202168"/>
  <p:tag name="KSO_WM_UNIT_LAYERLEVEL" val="1"/>
  <p:tag name="KSO_WM_TAG_VERSION" val="1.0"/>
  <p:tag name="KSO_WM_BEAUTIFY_FLAG" val="#wm#"/>
  <p:tag name="KSO_WM_UNIT_PRESET_TEXT" val="单击此处&#13;输入您的标题"/>
  <p:tag name="KSO_WM_UNIT_ISNUMDGMTITLE" val="0"/>
</p:tagLst>
</file>

<file path=ppt/tags/tag35.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5"/>
  <p:tag name="KSO_WM_UNIT_ID" val="diagram20202168_1*i*25"/>
  <p:tag name="KSO_WM_TEMPLATE_CATEGORY" val="diagram"/>
  <p:tag name="KSO_WM_TEMPLATE_INDEX" val="20202168"/>
  <p:tag name="KSO_WM_UNIT_LAYERLEVEL" val="1"/>
  <p:tag name="KSO_WM_TAG_VERSION" val="1.0"/>
  <p:tag name="KSO_WM_BEAUTIFY_FLAG" val="#wm#"/>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168_1*i*2"/>
  <p:tag name="KSO_WM_TEMPLATE_CATEGORY" val="diagram"/>
  <p:tag name="KSO_WM_TEMPLATE_INDEX" val="20202168"/>
  <p:tag name="KSO_WM_UNIT_LAYERLEVEL" val="1"/>
  <p:tag name="KSO_WM_TAG_VERSION" val="1.0"/>
  <p:tag name="KSO_WM_BEAUTIFY_FLAG" val="#wm#"/>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2"/>
  <p:tag name="KSO_WM_UNIT_ID" val="diagram20202168_1*i*22"/>
  <p:tag name="KSO_WM_TEMPLATE_CATEGORY" val="diagram"/>
  <p:tag name="KSO_WM_TEMPLATE_INDEX" val="20202168"/>
  <p:tag name="KSO_WM_UNIT_LAYERLEVEL" val="1"/>
  <p:tag name="KSO_WM_TAG_VERSION" val="1.0"/>
  <p:tag name="KSO_WM_BEAUTIFY_FLAG" val="#wm#"/>
</p:tagLst>
</file>

<file path=ppt/tags/tag353.xml><?xml version="1.0" encoding="utf-8"?>
<p:tagLst xmlns:p="http://schemas.openxmlformats.org/presentationml/2006/main">
  <p:tag name="KSO_WM_SLIDE_ID" val="diagram20202168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43"/>
  <p:tag name="KSO_WM_SLIDE_POSITION" val="0*-3"/>
  <p:tag name="KSO_WM_TAG_VERSION" val="1.0"/>
  <p:tag name="KSO_WM_BEAUTIFY_FLAG" val="#wm#"/>
  <p:tag name="KSO_WM_TEMPLATE_CATEGORY" val="diagram"/>
  <p:tag name="KSO_WM_TEMPLATE_INDEX" val="20202168"/>
  <p:tag name="KSO_WM_SLIDE_LAYOUT" val="a_f"/>
  <p:tag name="KSO_WM_SLIDE_LAYOUT_CNT" val="1_2"/>
</p:tagLst>
</file>

<file path=ppt/tags/tag354.xml><?xml version="1.0" encoding="utf-8"?>
<p:tagLst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355.xml><?xml version="1.0" encoding="utf-8"?>
<p:tagLst xmlns:p="http://schemas.openxmlformats.org/presentationml/2006/main">
  <p:tag name="KSO_WM_UNIT_TEXT_FILL_FORE_SCHEMECOLOR_INDEX_BRIGHTNESS" val="0"/>
  <p:tag name="KSO_WM_UNIT_TEXT_FILL_FORE_SCHEMECOLOR_INDEX" val="8"/>
  <p:tag name="KSO_WM_UNIT_TEXT_FILL_TYPE" val="1"/>
</p:tagLst>
</file>

<file path=ppt/tags/tag356.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357.xml><?xml version="1.0" encoding="utf-8"?>
<p:tagLst xmlns:p="http://schemas.openxmlformats.org/presentationml/2006/main">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14"/>
  <p:tag name="KSO_WM_UNIT_TEXT_FILL_TYPE" val="1"/>
</p:tagLst>
</file>

<file path=ppt/tags/tag358.xml><?xml version="1.0" encoding="utf-8"?>
<p:tagLst xmlns:p="http://schemas.openxmlformats.org/presentationml/2006/main">
  <p:tag name="KSO_WM_UNIT_TEXT_FILL_FORE_SCHEMECOLOR_INDEX_BRIGHTNESS" val="0"/>
  <p:tag name="KSO_WM_UNIT_TEXT_FILL_FORE_SCHEMECOLOR_INDEX" val="8"/>
  <p:tag name="KSO_WM_UNIT_TEXT_FILL_TYPE" val="1"/>
</p:tagLst>
</file>

<file path=ppt/tags/tag359.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36.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8609_1*i*1"/>
  <p:tag name="KSO_WM_TEMPLATE_CATEGORY" val="diagram"/>
  <p:tag name="KSO_WM_TEMPLATE_INDEX" val="20208609"/>
  <p:tag name="KSO_WM_UNIT_LAYERLEVEL" val="1"/>
  <p:tag name="KSO_WM_TAG_VERSION" val="1.0"/>
  <p:tag name="KSO_WM_BEAUTIFY_FLAG" val="#wm#"/>
  <p:tag name="KSO_WM_UNIT_BLOCK" val="0"/>
  <p:tag name="KSO_WM_UNIT_SM_LIMIT_TYPE" val="1"/>
  <p:tag name="KSO_WM_UNIT_DEC_AREA_ID" val="57dadeb95ab44bae952665e5e2adc44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ef20bd7a491bb0086638afb"/>
  <p:tag name="KSO_WM_CHIP_XID" val="5ef20bd7a491bb0086638afc"/>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3"/>
  <p:tag name="KSO_WM_UNIT_TEXT_FILL_TYPE" val="1"/>
  <p:tag name="KSO_WM_UNIT_VALUE" val="12"/>
  <p:tag name="KSO_WM_TEMPLATE_ASSEMBLE_XID" val="60656e7a4054ed1e2fb7f9ab"/>
  <p:tag name="KSO_WM_TEMPLATE_ASSEMBLE_GROUPID" val="60656e7a4054ed1e2fb7f9ab"/>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8609_1*i*2"/>
  <p:tag name="KSO_WM_TEMPLATE_CATEGORY" val="diagram"/>
  <p:tag name="KSO_WM_TEMPLATE_INDEX" val="20208609"/>
  <p:tag name="KSO_WM_UNIT_LAYERLEVEL" val="1"/>
  <p:tag name="KSO_WM_TAG_VERSION" val="1.0"/>
  <p:tag name="KSO_WM_BEAUTIFY_FLAG" val="#wm#"/>
  <p:tag name="KSO_WM_UNIT_BLOCK" val="0"/>
  <p:tag name="KSO_WM_UNIT_SM_LIMIT_TYPE" val="1"/>
  <p:tag name="KSO_WM_UNIT_DEC_AREA_ID" val="5ed7bbdef93b417f8597839bfceeb682"/>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ef20bd7a491bb0086638afb"/>
  <p:tag name="KSO_WM_CHIP_XID" val="5ef20bd7a491bb0086638afc"/>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VALUE" val="112"/>
  <p:tag name="KSO_WM_TEMPLATE_ASSEMBLE_XID" val="60656e7a4054ed1e2fb7f9ab"/>
  <p:tag name="KSO_WM_TEMPLATE_ASSEMBLE_GROUPID" val="60656e7a4054ed1e2fb7f9ab"/>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8609_1*i*3"/>
  <p:tag name="KSO_WM_TEMPLATE_CATEGORY" val="diagram"/>
  <p:tag name="KSO_WM_TEMPLATE_INDEX" val="20208609"/>
  <p:tag name="KSO_WM_UNIT_LAYERLEVEL" val="1"/>
  <p:tag name="KSO_WM_TAG_VERSION" val="1.0"/>
  <p:tag name="KSO_WM_BEAUTIFY_FLAG" val="#wm#"/>
  <p:tag name="KSO_WM_UNIT_BLOCK" val="0"/>
  <p:tag name="KSO_WM_UNIT_SM_LIMIT_TYPE" val="1"/>
  <p:tag name="KSO_WM_UNIT_DEC_AREA_ID" val="9365081e87b648178ddc3d515a88a6a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ef20bd7a491bb0086638afb"/>
  <p:tag name="KSO_WM_CHIP_XID" val="5ef20bd7a491bb0086638afc"/>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VALUE" val="300"/>
  <p:tag name="KSO_WM_TEMPLATE_ASSEMBLE_XID" val="60656e7a4054ed1e2fb7f9ab"/>
  <p:tag name="KSO_WM_TEMPLATE_ASSEMBLE_GROUPID" val="60656e7a4054ed1e2fb7f9ab"/>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8609_1*i*4"/>
  <p:tag name="KSO_WM_TEMPLATE_CATEGORY" val="diagram"/>
  <p:tag name="KSO_WM_TEMPLATE_INDEX" val="20208609"/>
  <p:tag name="KSO_WM_UNIT_LAYERLEVEL" val="1"/>
  <p:tag name="KSO_WM_TAG_VERSION" val="1.0"/>
  <p:tag name="KSO_WM_BEAUTIFY_FLAG" val="#wm#"/>
  <p:tag name="KSO_WM_UNIT_BLOCK" val="0"/>
  <p:tag name="KSO_WM_UNIT_SM_LIMIT_TYPE" val="1"/>
  <p:tag name="KSO_WM_UNIT_DEC_AREA_ID" val="9d348e14170f4fda9a6f5f3d4ad90c62"/>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CHIP_GROUPID" val="5ef20bd7a491bb0086638afb"/>
  <p:tag name="KSO_WM_CHIP_XID" val="5ef20bd7a491bb0086638afc"/>
  <p:tag name="KSO_WM_TEMPLATE_ASSEMBLE_XID" val="60656e7a4054ed1e2fb7f9ab"/>
  <p:tag name="KSO_WM_TEMPLATE_ASSEMBLE_GROUPID" val="60656e7a4054ed1e2fb7f9ab"/>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8609_1*i*5"/>
  <p:tag name="KSO_WM_TEMPLATE_CATEGORY" val="diagram"/>
  <p:tag name="KSO_WM_TEMPLATE_INDEX" val="20208609"/>
  <p:tag name="KSO_WM_UNIT_LAYERLEVEL" val="1"/>
  <p:tag name="KSO_WM_TAG_VERSION" val="1.0"/>
  <p:tag name="KSO_WM_BEAUTIFY_FLAG" val="#wm#"/>
  <p:tag name="KSO_WM_UNIT_SM_LIMIT_TYPE" val="1"/>
  <p:tag name="KSO_WM_CHIP_GROUPID" val="5ef20bd7a491bb0086638afb"/>
  <p:tag name="KSO_WM_CHIP_XID" val="5ef20bd7a491bb0086638afc"/>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60656e7a4054ed1e2fb7f9ab"/>
  <p:tag name="KSO_WM_TEMPLATE_ASSEMBLE_GROUPID" val="60656e7a4054ed1e2fb7f9ab"/>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8609_1*i*6"/>
  <p:tag name="KSO_WM_TEMPLATE_CATEGORY" val="diagram"/>
  <p:tag name="KSO_WM_TEMPLATE_INDEX" val="20208609"/>
  <p:tag name="KSO_WM_UNIT_LAYERLEVEL" val="1"/>
  <p:tag name="KSO_WM_TAG_VERSION" val="1.0"/>
  <p:tag name="KSO_WM_BEAUTIFY_FLAG" val="#wm#"/>
  <p:tag name="KSO_WM_UNIT_SM_LIMIT_TYPE" val="1"/>
  <p:tag name="KSO_WM_CHIP_GROUPID" val="5ef20bd7a491bb0086638afb"/>
  <p:tag name="KSO_WM_CHIP_XID" val="5ef20bd7a491bb0086638afc"/>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60656e7a4054ed1e2fb7f9ab"/>
  <p:tag name="KSO_WM_TEMPLATE_ASSEMBLE_GROUPID" val="60656e7a4054ed1e2fb7f9ab"/>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8609_1*i*7"/>
  <p:tag name="KSO_WM_TEMPLATE_CATEGORY" val="diagram"/>
  <p:tag name="KSO_WM_TEMPLATE_INDEX" val="20208609"/>
  <p:tag name="KSO_WM_UNIT_LAYERLEVEL" val="1"/>
  <p:tag name="KSO_WM_TAG_VERSION" val="1.0"/>
  <p:tag name="KSO_WM_BEAUTIFY_FLAG" val="#wm#"/>
  <p:tag name="KSO_WM_UNIT_BLOCK" val="0"/>
  <p:tag name="KSO_WM_UNIT_SM_LIMIT_TYPE" val="1"/>
  <p:tag name="KSO_WM_UNIT_DEC_AREA_ID" val="c441230aa17b467882c9a069d83bb11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CHIP_GROUPID" val="5ef20bd7a491bb0086638afb"/>
  <p:tag name="KSO_WM_CHIP_XID" val="5ef20bd7a491bb0086638afc"/>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VALUE" val="112"/>
  <p:tag name="KSO_WM_TEMPLATE_ASSEMBLE_XID" val="60656e7a4054ed1e2fb7f9ab"/>
  <p:tag name="KSO_WM_TEMPLATE_ASSEMBLE_GROUPID" val="60656e7a4054ed1e2fb7f9ab"/>
</p:tagLst>
</file>

<file path=ppt/tags/tag36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9_1*f*1"/>
  <p:tag name="KSO_WM_TEMPLATE_CATEGORY" val="diagram"/>
  <p:tag name="KSO_WM_TEMPLATE_INDEX" val="20208609"/>
  <p:tag name="KSO_WM_UNIT_LAYERLEVEL" val="1"/>
  <p:tag name="KSO_WM_TAG_VERSION" val="1.0"/>
  <p:tag name="KSO_WM_BEAUTIFY_FLAG" val="#wm#"/>
  <p:tag name="KSO_WM_UNIT_DEFAULT_FONT" val="14;20;2"/>
  <p:tag name="KSO_WM_UNIT_BLOCK" val="0"/>
  <p:tag name="KSO_WM_UNIT_VALUE" val="238"/>
  <p:tag name="KSO_WM_UNIT_SHOW_EDIT_AREA_INDICATION" val="1"/>
  <p:tag name="KSO_WM_CHIP_GROUPID" val="5e6b05596848fb12bee65ac8"/>
  <p:tag name="KSO_WM_CHIP_XID" val="5e6b05596848fb12bee65aca"/>
  <p:tag name="KSO_WM_UNIT_DEC_AREA_ID" val="b41aa7782e3c4cc1b6fe5030a73bf5d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4709fbd14c55429a92af7b83a7bd4e98"/>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b"/>
  <p:tag name="KSO_WM_TEMPLATE_ASSEMBLE_GROUPID" val="60656e7a4054ed1e2fb7f9ab"/>
</p:tagLst>
</file>

<file path=ppt/tags/tag368.xml><?xml version="1.0" encoding="utf-8"?>
<p:tagLst xmlns:p="http://schemas.openxmlformats.org/presentationml/2006/main">
  <p:tag name="KSO_WM_SLIDE_ID" val="diagram20208609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60*540"/>
  <p:tag name="KSO_WM_SLIDE_POSITION" val="0*0"/>
  <p:tag name="KSO_WM_TAG_VERSION" val="1.0"/>
  <p:tag name="KSO_WM_BEAUTIFY_FLAG" val="#wm#"/>
  <p:tag name="KSO_WM_TEMPLATE_CATEGORY" val="diagram"/>
  <p:tag name="KSO_WM_TEMPLATE_INDEX" val="20208609"/>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01:27&quot;,&quot;maxSize&quot;:{&quot;size1&quot;:31.100000000000001},&quot;minSize&quot;:{&quot;size1&quot;:26.699999999999999},&quot;normalSize&quot;:{&quot;size1&quot;:26.700185185185187},&quot;subLayout&quot;:[{&quot;id&quot;:&quot;2021-04-01T15:01:27&quot;,&quot;margin&quot;:{&quot;bottom&quot;:0.026000002399086952,&quot;left&quot;:5.0799999237060547,&quot;right&quot;:6.7729997634887695,&quot;top&quot;:2.9630000591278076},&quot;type&quot;:0},{&quot;id&quot;:&quot;2021-04-01T15:01:27&quot;,&quot;margin&quot;:{&quot;bottom&quot;:4.2329998016357422,&quot;left&quot;:5.0799999237060547,&quot;right&quot;:4.6560001373291016,&quot;top&quot;:0.84700000286102295},&quot;type&quot;:0}],&quot;type&quot;:0}"/>
  <p:tag name="KSO_WM_SLIDE_BACKGROUND" val="[&quot;general&quot;]"/>
  <p:tag name="KSO_WM_SLIDE_RATIO" val="1.777778"/>
  <p:tag name="KSO_WM_CHIP_INFOS" val="{&quot;type&quot;:0,&quot;layout_type&quot;:&quot;topbottom&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fill_id&quot;:&quot;c4c25ca0ca5c40f185466383f79d5c7d&quot;,&quot;fill_align&quot;:&quot;lm&quot;,&quot;chip_types&quot;:[&quot;header&quot;]},{&quot;text_align&quot;:&quot;lm&quot;,&quot;text_direction&quot;:&quot;horizontal&quot;,&quot;support_big_font&quot;:false,&quot;fill_id&quot;:&quot;d48b62735a09469bb829c88fb0d6fc75&quot;,&quot;fill_align&quot;:&quot;lm&quot;,&quot;chip_types&quot;:[&quot;diagram&quot;,&quot;pictext&quot;,&quot;text&quot;,&quot;picture&quot;,&quot;chart&quot;,&quot;table&quot;,&quot;video&quot;]}]]"/>
  <p:tag name="KSO_WM_SLIDE_CAN_ADD_NAVIGATION" val="1"/>
  <p:tag name="KSO_WM_CHIP_XID" val="5ef20bd7a491bb0086638afc"/>
  <p:tag name="KSO_WM_CHIP_DECFILLPROP" val="[]"/>
  <p:tag name="KSO_WM_CHIP_GROUPID" val="5ef20bd7a491bb0086638afb"/>
  <p:tag name="KSO_WM_SLIDE_BK_DARK_LIGHT" val="2"/>
  <p:tag name="KSO_WM_SLIDE_BACKGROUND_TYPE" val="general"/>
  <p:tag name="KSO_WM_SLIDE_SUPPORT_FEATURE_TYPE" val="0"/>
  <p:tag name="KSO_WM_TEMPLATE_ASSEMBLE_XID" val="60656e7a4054ed1e2fb7f9ab"/>
  <p:tag name="KSO_WM_TEMPLATE_ASSEMBLE_GROUPID" val="60656e7a4054ed1e2fb7f9ab"/>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34_1*i*1"/>
  <p:tag name="KSO_WM_TEMPLATE_CATEGORY" val="diagram"/>
  <p:tag name="KSO_WM_TEMPLATE_INDEX" val="20200634"/>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34_1*i*2"/>
  <p:tag name="KSO_WM_TEMPLATE_CATEGORY" val="diagram"/>
  <p:tag name="KSO_WM_TEMPLATE_INDEX" val="20200634"/>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71.xml><?xml version="1.0" encoding="utf-8"?>
<p:tagLst xmlns:p="http://schemas.openxmlformats.org/presentationml/2006/main">
  <p:tag name="KSO_WM_UNIT_PRESET_TEXT" val="世界上一成不变的东西，&#13;只有“任何事物都是在不断变化的”这条真理。&#13; &#13;                                             —— 斯里兰卡"/>
  <p:tag name="KSO_WM_UNIT_NOCLEAR" val="0"/>
  <p:tag name="KSO_WM_UNIT_VALUE" val="72"/>
  <p:tag name="KSO_WM_UNIT_HIGHLIGHT" val="0"/>
  <p:tag name="KSO_WM_UNIT_COMPATIBLE" val="0"/>
  <p:tag name="KSO_WM_UNIT_DIAGRAM_ISNUMVISUAL" val="0"/>
  <p:tag name="KSO_WM_UNIT_DIAGRAM_ISREFERUNIT" val="0"/>
  <p:tag name="KSO_WM_UNIT_TYPE" val="f"/>
  <p:tag name="KSO_WM_UNIT_INDEX" val="1"/>
  <p:tag name="KSO_WM_UNIT_ID" val="diagram20200634_1*f*1"/>
  <p:tag name="KSO_WM_TEMPLATE_CATEGORY" val="diagram"/>
  <p:tag name="KSO_WM_TEMPLATE_INDEX" val="20200634"/>
  <p:tag name="KSO_WM_UNIT_LAYERLEVEL" val="1"/>
  <p:tag name="KSO_WM_TAG_VERSION" val="1.0"/>
  <p:tag name="KSO_WM_BEAUTIFY_FLAG" val="#wm#"/>
  <p:tag name="KSO_WM_UNIT_SUBTYPE" val="a"/>
  <p:tag name="KSO_WM_UNIT_TEXT_FILL_FORE_SCHEMECOLOR_INDEX_BRIGHTNESS" val="0.15"/>
  <p:tag name="KSO_WM_UNIT_TEXT_FILL_FORE_SCHEMECOLOR_INDEX" val="13"/>
  <p:tag name="KSO_WM_UNIT_TEXT_FILL_TYPE" val="1"/>
</p:tagLst>
</file>

<file path=ppt/tags/tag372.xml><?xml version="1.0" encoding="utf-8"?>
<p:tagLst xmlns:p="http://schemas.openxmlformats.org/presentationml/2006/main">
  <p:tag name="KSO_WM_SLIDE_ID" val="diagram20200634_1"/>
  <p:tag name="KSO_WM_TEMPLATE_SUBCATEGORY" val="0"/>
  <p:tag name="KSO_WM_SLIDE_TYPE" val="text"/>
  <p:tag name="KSO_WM_SLIDE_SUBTYPE" val="pureTxt"/>
  <p:tag name="KSO_WM_SLIDE_ITEM_CNT" val="0"/>
  <p:tag name="KSO_WM_SLIDE_INDEX" val="1"/>
  <p:tag name="KSO_WM_SLIDE_SIZE" val="756*331"/>
  <p:tag name="KSO_WM_SLIDE_POSITION" val="101*104"/>
  <p:tag name="KSO_WM_TAG_VERSION" val="1.0"/>
  <p:tag name="KSO_WM_BEAUTIFY_FLAG" val="#wm#"/>
  <p:tag name="KSO_WM_TEMPLATE_CATEGORY" val="diagram"/>
  <p:tag name="KSO_WM_TEMPLATE_INDEX" val="20200634"/>
  <p:tag name="KSO_WM_SLIDE_LAYOUT" val="f"/>
  <p:tag name="KSO_WM_SLIDE_LAYOUT_CNT" val="1"/>
  <p:tag name="KSO_WM_TEMPLATE_MASTER_TYPE" val="0"/>
  <p:tag name="KSO_WM_TEMPLATE_COLOR_TYPE" val="1"/>
</p:tagLst>
</file>

<file path=ppt/tags/tag373.xml><?xml version="1.0" encoding="utf-8"?>
<p:tagLst xmlns:p="http://schemas.openxmlformats.org/presentationml/2006/main">
  <p:tag name="KSO_WM_UNIT_ADJUSTLAYOUT_ID" val="7"/>
  <p:tag name="KSO_WM_UNIT_COLOR_SCHEME_SHAPE_ID" val="7"/>
  <p:tag name="KSO_WM_UNIT_COLOR_SCHEME_PARENT_PAGE" val="0_1"/>
  <p:tag name="KSO_WM_UNIT_FOIL_COLOR" val="1"/>
  <p:tag name="KSO_WM_UNIT_HIGHLIGHT" val="0"/>
  <p:tag name="KSO_WM_UNIT_COMPATIBLE" val="0"/>
  <p:tag name="KSO_WM_UNIT_DIAGRAM_ISNUMVISUAL" val="0"/>
  <p:tag name="KSO_WM_UNIT_DIAGRAM_ISREFERUNIT" val="0"/>
  <p:tag name="KSO_WM_UNIT_TYPE" val="i"/>
  <p:tag name="KSO_WM_UNIT_INDEX" val="1"/>
  <p:tag name="KSO_WM_UNIT_ID" val="diagram20193893_1*i*1"/>
  <p:tag name="KSO_WM_TEMPLATE_CATEGORY" val="diagram"/>
  <p:tag name="KSO_WM_TEMPLATE_INDEX" val="20193893"/>
  <p:tag name="KSO_WM_UNIT_LAYERLEVEL" val="1"/>
  <p:tag name="KSO_WM_TAG_VERSION" val="1.0"/>
  <p:tag name="KSO_WM_BEAUTIFY_FLAG" val="#wm#"/>
  <p:tag name="KSO_WM_UNIT_FILL_FORE_SCHEMECOLOR_INDEX_BRIGHTNESS" val="0.8"/>
  <p:tag name="KSO_WM_UNIT_FILL_FORE_SCHEMECOLOR_INDEX" val="7"/>
  <p:tag name="KSO_WM_UNIT_FILL_TYPE" val="1"/>
  <p:tag name="KSO_WM_UNIT_TEXT_FILL_FORE_SCHEMECOLOR_INDEX_BRIGHTNESS" val="0"/>
  <p:tag name="KSO_WM_UNIT_TEXT_FILL_FORE_SCHEMECOLOR_INDEX" val="14"/>
  <p:tag name="KSO_WM_UNIT_TEXT_FILL_TYPE" val="1"/>
</p:tagLst>
</file>

<file path=ppt/tags/tag374.xml><?xml version="1.0" encoding="utf-8"?>
<p:tagLst xmlns:p="http://schemas.openxmlformats.org/presentationml/2006/main">
  <p:tag name="KSO_WM_UNIT_ADJUSTLAYOUT_ID" val="4"/>
  <p:tag name="KSO_WM_UNIT_COLOR_SCHEME_SHAPE_ID" val="4"/>
  <p:tag name="KSO_WM_UNIT_COLOR_SCHEME_PARENT_PAGE" val="0_1"/>
  <p:tag name="KSO_WM_UNIT_TEXT_PART_ID_V2" val="d-3-1"/>
  <p:tag name="KSO_WM_UNIT_TEXT_PART_ID" val="3-d"/>
  <p:tag name="KSO_WM_UNIT_TEXT_PART_SIZE" val="254.64*644.5"/>
  <p:tag name="KSO_WM_UNIT_NOCLEAR" val="0"/>
  <p:tag name="KSO_WM_UNIT_VALUE" val="390"/>
  <p:tag name="KSO_WM_UNIT_HIGHLIGHT" val="0"/>
  <p:tag name="KSO_WM_UNIT_COMPATIBLE" val="0"/>
  <p:tag name="KSO_WM_UNIT_DIAGRAM_ISNUMVISUAL" val="0"/>
  <p:tag name="KSO_WM_UNIT_DIAGRAM_ISREFERUNIT" val="0"/>
  <p:tag name="KSO_WM_UNIT_TYPE" val="f"/>
  <p:tag name="KSO_WM_UNIT_INDEX" val="1"/>
  <p:tag name="KSO_WM_UNIT_ID" val="diagram20193893_1*f*1"/>
  <p:tag name="KSO_WM_TEMPLATE_CATEGORY" val="diagram"/>
  <p:tag name="KSO_WM_TEMPLATE_INDEX" val="20193893"/>
  <p:tag name="KSO_WM_UNIT_LAYERLEVEL" val="1"/>
  <p:tag name="KSO_WM_TAG_VERSION" val="1.0"/>
  <p:tag name="KSO_WM_BEAUTIFY_FLAG" val="#wm#"/>
  <p:tag name="KSO_WM_UNIT_PRESET_TEXT" val="点击此处添加正文，文字是您思想的提炼，为了最终呈现发布的良好效果，请尽量言简意赅的阐述观点，并根据需要酌情增减文字。&#13;您的正文已经字字珠玑，但信息却错综复杂，需要更多的文字来表述；但请您尽量提炼思想的精髓，否则容易造成观者的阅读压力，适得其反。&#13;正如我们都希望改变世界，希望给别人带去光明，但更多的时候我们只需要播下一颗种子，自然有微风吹拂，阳光普照，雨露滋养。恰如其分的表达观点，往往可以事半功倍。&#13;为了能让您有更直观的字数感受，并进一步方便使用，我们为您标注了最适合的位置。您输入的文字到这里时，就是最佳视觉效果，请您务必注意。"/>
  <p:tag name="KSO_WM_UNIT_TEXT_FILL_FORE_SCHEMECOLOR_INDEX_BRIGHTNESS" val="0.25"/>
  <p:tag name="KSO_WM_UNIT_TEXT_FILL_FORE_SCHEMECOLOR_INDEX" val="13"/>
  <p:tag name="KSO_WM_UNIT_TEXT_FILL_TYPE" val="1"/>
</p:tagLst>
</file>

<file path=ppt/tags/tag375.xml><?xml version="1.0" encoding="utf-8"?>
<p:tagLst xmlns:p="http://schemas.openxmlformats.org/presentationml/2006/main">
  <p:tag name="KSO_WM_UNIT_ADJUSTLAYOUT_ID" val="15"/>
  <p:tag name="KSO_WM_UNIT_COLOR_SCHEME_SHAPE_ID" val="1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3"/>
  <p:tag name="KSO_WM_UNIT_ID" val="diagram20193893_1*i*3"/>
  <p:tag name="KSO_WM_TEMPLATE_CATEGORY" val="diagram"/>
  <p:tag name="KSO_WM_TEMPLATE_INDEX" val="20193893"/>
  <p:tag name="KSO_WM_UNIT_LAYERLEVEL" val="1"/>
  <p:tag name="KSO_WM_TAG_VERSION" val="1.0"/>
  <p:tag name="KSO_WM_BEAUTIFY_FLAG" val="#wm#"/>
  <p:tag name="KSO_WM_UNIT_FILL_FORE_SCHEMECOLOR_INDEX_BRIGHTNESS" val="-0.15"/>
  <p:tag name="KSO_WM_UNIT_FILL_FORE_SCHEMECOLOR_INDEX" val="14"/>
  <p:tag name="KSO_WM_UNIT_FILL_TYPE" val="1"/>
  <p:tag name="KSO_WM_UNIT_TEXT_FILL_FORE_SCHEMECOLOR_INDEX_BRIGHTNESS" val="0"/>
  <p:tag name="KSO_WM_UNIT_TEXT_FILL_FORE_SCHEMECOLOR_INDEX" val="14"/>
  <p:tag name="KSO_WM_UNIT_TEXT_FILL_TYPE" val="1"/>
</p:tagLst>
</file>

<file path=ppt/tags/tag376.xml><?xml version="1.0" encoding="utf-8"?>
<p:tagLst xmlns:p="http://schemas.openxmlformats.org/presentationml/2006/main">
  <p:tag name="KSO_WM_UNIT_ADJUSTLAYOUT_ID" val="16"/>
  <p:tag name="KSO_WM_UNIT_COLOR_SCHEME_SHAPE_ID" val="1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
  <p:tag name="KSO_WM_UNIT_ID" val="diagram20193893_1*i*4"/>
  <p:tag name="KSO_WM_TEMPLATE_CATEGORY" val="diagram"/>
  <p:tag name="KSO_WM_TEMPLATE_INDEX" val="20193893"/>
  <p:tag name="KSO_WM_UNIT_LAYERLEVEL" val="1"/>
  <p:tag name="KSO_WM_TAG_VERSION" val="1.0"/>
  <p:tag name="KSO_WM_BEAUTIFY_FLAG" val="#wm#"/>
  <p:tag name="KSO_WM_UNIT_FILL_FORE_SCHEMECOLOR_INDEX_BRIGHTNESS" val="0.6"/>
  <p:tag name="KSO_WM_UNIT_FILL_FORE_SCHEMECOLOR_INDEX" val="7"/>
  <p:tag name="KSO_WM_UNIT_FILL_TYPE" val="1"/>
  <p:tag name="KSO_WM_UNIT_TEXT_FILL_FORE_SCHEMECOLOR_INDEX_BRIGHTNESS" val="0"/>
  <p:tag name="KSO_WM_UNIT_TEXT_FILL_FORE_SCHEMECOLOR_INDEX" val="14"/>
  <p:tag name="KSO_WM_UNIT_TEXT_FILL_TYPE" val="1"/>
</p:tagLst>
</file>

<file path=ppt/tags/tag377.xml><?xml version="1.0" encoding="utf-8"?>
<p:tagLst xmlns:p="http://schemas.openxmlformats.org/presentationml/2006/main">
  <p:tag name="KSO_WM_UNIT_ADJUSTLAYOUT_ID" val="17"/>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
  <p:tag name="KSO_WM_UNIT_ID" val="diagram20193893_1*i*5"/>
  <p:tag name="KSO_WM_TEMPLATE_CATEGORY" val="diagram"/>
  <p:tag name="KSO_WM_TEMPLATE_INDEX" val="20193893"/>
  <p:tag name="KSO_WM_UNIT_LAYERLEVEL" val="1"/>
  <p:tag name="KSO_WM_TAG_VERSION" val="1.0"/>
  <p:tag name="KSO_WM_BEAUTIFY_FLAG" val="#wm#"/>
  <p:tag name="KSO_WM_UNIT_FILL_FORE_SCHEMECOLOR_INDEX_BRIGHTNESS" val="0.8"/>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378.xml><?xml version="1.0" encoding="utf-8"?>
<p:tagLst xmlns:p="http://schemas.openxmlformats.org/presentationml/2006/main">
  <p:tag name="KSO_WM_UNIT_ADJUSTLAYOUT_ID" val="18"/>
  <p:tag name="KSO_WM_UNIT_COLOR_SCHEME_SHAPE_ID" val="1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
  <p:tag name="KSO_WM_UNIT_ID" val="diagram20193893_1*i*6"/>
  <p:tag name="KSO_WM_TEMPLATE_CATEGORY" val="diagram"/>
  <p:tag name="KSO_WM_TEMPLATE_INDEX" val="20193893"/>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4"/>
  <p:tag name="KSO_WM_UNIT_TEXT_FILL_TYPE" val="1"/>
</p:tagLst>
</file>

<file path=ppt/tags/tag379.xml><?xml version="1.0" encoding="utf-8"?>
<p:tagLst xmlns:p="http://schemas.openxmlformats.org/presentationml/2006/main">
  <p:tag name="KSO_WM_UNIT_ADJUSTLAYOUT_ID" val="20"/>
  <p:tag name="KSO_WM_UNIT_COLOR_SCHEME_SHAPE_ID" val="20"/>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3893_1*i*7"/>
  <p:tag name="KSO_WM_TEMPLATE_CATEGORY" val="diagram"/>
  <p:tag name="KSO_WM_TEMPLATE_INDEX" val="20193893"/>
  <p:tag name="KSO_WM_UNIT_LAYERLEVEL" val="1"/>
  <p:tag name="KSO_WM_TAG_VERSION" val="1.0"/>
  <p:tag name="KSO_WM_BEAUTIFY_FLAG" val="#wm#"/>
  <p:tag name="KSO_WM_UNIT_FILL_FORE_SCHEMECOLOR_INDEX_BRIGHTNESS" val="-0.25"/>
  <p:tag name="KSO_WM_UNIT_FILL_FORE_SCHEMECOLOR_INDEX" val="7"/>
  <p:tag name="KSO_WM_UNIT_FILL_TYPE" val="1"/>
  <p:tag name="KSO_WM_UNIT_LINE_FORE_SCHEMECOLOR_INDEX_BRIGHTNESS" val="-0.25"/>
  <p:tag name="KSO_WM_UNIT_LINE_FORE_SCHEMECOLOR_INDEX" val="7"/>
  <p:tag name="KSO_WM_UNIT_LINE_FILL_TYPE" val="2"/>
  <p:tag name="KSO_WM_UNIT_TEXT_FILL_FORE_SCHEMECOLOR_INDEX_BRIGHTNESS" val="0"/>
  <p:tag name="KSO_WM_UNIT_TEXT_FILL_FORE_SCHEMECOLOR_INDEX" val="14"/>
  <p:tag name="KSO_WM_UNIT_TEXT_FILL_TYPE" val="1"/>
</p:tagLst>
</file>

<file path=ppt/tags/tag38.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380.xml><?xml version="1.0" encoding="utf-8"?>
<p:tagLst xmlns:p="http://schemas.openxmlformats.org/presentationml/2006/main">
  <p:tag name="KSO_WM_UNIT_ADJUSTLAYOUT_ID" val="21"/>
  <p:tag name="KSO_WM_UNIT_COLOR_SCHEME_SHAPE_ID" val="21"/>
  <p:tag name="KSO_WM_UNIT_COLOR_SCHEME_PARENT_PAGE" val="0_1"/>
  <p:tag name="KSO_WM_UNIT_ISCONTENTSTITLE" val="0"/>
  <p:tag name="KSO_WM_UNIT_TEXT_PART_ID" val="3-X"/>
  <p:tag name="KSO_WM_UNIT_TEXT_PART_SIZE" val="49.2*832"/>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3893_1*a*1"/>
  <p:tag name="KSO_WM_TEMPLATE_CATEGORY" val="diagram"/>
  <p:tag name="KSO_WM_TEMPLATE_INDEX" val="20193893"/>
  <p:tag name="KSO_WM_UNIT_LAYERLEVEL" val="1"/>
  <p:tag name="KSO_WM_TAG_VERSION" val="1.0"/>
  <p:tag name="KSO_WM_BEAUTIFY_FLAG" val="#wm#"/>
  <p:tag name="KSO_WM_UNIT_PRESET_TEXT" val="单击此处添加标题"/>
  <p:tag name="KSO_WM_UNIT_TEXT_PART_ID_V2" val="a-4-1"/>
  <p:tag name="KSO_WM_UNIT_TEXT_FILL_FORE_SCHEMECOLOR_INDEX_BRIGHTNESS" val="0.25"/>
  <p:tag name="KSO_WM_UNIT_TEXT_FILL_FORE_SCHEMECOLOR_INDEX" val="13"/>
  <p:tag name="KSO_WM_UNIT_TEXT_FILL_TYPE" val="1"/>
</p:tagLst>
</file>

<file path=ppt/tags/tag381.xml><?xml version="1.0" encoding="utf-8"?>
<p:tagLst xmlns:p="http://schemas.openxmlformats.org/presentationml/2006/main">
  <p:tag name="KSO_WM_SLIDE_CONSTRAINT" val="%7b%22slideConstraint%22%3a%7b%22seriesAreas%22%3a%5b%5d%2c%22singleAreas%22%3a%5b%7b%22shapes%22%3a%5b5%5d%2c%22serialConstraintIndex%22%3a-1%2c%22areatextmark%22%3a0%2c%22pictureprocessmark%22%3a0%7d%5d%7d%7d"/>
  <p:tag name="KSO_WM_SLIDE_COLORSCHEME_VERSION" val="3.2"/>
  <p:tag name="KSO_WM_SLIDE_ID" val="diagram20193893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60*585"/>
  <p:tag name="KSO_WM_SLIDE_POSITION" val="0*-46"/>
  <p:tag name="KSO_WM_TAG_VERSION" val="1.0"/>
  <p:tag name="KSO_WM_BEAUTIFY_FLAG" val="#wm#"/>
  <p:tag name="KSO_WM_TEMPLATE_CATEGORY" val="diagram"/>
  <p:tag name="KSO_WM_TEMPLATE_INDEX" val="20193893"/>
  <p:tag name="KSO_WM_SLIDE_LAYOUT" val="a_d_f"/>
  <p:tag name="KSO_WM_SLIDE_LAYOUT_CNT" val="1_1_1"/>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924_1*i*4"/>
  <p:tag name="KSO_WM_TEMPLATE_CATEGORY" val="diagram"/>
  <p:tag name="KSO_WM_TEMPLATE_INDEX" val="20202924"/>
  <p:tag name="KSO_WM_UNIT_LAYERLEVEL" val="1"/>
  <p:tag name="KSO_WM_TAG_VERSION" val="1.0"/>
  <p:tag name="KSO_WM_BEAUTIFY_FLAG" val="#wm#"/>
  <p:tag name="KSO_WM_UNIT_FILL_FORE_SCHEMECOLOR_INDEX_BRIGHTNESS" val="0.6"/>
  <p:tag name="KSO_WM_UNIT_FILL_FORE_SCHEMECOLOR_INDEX" val="5"/>
  <p:tag name="KSO_WM_UNIT_FILL_TYPE" val="1"/>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924_1*i*1"/>
  <p:tag name="KSO_WM_TEMPLATE_CATEGORY" val="diagram"/>
  <p:tag name="KSO_WM_TEMPLATE_INDEX" val="20202924"/>
  <p:tag name="KSO_WM_UNIT_LAYERLEVEL" val="1"/>
  <p:tag name="KSO_WM_TAG_VERSION" val="1.0"/>
  <p:tag name="KSO_WM_BEAUTIFY_FLAG" val="#wm#"/>
  <p:tag name="KSO_WM_UNIT_FILL_FORE_SCHEMECOLOR_INDEX_BRIGHTNESS" val="0.6"/>
  <p:tag name="KSO_WM_UNIT_FILL_FORE_SCHEMECOLOR_INDEX" val="5"/>
  <p:tag name="KSO_WM_UNIT_FILL_TYPE" val="1"/>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924_1*i*2"/>
  <p:tag name="KSO_WM_TEMPLATE_CATEGORY" val="diagram"/>
  <p:tag name="KSO_WM_TEMPLATE_INDEX" val="20202924"/>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924_1*i*3"/>
  <p:tag name="KSO_WM_TEMPLATE_CATEGORY" val="diagram"/>
  <p:tag name="KSO_WM_TEMPLATE_INDEX" val="20202924"/>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386.xml><?xml version="1.0" encoding="utf-8"?>
<p:tagLst xmlns:p="http://schemas.openxmlformats.org/presentationml/2006/main">
  <p:tag name="KSO_WM_UNIT_ISCONTENTSTITLE" val="0"/>
  <p:tag name="KSO_WM_UNIT_PRESET_TEXT" val="户外拓展训练通常利用崇山峻岭、翰海大川等自然环境，通过精心设计的活动达到“磨练意志、陶冶情操、完善人格、熔炼团队”的拓展培训目的。 户外拓展训练通常利用崇山峻岭、翰海大川等自然环境，通过精心设计的活动达到&quot;磨练意志、陶冶情操、完善人格、熔炼团队&quot;的拓展培训目的"/>
  <p:tag name="KSO_WM_UNIT_NOCLEAR" val="0"/>
  <p:tag name="KSO_WM_UNIT_VALUE" val="170"/>
  <p:tag name="KSO_WM_UNIT_HIGHLIGHT" val="0"/>
  <p:tag name="KSO_WM_UNIT_COMPATIBLE" val="0"/>
  <p:tag name="KSO_WM_UNIT_DIAGRAM_ISNUMVISUAL" val="0"/>
  <p:tag name="KSO_WM_UNIT_DIAGRAM_ISREFERUNIT" val="0"/>
  <p:tag name="KSO_WM_UNIT_TYPE" val="f"/>
  <p:tag name="KSO_WM_UNIT_INDEX" val="1"/>
  <p:tag name="KSO_WM_UNIT_ID" val="diagram20202924_1*f*1"/>
  <p:tag name="KSO_WM_TEMPLATE_CATEGORY" val="diagram"/>
  <p:tag name="KSO_WM_TEMPLATE_INDEX" val="20202924"/>
  <p:tag name="KSO_WM_UNIT_LAYERLEVEL" val="1"/>
  <p:tag name="KSO_WM_TAG_VERSION" val="1.0"/>
  <p:tag name="KSO_WM_BEAUTIFY_FLAG" val="#wm#"/>
  <p:tag name="KSO_WM_UNIT_SUBTYPE" val="a"/>
  <p:tag name="KSO_WM_UNIT_TEXT_FILL_FORE_SCHEMECOLOR_INDEX_BRIGHTNESS" val="0.25"/>
  <p:tag name="KSO_WM_UNIT_TEXT_FILL_FORE_SCHEMECOLOR_INDEX" val="13"/>
  <p:tag name="KSO_WM_UNIT_TEXT_FILL_TYPE" val="1"/>
</p:tagLst>
</file>

<file path=ppt/tags/tag387.xml><?xml version="1.0" encoding="utf-8"?>
<p:tagLst xmlns:p="http://schemas.openxmlformats.org/presentationml/2006/main">
  <p:tag name="KSO_WM_UNIT_ISCONTENTSTITLE" val="0"/>
  <p:tag name="KSO_WM_UNIT_PRESET_TEXT" val="户外拓展训练目的"/>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02924_1*a*1"/>
  <p:tag name="KSO_WM_TEMPLATE_CATEGORY" val="diagram"/>
  <p:tag name="KSO_WM_TEMPLATE_INDEX" val="20202924"/>
  <p:tag name="KSO_WM_UNIT_LAYERLEVEL" val="1"/>
  <p:tag name="KSO_WM_TAG_VERSION" val="1.0"/>
  <p:tag name="KSO_WM_BEAUTIFY_FLAG" val="#wm#"/>
  <p:tag name="KSO_WM_UNIT_ISNUMDGMTITLE" val="0"/>
  <p:tag name="KSO_WM_UNIT_TEXT_FILL_FORE_SCHEMECOLOR_INDEX_BRIGHTNESS" val="0.15"/>
  <p:tag name="KSO_WM_UNIT_TEXT_FILL_FORE_SCHEMECOLOR_INDEX" val="13"/>
  <p:tag name="KSO_WM_UNIT_TEXT_FILL_TYPE" val="1"/>
</p:tagLst>
</file>

<file path=ppt/tags/tag388.xml><?xml version="1.0" encoding="utf-8"?>
<p:tagLst xmlns:p="http://schemas.openxmlformats.org/presentationml/2006/main">
  <p:tag name="KSO_WM_SLIDE_ID" val="diagram20202924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39"/>
  <p:tag name="KSO_WM_SLIDE_POSITION" val="0*0"/>
  <p:tag name="KSO_WM_TAG_VERSION" val="1.0"/>
  <p:tag name="KSO_WM_BEAUTIFY_FLAG" val="#wm#"/>
  <p:tag name="KSO_WM_TEMPLATE_CATEGORY" val="diagram"/>
  <p:tag name="KSO_WM_TEMPLATE_INDEX" val="20202924"/>
  <p:tag name="KSO_WM_SLIDE_LAYOUT" val="a_f"/>
  <p:tag name="KSO_WM_SLIDE_LAYOUT_CNT" val="1_1"/>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9027_1*i*1"/>
  <p:tag name="KSO_WM_TEMPLATE_CATEGORY" val="diagram"/>
  <p:tag name="KSO_WM_TEMPLATE_INDEX" val="20209027"/>
  <p:tag name="KSO_WM_UNIT_LAYERLEVEL" val="1"/>
  <p:tag name="KSO_WM_TAG_VERSION" val="1.0"/>
  <p:tag name="KSO_WM_BEAUTIFY_FLAG" val="#wm#"/>
  <p:tag name="KSO_WM_UNIT_BLOCK" val="0"/>
  <p:tag name="KSO_WM_UNIT_SM_LIMIT_TYPE" val="2"/>
  <p:tag name="KSO_WM_UNIT_DEC_AREA_ID" val="597b382ae9ee4c8891a2fa23d7a316b6"/>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CHIP_GROUPID" val="5efd9ea781ee359a788b1dff"/>
  <p:tag name="KSO_WM_CHIP_XID" val="5efd9ea781ee359a788b1e00"/>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44"/>
  <p:tag name="KSO_WM_TEMPLATE_ASSEMBLE_XID" val="60656e884054ed1e2fb7fae5"/>
  <p:tag name="KSO_WM_TEMPLATE_ASSEMBLE_GROUPID" val="60656e884054ed1e2fb7fae5"/>
</p:tagLst>
</file>

<file path=ppt/tags/tag39.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9027_1*i*2"/>
  <p:tag name="KSO_WM_TEMPLATE_CATEGORY" val="diagram"/>
  <p:tag name="KSO_WM_TEMPLATE_INDEX" val="20209027"/>
  <p:tag name="KSO_WM_UNIT_LAYERLEVEL" val="1"/>
  <p:tag name="KSO_WM_TAG_VERSION" val="1.0"/>
  <p:tag name="KSO_WM_BEAUTIFY_FLAG" val="#wm#"/>
  <p:tag name="KSO_WM_UNIT_BLOCK" val="0"/>
  <p:tag name="KSO_WM_UNIT_SM_LIMIT_TYPE" val="2"/>
  <p:tag name="KSO_WM_UNIT_DEC_AREA_ID" val="f97cdf7b8b4e46a7bfbfd771fe57543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d9ea781ee359a788b1dff"/>
  <p:tag name="KSO_WM_CHIP_XID" val="5efd9ea781ee359a788b1e00"/>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44"/>
  <p:tag name="KSO_WM_TEMPLATE_ASSEMBLE_XID" val="60656e884054ed1e2fb7fae5"/>
  <p:tag name="KSO_WM_TEMPLATE_ASSEMBLE_GROUPID" val="60656e884054ed1e2fb7fae5"/>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9027_1*i*3"/>
  <p:tag name="KSO_WM_TEMPLATE_CATEGORY" val="diagram"/>
  <p:tag name="KSO_WM_TEMPLATE_INDEX" val="20209027"/>
  <p:tag name="KSO_WM_UNIT_LAYERLEVEL" val="1"/>
  <p:tag name="KSO_WM_TAG_VERSION" val="1.0"/>
  <p:tag name="KSO_WM_BEAUTIFY_FLAG" val="#wm#"/>
  <p:tag name="KSO_WM_UNIT_BLOCK" val="0"/>
  <p:tag name="KSO_WM_UNIT_SM_LIMIT_TYPE" val="1"/>
  <p:tag name="KSO_WM_UNIT_DEC_AREA_ID" val="89283480f9e64afaa42da716c97a02b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d9ea781ee359a788b1dff"/>
  <p:tag name="KSO_WM_CHIP_XID" val="5efd9ea781ee359a788b1e00"/>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44"/>
  <p:tag name="KSO_WM_TEMPLATE_ASSEMBLE_XID" val="60656e884054ed1e2fb7fae5"/>
  <p:tag name="KSO_WM_TEMPLATE_ASSEMBLE_GROUPID" val="60656e884054ed1e2fb7fae5"/>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9027_1*i*4"/>
  <p:tag name="KSO_WM_TEMPLATE_CATEGORY" val="diagram"/>
  <p:tag name="KSO_WM_TEMPLATE_INDEX" val="20209027"/>
  <p:tag name="KSO_WM_UNIT_LAYERLEVEL" val="1"/>
  <p:tag name="KSO_WM_TAG_VERSION" val="1.0"/>
  <p:tag name="KSO_WM_BEAUTIFY_FLAG" val="#wm#"/>
  <p:tag name="KSO_WM_UNIT_BLOCK" val="0"/>
  <p:tag name="KSO_WM_UNIT_SM_LIMIT_TYPE" val="2"/>
  <p:tag name="KSO_WM_UNIT_DEC_AREA_ID" val="4ba5ea3486464446b5d7878ceb4ad4e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efd9ea781ee359a788b1dff"/>
  <p:tag name="KSO_WM_CHIP_XID" val="5efd9ea781ee359a788b1e00"/>
  <p:tag name="KSO_WM_TEMPLATE_ASSEMBLE_XID" val="60656e884054ed1e2fb7fae5"/>
  <p:tag name="KSO_WM_TEMPLATE_ASSEMBLE_GROUPID" val="60656e884054ed1e2fb7fae5"/>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9027_1*i*5"/>
  <p:tag name="KSO_WM_TEMPLATE_CATEGORY" val="diagram"/>
  <p:tag name="KSO_WM_TEMPLATE_INDEX" val="20209027"/>
  <p:tag name="KSO_WM_UNIT_LAYERLEVEL" val="1"/>
  <p:tag name="KSO_WM_TAG_VERSION" val="1.0"/>
  <p:tag name="KSO_WM_BEAUTIFY_FLAG" val="#wm#"/>
  <p:tag name="KSO_WM_UNIT_SM_LIMIT_TYPE" val="2"/>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60656e884054ed1e2fb7fae5"/>
  <p:tag name="KSO_WM_TEMPLATE_ASSEMBLE_GROUPID" val="60656e884054ed1e2fb7fae5"/>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9027_1*i*6"/>
  <p:tag name="KSO_WM_TEMPLATE_CATEGORY" val="diagram"/>
  <p:tag name="KSO_WM_TEMPLATE_INDEX" val="20209027"/>
  <p:tag name="KSO_WM_UNIT_LAYERLEVEL" val="1"/>
  <p:tag name="KSO_WM_TAG_VERSION" val="1.0"/>
  <p:tag name="KSO_WM_BEAUTIFY_FLAG" val="#wm#"/>
  <p:tag name="KSO_WM_UNIT_SM_LIMIT_TYPE" val="2"/>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60656e884054ed1e2fb7fae5"/>
  <p:tag name="KSO_WM_TEMPLATE_ASSEMBLE_GROUPID" val="60656e884054ed1e2fb7fae5"/>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9027_1*i*7"/>
  <p:tag name="KSO_WM_TEMPLATE_CATEGORY" val="diagram"/>
  <p:tag name="KSO_WM_TEMPLATE_INDEX" val="20209027"/>
  <p:tag name="KSO_WM_UNIT_LAYERLEVEL" val="1"/>
  <p:tag name="KSO_WM_TAG_VERSION" val="1.0"/>
  <p:tag name="KSO_WM_BEAUTIFY_FLAG" val="#wm#"/>
  <p:tag name="KSO_WM_UNIT_BLOCK" val="0"/>
  <p:tag name="KSO_WM_UNIT_SM_LIMIT_TYPE" val="2"/>
  <p:tag name="KSO_WM_UNIT_DEC_AREA_ID" val="96fce08095504b739f50c3127ecec35a"/>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CHIP_GROUPID" val="5efd9ea781ee359a788b1dff"/>
  <p:tag name="KSO_WM_CHIP_XID" val="5efd9ea781ee359a788b1e00"/>
  <p:tag name="KSO_WM_TEMPLATE_ASSEMBLE_XID" val="60656e884054ed1e2fb7fae5"/>
  <p:tag name="KSO_WM_TEMPLATE_ASSEMBLE_GROUPID" val="60656e884054ed1e2fb7fae5"/>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9027_1*i*8"/>
  <p:tag name="KSO_WM_TEMPLATE_CATEGORY" val="diagram"/>
  <p:tag name="KSO_WM_TEMPLATE_INDEX" val="20209027"/>
  <p:tag name="KSO_WM_UNIT_LAYERLEVEL" val="1"/>
  <p:tag name="KSO_WM_TAG_VERSION" val="1.0"/>
  <p:tag name="KSO_WM_BEAUTIFY_FLAG" val="#wm#"/>
  <p:tag name="KSO_WM_UNIT_SM_LIMIT_TYPE" val="2"/>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
  <p:tag name="KSO_WM_TEMPLATE_ASSEMBLE_XID" val="60656e884054ed1e2fb7fae5"/>
  <p:tag name="KSO_WM_TEMPLATE_ASSEMBLE_GROUPID" val="60656e884054ed1e2fb7fae5"/>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9027_1*i*9"/>
  <p:tag name="KSO_WM_TEMPLATE_CATEGORY" val="diagram"/>
  <p:tag name="KSO_WM_TEMPLATE_INDEX" val="20209027"/>
  <p:tag name="KSO_WM_UNIT_LAYERLEVEL" val="1"/>
  <p:tag name="KSO_WM_TAG_VERSION" val="1.0"/>
  <p:tag name="KSO_WM_BEAUTIFY_FLAG" val="#wm#"/>
  <p:tag name="KSO_WM_UNIT_SM_LIMIT_TYPE" val="2"/>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
  <p:tag name="KSO_WM_TEMPLATE_ASSEMBLE_XID" val="60656e884054ed1e2fb7fae5"/>
  <p:tag name="KSO_WM_TEMPLATE_ASSEMBLE_GROUPID" val="60656e884054ed1e2fb7fae5"/>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9027_1*i*10"/>
  <p:tag name="KSO_WM_TEMPLATE_CATEGORY" val="diagram"/>
  <p:tag name="KSO_WM_TEMPLATE_INDEX" val="20209027"/>
  <p:tag name="KSO_WM_UNIT_LAYERLEVEL" val="1"/>
  <p:tag name="KSO_WM_TAG_VERSION" val="1.0"/>
  <p:tag name="KSO_WM_BEAUTIFY_FLAG" val="#wm#"/>
  <p:tag name="KSO_WM_UNIT_BLOCK" val="0"/>
  <p:tag name="KSO_WM_UNIT_SM_LIMIT_TYPE" val="0"/>
  <p:tag name="KSO_WM_UNIT_DEC_AREA_ID" val="796d4c5d79024a6fa39031a9bfd20879"/>
  <p:tag name="KSO_WM_UNIT_DECORATE_INFO" val="{&quot;DecorateInfoH&quot;:{&quot;IsAbs&quot;:true},&quot;DecorateInfoW&quot;:{&quot;IsAbs&quot;:true},&quot;DecorateInfoX&quot;:{&quot;IsAbs&quot;:true,&quot;Pos&quot;:1},&quot;DecorateInfoY&quot;:{&quot;IsAbs&quot;:true,&quot;Pos&quot;:1},&quot;ReferentInfo&quot;:{&quot;Id&quot;:&quot;90cd5c9336b14c6191af33c1eb4fc633&quot;,&quot;X&quot;:{&quot;Pos&quot;:1},&quot;Y&quot;:{&quot;Pos&quot;:2}},&quot;whChangeMode&quot;:0}"/>
  <p:tag name="KSO_WM_CHIP_GROUPID" val="5efd9ea781ee359a788b1dff"/>
  <p:tag name="KSO_WM_CHIP_XID" val="5efd9ea781ee359a788b1e00"/>
  <p:tag name="KSO_WM_UNIT_LINE_FORE_SCHEMECOLOR_INDEX_BRIGHTNESS" val="-0.25"/>
  <p:tag name="KSO_WM_UNIT_LINE_FORE_SCHEMECOLOR_INDEX" val="14"/>
  <p:tag name="KSO_WM_UNIT_LINE_FILL_TYPE" val="2"/>
  <p:tag name="KSO_WM_TEMPLATE_ASSEMBLE_XID" val="60656e884054ed1e2fb7fae5"/>
  <p:tag name="KSO_WM_TEMPLATE_ASSEMBLE_GROUPID" val="60656e884054ed1e2fb7fae5"/>
</p:tagLst>
</file>

<file path=ppt/tags/tag399.xml><?xml version="1.0" encoding="utf-8"?>
<p:tagLst xmlns:p="http://schemas.openxmlformats.org/presentationml/2006/mai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9027_1*a*1"/>
  <p:tag name="KSO_WM_TEMPLATE_CATEGORY" val="diagram"/>
  <p:tag name="KSO_WM_TEMPLATE_INDEX" val="20209027"/>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0cd5c9336b14c6191af33c1eb4fc63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559f90eacc414bfd8483dbdaf2cea92f"/>
  <p:tag name="KSO_WM_UNIT_SUPPORT_BIG_FONT" val="1"/>
  <p:tag name="KSO_WM_UNIT_TEXT_FILL_FORE_SCHEMECOLOR_INDEX_BRIGHTNESS" val="0"/>
  <p:tag name="KSO_WM_UNIT_TEXT_FILL_FORE_SCHEMECOLOR_INDEX" val="13"/>
  <p:tag name="KSO_WM_UNIT_TEXT_FILL_TYPE" val="1"/>
  <p:tag name="KSO_WM_TEMPLATE_ASSEMBLE_XID" val="60656e884054ed1e2fb7fae5"/>
  <p:tag name="KSO_WM_TEMPLATE_ASSEMBLE_GROUPID" val="60656e884054ed1e2fb7fae5"/>
</p:tagLst>
</file>

<file path=ppt/tags/tag4.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40.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400.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31"/>
  <p:tag name="KSO_WM_UNIT_HIGHLIGHT" val="0"/>
  <p:tag name="KSO_WM_UNIT_COMPATIBLE" val="0"/>
  <p:tag name="KSO_WM_UNIT_DIAGRAM_ISNUMVISUAL" val="0"/>
  <p:tag name="KSO_WM_UNIT_DIAGRAM_ISREFERUNIT" val="0"/>
  <p:tag name="KSO_WM_UNIT_TYPE" val="h_a"/>
  <p:tag name="KSO_WM_UNIT_INDEX" val="1_1"/>
  <p:tag name="KSO_WM_UNIT_ID" val="diagram20209027_1*h_a*1_1"/>
  <p:tag name="KSO_WM_TEMPLATE_CATEGORY" val="diagram"/>
  <p:tag name="KSO_WM_TEMPLATE_INDEX" val="20209027"/>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206f0b5cdeb34d0290d9e7644613c56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710282c5ee3c45db8d6bed025690a1be"/>
  <p:tag name="KSO_WM_UNIT_SUPPORT_BIG_FONT" val="1"/>
  <p:tag name="KSO_WM_UNIT_TEXT_FILL_FORE_SCHEMECOLOR_INDEX_BRIGHTNESS" val="0"/>
  <p:tag name="KSO_WM_UNIT_TEXT_FILL_FORE_SCHEMECOLOR_INDEX" val="13"/>
  <p:tag name="KSO_WM_UNIT_TEXT_FILL_TYPE" val="1"/>
  <p:tag name="KSO_WM_TEMPLATE_ASSEMBLE_XID" val="60656e884054ed1e2fb7fae5"/>
  <p:tag name="KSO_WM_TEMPLATE_ASSEMBLE_GROUPID" val="60656e884054ed1e2fb7fae5"/>
</p:tagLst>
</file>

<file path=ppt/tags/tag401.xml><?xml version="1.0" encoding="utf-8"?>
<p:tagLst xmlns:p="http://schemas.openxmlformats.org/presentationml/2006/main">
  <p:tag name="KSO_WM_UNIT_TEX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h_f"/>
  <p:tag name="KSO_WM_UNIT_INDEX" val="1_1"/>
  <p:tag name="KSO_WM_UNIT_ID" val="diagram20209027_1*h_f*1_1"/>
  <p:tag name="KSO_WM_TEMPLATE_CATEGORY" val="diagram"/>
  <p:tag name="KSO_WM_TEMPLATE_INDEX" val="20209027"/>
  <p:tag name="KSO_WM_UNIT_LAYERLEVEL" val="1_1"/>
  <p:tag name="KSO_WM_TAG_VERSION" val="1.0"/>
  <p:tag name="KSO_WM_BEAUTIFY_FLAG" val="#wm#"/>
  <p:tag name="KSO_WM_UNIT_SUBTYPE" val="a"/>
  <p:tag name="KSO_WM_UNIT_DEFAULT_FONT" val="14;20;2"/>
  <p:tag name="KSO_WM_UNIT_BLOCK" val="0"/>
  <p:tag name="KSO_WM_UNIT_VALUE" val="93"/>
  <p:tag name="KSO_WM_UNIT_SHOW_EDIT_AREA_INDICATION" val="1"/>
  <p:tag name="KSO_WM_CHIP_GROUPID" val="5e6b05b36848fb12bee65ad8"/>
  <p:tag name="KSO_WM_CHIP_XID" val="5e6b05b36848fb12bee65ada"/>
  <p:tag name="KSO_WM_UNIT_DEC_AREA_ID" val="c23f97c5df9447bdb9fb56161133cd6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710282c5ee3c45db8d6bed025690a1be"/>
  <p:tag name="KSO_WM_UNIT_SUPPORT_BIG_FONT" val="1"/>
  <p:tag name="KSO_WM_UNIT_TEXT_FILL_FORE_SCHEMECOLOR_INDEX_BRIGHTNESS" val="0.25"/>
  <p:tag name="KSO_WM_UNIT_TEXT_FILL_FORE_SCHEMECOLOR_INDEX" val="13"/>
  <p:tag name="KSO_WM_UNIT_TEXT_FILL_TYPE" val="1"/>
  <p:tag name="KSO_WM_TEMPLATE_ASSEMBLE_XID" val="60656e884054ed1e2fb7fae5"/>
  <p:tag name="KSO_WM_TEMPLATE_ASSEMBLE_GROUPID" val="60656e884054ed1e2fb7fae5"/>
</p:tagLst>
</file>

<file path=ppt/tags/tag402.xml><?xml version="1.0" encoding="utf-8"?>
<p:tagLst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id&quot;:&quot;2021-04-01T15:04:54&quot;,&quot;maxSize&quot;:{&quot;size1&quot;:42.41394802376076},&quot;minSize&quot;:{&quot;size1&quot;:33.513948023760761},&quot;normalSize&quot;:{&quot;size1&quot;:34.536355431168168},&quot;subLayout&quot;:[{&quot;id&quot;:&quot;2021-04-01T15:04:54&quot;,&quot;margin&quot;:{&quot;bottom&quot;:0,&quot;left&quot;:5.5029997825622559,&quot;right&quot;:5.9270000457763672,&quot;top&quot;:3.809999942779541},&quot;type&quot;:0},{&quot;id&quot;:&quot;2021-04-01T15:04:54&quot;,&quot;margin&quot;:{&quot;bottom&quot;:3.3870000839233398,&quot;left&quot;:5.5029997825622559,&quot;right&quot;:5.9270000457763672,&quot;top&quot;:1.6929999589920044},&quot;maxSize&quot;:{&quot;size1&quot;:46.551229192618749},&quot;minSize&quot;:{&quot;size1&quot;:30.651229192618747},&quot;normalSize&quot;:{&quot;size1&quot;:45.379695946018394},&quot;subLayout&quot;:[{&quot;id&quot;:&quot;2021-04-01T15:04:54&quot;,&quot;margin&quot;:{&quot;bottom&quot;:0.046929523348808289,&quot;left&quot;:5.5029997825622559,&quot;right&quot;:5.9270000457763672,&quot;top&quot;:1.6929999589920044},&quot;type&quot;:0},{&quot;id&quot;:&quot;2021-04-01T15:04:54&quot;,&quot;margin&quot;:{&quot;bottom&quot;:3.3870000839233398,&quot;left&quot;:5.5029997825622559,&quot;right&quot;:5.9270000457763672,&quot;top&quot;:0.14886172115802765},&quot;type&quot;:0}],&quot;type&quot;:0}],&quot;type&quot;:0}"/>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f82e8f081cf7470ea5c2568bdc877b2b&quot;,&quot;fill_align&quot;:&quot;lm&quot;,&quot;chip_types&quot;:[&quot;header&quot;]},{&quot;text_align&quot;:&quot;lm&quot;,&quot;text_direction&quot;:&quot;horizontal&quot;,&quot;support_features&quot;:[&quot;collage&quot;,&quot;carousel&quot;],&quot;support_big_font&quot;:true,&quot;fill_id&quot;:&quot;82e4272de7e64849bcefb55c71fcddb0&quot;,&quot;fill_align&quot;:&quot;lm&quot;,&quot;chip_types&quot;:[&quot;text&quot;,&quot;picture&quot;]}]]"/>
  <p:tag name="KSO_WM_SLIDE_ID" val="diagram20209027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635.954*96.7"/>
  <p:tag name="KSO_WM_SLIDE_POSITION" val="156*299.3"/>
  <p:tag name="KSO_WM_TAG_VERSION" val="1.0"/>
  <p:tag name="KSO_WM_BEAUTIFY_FLAG" val="#wm#"/>
  <p:tag name="KSO_WM_TEMPLATE_CATEGORY" val="diagram"/>
  <p:tag name="KSO_WM_TEMPLATE_INDEX" val="20209027"/>
  <p:tag name="KSO_WM_SLIDE_LAYOUT" val="a_h"/>
  <p:tag name="KSO_WM_SLIDE_LAYOUT_CNT" val="1_1"/>
  <p:tag name="KSO_WM_CHIP_XID" val="5efd9ea781ee359a788b1e00"/>
  <p:tag name="KSO_WM_CHIP_DECFILLPROP" val="[]"/>
  <p:tag name="KSO_WM_SLIDE_BACKGROUND" val="[&quot;general&quot;]"/>
  <p:tag name="KSO_WM_CHIP_GROUPID" val="5efd9ea781ee359a788b1dff"/>
  <p:tag name="KSO_WM_SLIDE_BK_DARK_LIGHT" val="2"/>
  <p:tag name="KSO_WM_SLIDE_BACKGROUND_TYPE" val="general"/>
  <p:tag name="KSO_WM_SLIDE_SUPPORT_FEATURE_TYPE" val="0"/>
  <p:tag name="KSO_WM_TEMPLATE_ASSEMBLE_XID" val="60656e884054ed1e2fb7fae5"/>
  <p:tag name="KSO_WM_TEMPLATE_ASSEMBLE_GROUPID" val="60656e884054ed1e2fb7fae5"/>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69_1*i*1"/>
  <p:tag name="KSO_WM_TEMPLATE_CATEGORY" val="diagram"/>
  <p:tag name="KSO_WM_TEMPLATE_INDEX" val="20194769"/>
  <p:tag name="KSO_WM_UNIT_LAYERLEVEL" val="1"/>
  <p:tag name="KSO_WM_TAG_VERSION" val="1.0"/>
  <p:tag name="KSO_WM_BEAUTIFY_FLAG" val="#wm#"/>
  <p:tag name="KSO_WM_UNIT_FILL_FORE_SCHEMECOLOR_INDEX_BRIGHTNESS" val="0"/>
  <p:tag name="KSO_WM_UNIT_FILL_FORE_SCHEMECOLOR_INDEX" val="5"/>
  <p:tag name="KSO_WM_UNIT_FILL_BACK_SCHEMECOLOR_INDEX_BRIGHTNESS" val="-0.05"/>
  <p:tag name="KSO_WM_UNIT_FILL_BACK_SCHEMECOLOR_INDEX" val="14"/>
  <p:tag name="KSO_WM_UNIT_FILL_TYPE" val="2"/>
  <p:tag name="KSO_WM_UNIT_TEXT_FILL_FORE_SCHEMECOLOR_INDEX_BRIGHTNESS" val="0"/>
  <p:tag name="KSO_WM_UNIT_TEXT_FILL_FORE_SCHEMECOLOR_INDEX" val="2"/>
  <p:tag name="KSO_WM_UNIT_TEXT_FILL_TYPE" val="1"/>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69_1*i*2"/>
  <p:tag name="KSO_WM_TEMPLATE_CATEGORY" val="diagram"/>
  <p:tag name="KSO_WM_TEMPLATE_INDEX" val="20194769"/>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69_1*i*3"/>
  <p:tag name="KSO_WM_TEMPLATE_CATEGORY" val="diagram"/>
  <p:tag name="KSO_WM_TEMPLATE_INDEX" val="20194769"/>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5"/>
  <p:tag name="KSO_WM_UNIT_SHADOW_SCHEMECOLOR_INDEX" val="13"/>
  <p:tag name="KSO_WM_UNIT_TEXT_FILL_FORE_SCHEMECOLOR_INDEX_BRIGHTNESS" val="0"/>
  <p:tag name="KSO_WM_UNIT_TEXT_FILL_FORE_SCHEMECOLOR_INDEX" val="14"/>
  <p:tag name="KSO_WM_UNIT_TEXT_FILL_TYPE" val="1"/>
</p:tagLst>
</file>

<file path=ppt/tags/tag406.xml><?xml version="1.0" encoding="utf-8"?>
<p:tagLst xmlns:p="http://schemas.openxmlformats.org/presentationml/2006/main">
  <p:tag name="KSO_WM_UNIT_ISCONTENTSTITLE" val="0"/>
  <p:tag name="KSO_WM_UNIT_NOCLEAR" val="0"/>
  <p:tag name="KSO_WM_UNIT_VALUE" val="23"/>
  <p:tag name="KSO_WM_UNIT_HIGHLIGHT" val="0"/>
  <p:tag name="KSO_WM_UNIT_COMPATIBLE" val="0"/>
  <p:tag name="KSO_WM_UNIT_DIAGRAM_ISNUMVISUAL" val="0"/>
  <p:tag name="KSO_WM_UNIT_DIAGRAM_ISREFERUNIT" val="0"/>
  <p:tag name="KSO_WM_UNIT_TYPE" val="a"/>
  <p:tag name="KSO_WM_UNIT_INDEX" val="1"/>
  <p:tag name="KSO_WM_UNIT_ID" val="diagram20194769_1*a*1"/>
  <p:tag name="KSO_WM_TEMPLATE_CATEGORY" val="diagram"/>
  <p:tag name="KSO_WM_TEMPLATE_INDEX" val="20194769"/>
  <p:tag name="KSO_WM_UNIT_LAYERLEVEL" val="1"/>
  <p:tag name="KSO_WM_TAG_VERSION" val="1.0"/>
  <p:tag name="KSO_WM_BEAUTIFY_FLAG" val="#wm#"/>
  <p:tag name="KSO_WM_UNIT_PRESET_TEXT" val="单击此处添加标题"/>
  <p:tag name="KSO_WM_UNIT_ISNUMDGMTITLE" val="0"/>
  <p:tag name="KSO_WM_UNIT_TEXT_FILL_FORE_SCHEMECOLOR_INDEX_BRIGHTNESS" val="0.15"/>
  <p:tag name="KSO_WM_UNIT_TEXT_FILL_FORE_SCHEMECOLOR_INDEX" val="13"/>
  <p:tag name="KSO_WM_UNIT_TEXT_FILL_TYPE" val="1"/>
</p:tagLst>
</file>

<file path=ppt/tags/tag407.xml><?xml version="1.0" encoding="utf-8"?>
<p:tagLst xmlns:p="http://schemas.openxmlformats.org/presentationml/2006/main">
  <p:tag name="KSO_WM_UNIT_TEXT_PART_ID_V2" val="d-4-2"/>
  <p:tag name="KSO_WM_UNIT_COLOR_SCHEME_SHAPE_ID" val="15"/>
  <p:tag name="KSO_WM_UNIT_COLOR_SCHEME_PARENT_PAGE" val="0_1"/>
  <p:tag name="KSO_WM_UNIT_PRESET_TEXT" val="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69_1*f*1"/>
  <p:tag name="KSO_WM_TEMPLATE_CATEGORY" val="diagram"/>
  <p:tag name="KSO_WM_TEMPLATE_INDEX" val="20194769"/>
  <p:tag name="KSO_WM_UNIT_LAYERLEVEL" val="1"/>
  <p:tag name="KSO_WM_TAG_VERSION" val="1.0"/>
  <p:tag name="KSO_WM_BEAUTIFY_FLAG" val="#wm#"/>
  <p:tag name="KSO_WM_UNIT_SUBTYPE" val="a"/>
  <p:tag name="KSO_WM_UNIT_TEXT_FILL_FORE_SCHEMECOLOR_INDEX_BRIGHTNESS" val="0.15"/>
  <p:tag name="KSO_WM_UNIT_TEXT_FILL_FORE_SCHEMECOLOR_INDEX" val="13"/>
  <p:tag name="KSO_WM_UNIT_TEXT_FILL_TYPE" val="1"/>
</p:tagLst>
</file>

<file path=ppt/tags/tag408.xml><?xml version="1.0" encoding="utf-8"?>
<p:tagLst xmlns:p="http://schemas.openxmlformats.org/presentationml/2006/main">
  <p:tag name="KSO_WM_SLIDE_COLORSCHEME_VERSION" val="3.2"/>
  <p:tag name="KSO_WM_SLIDE_ID" val="diagram20194769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6*684"/>
  <p:tag name="KSO_WM_SLIDE_POSITION" val="43*0"/>
  <p:tag name="KSO_WM_TAG_VERSION" val="1.0"/>
  <p:tag name="KSO_WM_BEAUTIFY_FLAG" val="#wm#"/>
  <p:tag name="KSO_WM_TEMPLATE_CATEGORY" val="diagram"/>
  <p:tag name="KSO_WM_TEMPLATE_INDEX" val="20194769"/>
  <p:tag name="KSO_WM_SLIDE_LAYOUT" val="a_f"/>
  <p:tag name="KSO_WM_SLIDE_LAYOUT_CNT" val="1_1"/>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8658_1*i*4"/>
  <p:tag name="KSO_WM_TEMPLATE_CATEGORY" val="diagram"/>
  <p:tag name="KSO_WM_TEMPLATE_INDEX" val="20198658"/>
  <p:tag name="KSO_WM_UNIT_LAYERLEVEL" val="1"/>
  <p:tag name="KSO_WM_TAG_VERSION" val="1.0"/>
  <p:tag name="KSO_WM_BEAUTIFY_FLAG" val="#wm#"/>
  <p:tag name="KSO_WM_UNIT_FILL_FORE_SCHEMECOLOR_INDEX_BRIGHTNESS" val="-0.05"/>
  <p:tag name="KSO_WM_UNIT_FILL_FORE_SCHEMECOLOR_INDEX" val="14"/>
  <p:tag name="KSO_WM_UNIT_FILL_TYPE" val="1"/>
</p:tagLst>
</file>

<file path=ppt/tags/tag41.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8658_1*i*5"/>
  <p:tag name="KSO_WM_TEMPLATE_CATEGORY" val="diagram"/>
  <p:tag name="KSO_WM_TEMPLATE_INDEX" val="20198658"/>
  <p:tag name="KSO_WM_UNIT_LAYERLEVEL" val="1"/>
  <p:tag name="KSO_WM_TAG_VERSION" val="1.0"/>
  <p:tag name="KSO_WM_BEAUTIFY_FLAG" val="#wm#"/>
  <p:tag name="KSO_WM_UNIT_FILL_FORE_SCHEMECOLOR_INDEX_BRIGHTNESS" val="-0.05"/>
  <p:tag name="KSO_WM_UNIT_FILL_FORE_SCHEMECOLOR_INDEX" val="14"/>
  <p:tag name="KSO_WM_UNIT_FILL_TYPE" val="1"/>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8658_1*i*1"/>
  <p:tag name="KSO_WM_TEMPLATE_CATEGORY" val="diagram"/>
  <p:tag name="KSO_WM_TEMPLATE_INDEX" val="20198658"/>
  <p:tag name="KSO_WM_UNIT_LAYERLEVEL" val="1"/>
  <p:tag name="KSO_WM_TAG_VERSION" val="1.0"/>
  <p:tag name="KSO_WM_BEAUTIFY_FLAG" val="#wm#"/>
  <p:tag name="KSO_WM_UNIT_LINE_FORE_SCHEMECOLOR_INDEX_BRIGHTNESS" val="-0.25"/>
  <p:tag name="KSO_WM_UNIT_LINE_FORE_SCHEMECOLOR_INDEX" val="14"/>
  <p:tag name="KSO_WM_UNIT_LINE_FILL_TYPE" val="2"/>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8658_1*i*9"/>
  <p:tag name="KSO_WM_TEMPLATE_CATEGORY" val="diagram"/>
  <p:tag name="KSO_WM_TEMPLATE_INDEX" val="20198658"/>
  <p:tag name="KSO_WM_UNIT_LAYERLEVEL" val="1"/>
  <p:tag name="KSO_WM_TAG_VERSION" val="1.0"/>
  <p:tag name="KSO_WM_BEAUTIFY_FLAG" val="#wm#"/>
  <p:tag name="KSO_WM_UNIT_LINE_FORE_SCHEMECOLOR_INDEX_BRIGHTNESS" val="-0.25"/>
  <p:tag name="KSO_WM_UNIT_LINE_FORE_SCHEMECOLOR_INDEX" val="14"/>
  <p:tag name="KSO_WM_UNIT_LINE_FILL_TYPE" val="2"/>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198658_1*i*10"/>
  <p:tag name="KSO_WM_TEMPLATE_CATEGORY" val="diagram"/>
  <p:tag name="KSO_WM_TEMPLATE_INDEX" val="20198658"/>
  <p:tag name="KSO_WM_UNIT_LAYERLEVEL" val="1"/>
  <p:tag name="KSO_WM_TAG_VERSION" val="1.0"/>
  <p:tag name="KSO_WM_BEAUTIFY_FLAG" val="#wm#"/>
  <p:tag name="KSO_WM_UNIT_LINE_FORE_SCHEMECOLOR_INDEX_BRIGHTNESS" val="-0.25"/>
  <p:tag name="KSO_WM_UNIT_LINE_FORE_SCHEMECOLOR_INDEX" val="14"/>
  <p:tag name="KSO_WM_UNIT_LINE_FILL_TYPE" val="2"/>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198658_1*i*11"/>
  <p:tag name="KSO_WM_TEMPLATE_CATEGORY" val="diagram"/>
  <p:tag name="KSO_WM_TEMPLATE_INDEX" val="20198658"/>
  <p:tag name="KSO_WM_UNIT_LAYERLEVEL" val="1"/>
  <p:tag name="KSO_WM_TAG_VERSION" val="1.0"/>
  <p:tag name="KSO_WM_BEAUTIFY_FLAG" val="#wm#"/>
  <p:tag name="KSO_WM_UNIT_LINE_FORE_SCHEMECOLOR_INDEX_BRIGHTNESS" val="-0.25"/>
  <p:tag name="KSO_WM_UNIT_LINE_FORE_SCHEMECOLOR_INDEX" val="14"/>
  <p:tag name="KSO_WM_UNIT_LINE_FILL_TYPE" val="2"/>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198658_1*i*12"/>
  <p:tag name="KSO_WM_TEMPLATE_CATEGORY" val="diagram"/>
  <p:tag name="KSO_WM_TEMPLATE_INDEX" val="20198658"/>
  <p:tag name="KSO_WM_UNIT_LAYERLEVEL" val="1"/>
  <p:tag name="KSO_WM_TAG_VERSION" val="1.0"/>
  <p:tag name="KSO_WM_BEAUTIFY_FLAG" val="#wm#"/>
  <p:tag name="KSO_WM_UNIT_LINE_FORE_SCHEMECOLOR_INDEX_BRIGHTNESS" val="-0.25"/>
  <p:tag name="KSO_WM_UNIT_LINE_FORE_SCHEMECOLOR_INDEX" val="14"/>
  <p:tag name="KSO_WM_UNIT_LINE_FILL_TYPE" val="2"/>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8658_1*i*2"/>
  <p:tag name="KSO_WM_TEMPLATE_CATEGORY" val="diagram"/>
  <p:tag name="KSO_WM_TEMPLATE_INDEX" val="20198658"/>
  <p:tag name="KSO_WM_UNIT_LAYERLEVEL" val="1"/>
  <p:tag name="KSO_WM_TAG_VERSION" val="1.0"/>
  <p:tag name="KSO_WM_BEAUTIFY_FLAG" val="#wm#"/>
  <p:tag name="KSO_WM_UNIT_LINE_FORE_SCHEMECOLOR_INDEX_BRIGHTNESS" val="-0.25"/>
  <p:tag name="KSO_WM_UNIT_LINE_FORE_SCHEMECOLOR_INDEX" val="14"/>
  <p:tag name="KSO_WM_UNIT_LINE_FILL_TYPE" val="2"/>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8658_1*i*3"/>
  <p:tag name="KSO_WM_TEMPLATE_CATEGORY" val="diagram"/>
  <p:tag name="KSO_WM_TEMPLATE_INDEX" val="20198658"/>
  <p:tag name="KSO_WM_UNIT_LAYERLEVEL" val="1"/>
  <p:tag name="KSO_WM_TAG_VERSION" val="1.0"/>
  <p:tag name="KSO_WM_BEAUTIFY_FLAG" val="#wm#"/>
  <p:tag name="KSO_WM_UNIT_LINE_FORE_SCHEMECOLOR_INDEX_BRIGHTNESS" val="-0.25"/>
  <p:tag name="KSO_WM_UNIT_LINE_FORE_SCHEMECOLOR_INDEX" val="14"/>
  <p:tag name="KSO_WM_UNIT_LINE_FILL_TYPE" val="2"/>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198658_1*i*13"/>
  <p:tag name="KSO_WM_TEMPLATE_CATEGORY" val="diagram"/>
  <p:tag name="KSO_WM_TEMPLATE_INDEX" val="20198658"/>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LINE_FORE_SCHEMECOLOR_INDEX_BRIGHTNESS" val="0.25"/>
  <p:tag name="KSO_WM_UNIT_LINE_FORE_SCHEMECOLOR_INDEX" val="13"/>
  <p:tag name="KSO_WM_UNIT_LINE_FILL_TYPE" val="2"/>
  <p:tag name="KSO_WM_UNIT_SHADOW_SCHEMECOLOR_INDEX_BRIGHTNESS" val="0"/>
  <p:tag name="KSO_WM_UNIT_SHADOW_SCHEMECOLOR_INDEX" val="13"/>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8658_1*i*6"/>
  <p:tag name="KSO_WM_TEMPLATE_CATEGORY" val="diagram"/>
  <p:tag name="KSO_WM_TEMPLATE_INDEX" val="20198658"/>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Lst>
</file>

<file path=ppt/tags/tag42.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8658_1*i*7"/>
  <p:tag name="KSO_WM_TEMPLATE_CATEGORY" val="diagram"/>
  <p:tag name="KSO_WM_TEMPLATE_INDEX" val="20198658"/>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Lst>
</file>

<file path=ppt/tags/tag421.xml><?xml version="1.0" encoding="utf-8"?>
<p:tagLst xmlns:p="http://schemas.openxmlformats.org/presentationml/2006/main">
  <p:tag name="KSO_WM_UNIT_TEXT_PART_ID_V2" val="b-3-1"/>
  <p:tag name="KSO_WM_UNIT_ISCONTENTSTITLE" val="0"/>
  <p:tag name="KSO_WM_UNIT_PRESET_TEXT" val="户外拓展训练目的"/>
  <p:tag name="KSO_WM_UNIT_NOCLEAR" val="0"/>
  <p:tag name="KSO_WM_UNIT_VALUE" val="29"/>
  <p:tag name="KSO_WM_UNIT_HIGHLIGHT" val="0"/>
  <p:tag name="KSO_WM_UNIT_COMPATIBLE" val="0"/>
  <p:tag name="KSO_WM_UNIT_DIAGRAM_ISNUMVISUAL" val="0"/>
  <p:tag name="KSO_WM_UNIT_DIAGRAM_ISREFERUNIT" val="0"/>
  <p:tag name="KSO_WM_UNIT_TYPE" val="a"/>
  <p:tag name="KSO_WM_UNIT_INDEX" val="1"/>
  <p:tag name="KSO_WM_UNIT_ID" val="diagram20198658_1*a*1"/>
  <p:tag name="KSO_WM_TEMPLATE_CATEGORY" val="diagram"/>
  <p:tag name="KSO_WM_TEMPLATE_INDEX" val="20198658"/>
  <p:tag name="KSO_WM_UNIT_LAYERLEVEL" val="1"/>
  <p:tag name="KSO_WM_TAG_VERSION" val="1.0"/>
  <p:tag name="KSO_WM_BEAUTIFY_FLAG" val="#wm#"/>
  <p:tag name="KSO_WM_UNIT_TEXT_FILL_FORE_SCHEMECOLOR_INDEX_BRIGHTNESS" val="0.25"/>
  <p:tag name="KSO_WM_UNIT_TEXT_FILL_FORE_SCHEMECOLOR_INDEX" val="13"/>
  <p:tag name="KSO_WM_UNIT_TEXT_FILL_TYPE" val="1"/>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8658_1*i*8"/>
  <p:tag name="KSO_WM_TEMPLATE_CATEGORY" val="diagram"/>
  <p:tag name="KSO_WM_TEMPLATE_INDEX" val="20198658"/>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423.xml><?xml version="1.0" encoding="utf-8"?>
<p:tagLst xmlns:p="http://schemas.openxmlformats.org/presentationml/2006/main">
  <p:tag name="KSO_WM_UNIT_PRESET_TEXT" val="户外拓展训练通常利用崇山峻岭、翰海大川等自然环境，通过精心设计的活动达到&quot;磨练意志、陶冶情操、完善人格、熔炼团队&quot;的拓展培训目的。"/>
  <p:tag name="KSO_WM_UNIT_NOCLEAR" val="0"/>
  <p:tag name="KSO_WM_UNIT_VALUE" val="217"/>
  <p:tag name="KSO_WM_UNIT_HIGHLIGHT" val="0"/>
  <p:tag name="KSO_WM_UNIT_COMPATIBLE" val="0"/>
  <p:tag name="KSO_WM_UNIT_DIAGRAM_ISNUMVISUAL" val="0"/>
  <p:tag name="KSO_WM_UNIT_DIAGRAM_ISREFERUNIT" val="0"/>
  <p:tag name="KSO_WM_UNIT_TYPE" val="f"/>
  <p:tag name="KSO_WM_UNIT_INDEX" val="1"/>
  <p:tag name="KSO_WM_UNIT_ID" val="diagram20198658_1*f*1"/>
  <p:tag name="KSO_WM_TEMPLATE_CATEGORY" val="diagram"/>
  <p:tag name="KSO_WM_TEMPLATE_INDEX" val="20198658"/>
  <p:tag name="KSO_WM_UNIT_LAYERLEVEL" val="1"/>
  <p:tag name="KSO_WM_TAG_VERSION" val="1.0"/>
  <p:tag name="KSO_WM_BEAUTIFY_FLAG" val="#wm#"/>
  <p:tag name="KSO_WM_UNIT_TEXT_FILL_FORE_SCHEMECOLOR_INDEX_BRIGHTNESS" val="0.25"/>
  <p:tag name="KSO_WM_UNIT_TEXT_FILL_FORE_SCHEMECOLOR_INDEX" val="13"/>
  <p:tag name="KSO_WM_UNIT_TEXT_FILL_TYPE" val="1"/>
</p:tagLst>
</file>

<file path=ppt/tags/tag424.xml><?xml version="1.0" encoding="utf-8"?>
<p:tagLst xmlns:p="http://schemas.openxmlformats.org/presentationml/2006/main">
  <p:tag name="KSO_WM_SLIDE_ID" val="diagram20198658_1"/>
  <p:tag name="KSO_WM_TEMPLATE_SUBCATEGORY" val="8"/>
  <p:tag name="KSO_WM_TEMPLATE_MASTER_TYPE" val="0"/>
  <p:tag name="KSO_WM_TEMPLATE_COLOR_TYPE" val="1"/>
  <p:tag name="KSO_WM_SLIDE_TYPE" val="text"/>
  <p:tag name="KSO_WM_SLIDE_SUBTYPE" val="pureTxt"/>
  <p:tag name="KSO_WM_SLIDE_ITEM_CNT" val="0"/>
  <p:tag name="KSO_WM_SLIDE_INDEX" val="1"/>
  <p:tag name="KSO_WM_SLIDE_SIZE" val="979*508"/>
  <p:tag name="KSO_WM_SLIDE_POSITION" val="-19*0"/>
  <p:tag name="KSO_WM_TAG_VERSION" val="1.0"/>
  <p:tag name="KSO_WM_BEAUTIFY_FLAG" val="#wm#"/>
  <p:tag name="KSO_WM_TEMPLATE_CATEGORY" val="diagram"/>
  <p:tag name="KSO_WM_TEMPLATE_INDEX" val="20198658"/>
  <p:tag name="KSO_WM_SLIDE_LAYOUT" val="a_f"/>
  <p:tag name="KSO_WM_SLIDE_LAYOUT_CNT" val="1_1"/>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4027_1*i*9"/>
  <p:tag name="KSO_WM_TEMPLATE_CATEGORY" val="diagram"/>
  <p:tag name="KSO_WM_TEMPLATE_INDEX" val="20204027"/>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26.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4027_1*a*1"/>
  <p:tag name="KSO_WM_TEMPLATE_CATEGORY" val="diagram"/>
  <p:tag name="KSO_WM_TEMPLATE_INDEX" val="20204027"/>
  <p:tag name="KSO_WM_UNIT_LAYERLEVEL" val="1"/>
  <p:tag name="KSO_WM_TAG_VERSION" val="1.0"/>
  <p:tag name="KSO_WM_BEAUTIFY_FLAG" val="#wm#"/>
  <p:tag name="KSO_WM_UNIT_PRESET_TEXT" val="单击此处添加标题"/>
  <p:tag name="KSO_WM_UNIT_ISNUMDGMTITLE" val="0"/>
  <p:tag name="KSO_WM_UNIT_TEXT_FILL_FORE_SCHEMECOLOR_INDEX_BRIGHTNESS" val="0.15"/>
  <p:tag name="KSO_WM_UNIT_TEXT_FILL_FORE_SCHEMECOLOR_INDEX" val="13"/>
  <p:tag name="KSO_WM_UNIT_TEXT_FILL_TYPE" val="1"/>
</p:tagLst>
</file>

<file path=ppt/tags/tag427.xml><?xml version="1.0" encoding="utf-8"?>
<p:tagLst xmlns:p="http://schemas.openxmlformats.org/presentationml/2006/main">
  <p:tag name="KSO_WM_UNIT_NOCLEAR" val="0"/>
  <p:tag name="KSO_WM_UNIT_VALUE" val="75"/>
  <p:tag name="KSO_WM_UNIT_HIGHLIGHT" val="0"/>
  <p:tag name="KSO_WM_UNIT_COMPATIBLE" val="0"/>
  <p:tag name="KSO_WM_UNIT_DIAGRAM_ISNUMVISUAL" val="0"/>
  <p:tag name="KSO_WM_UNIT_DIAGRAM_ISREFERUNIT" val="0"/>
  <p:tag name="KSO_WM_UNIT_TYPE" val="f"/>
  <p:tag name="KSO_WM_UNIT_INDEX" val="1"/>
  <p:tag name="KSO_WM_UNIT_ID" val="diagram20204027_1*f*1"/>
  <p:tag name="KSO_WM_TEMPLATE_CATEGORY" val="diagram"/>
  <p:tag name="KSO_WM_TEMPLATE_INDEX" val="20204027"/>
  <p:tag name="KSO_WM_UNIT_LAYERLEVEL" val="1"/>
  <p:tag name="KSO_WM_TAG_VERSION" val="1.0"/>
  <p:tag name="KSO_WM_BEAUTIFY_FLAG" val="#wm#"/>
  <p:tag name="KSO_WM_UNIT_PRESET_TEXT" val="点击此处添加正文，文字是您思想的提炼，为了演示发布的良好效果，请言简意赅的阐述您的观点。"/>
  <p:tag name="KSO_WM_UNIT_SUBTYPE" val="a"/>
  <p:tag name="KSO_WM_UNIT_TEXT_FILL_FORE_SCHEMECOLOR_INDEX_BRIGHTNESS" val="0"/>
  <p:tag name="KSO_WM_UNIT_TEXT_FILL_FORE_SCHEMECOLOR_INDEX" val="14"/>
  <p:tag name="KSO_WM_UNIT_TEXT_FILL_TYPE" val="1"/>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7_1*i*1"/>
  <p:tag name="KSO_WM_TEMPLATE_CATEGORY" val="diagram"/>
  <p:tag name="KSO_WM_TEMPLATE_INDEX" val="20204027"/>
  <p:tag name="KSO_WM_UNIT_LAYERLEVEL" val="1"/>
  <p:tag name="KSO_WM_TAG_VERSION" val="1.0"/>
  <p:tag name="KSO_WM_BEAUTIFY_FLAG" val="#wm#"/>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27_1*i*2"/>
  <p:tag name="KSO_WM_TEMPLATE_CATEGORY" val="diagram"/>
  <p:tag name="KSO_WM_TEMPLATE_INDEX" val="20204027"/>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3.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4027_1*i*3"/>
  <p:tag name="KSO_WM_TEMPLATE_CATEGORY" val="diagram"/>
  <p:tag name="KSO_WM_TEMPLATE_INDEX" val="20204027"/>
  <p:tag name="KSO_WM_UNIT_LAYERLEVEL" val="1"/>
  <p:tag name="KSO_WM_TAG_VERSION" val="1.0"/>
  <p:tag name="KSO_WM_BEAUTIFY_FLAG" val="#wm#"/>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4027_1*i*4"/>
  <p:tag name="KSO_WM_TEMPLATE_CATEGORY" val="diagram"/>
  <p:tag name="KSO_WM_TEMPLATE_INDEX" val="20204027"/>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4027_1*i*5"/>
  <p:tag name="KSO_WM_TEMPLATE_CATEGORY" val="diagram"/>
  <p:tag name="KSO_WM_TEMPLATE_INDEX" val="20204027"/>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4027_1*i*6"/>
  <p:tag name="KSO_WM_TEMPLATE_CATEGORY" val="diagram"/>
  <p:tag name="KSO_WM_TEMPLATE_INDEX" val="20204027"/>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4027_1*i*7"/>
  <p:tag name="KSO_WM_TEMPLATE_CATEGORY" val="diagram"/>
  <p:tag name="KSO_WM_TEMPLATE_INDEX" val="20204027"/>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4027_1*i*8"/>
  <p:tag name="KSO_WM_TEMPLATE_CATEGORY" val="diagram"/>
  <p:tag name="KSO_WM_TEMPLATE_INDEX" val="20204027"/>
  <p:tag name="KSO_WM_UNIT_LAYERLEVEL" val="1"/>
  <p:tag name="KSO_WM_TAG_VERSION" val="1.0"/>
  <p:tag name="KSO_WM_BEAUTIFY_FLAG" val="#wm#"/>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36.xml><?xml version="1.0" encoding="utf-8"?>
<p:tagLst xmlns:p="http://schemas.openxmlformats.org/presentationml/2006/main">
  <p:tag name="KSO_WM_SLIDE_ID" val="diagram20204027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59*487"/>
  <p:tag name="KSO_WM_SLIDE_POSITION" val="0*18"/>
  <p:tag name="KSO_WM_TAG_VERSION" val="1.0"/>
  <p:tag name="KSO_WM_BEAUTIFY_FLAG" val="#wm#"/>
  <p:tag name="KSO_WM_TEMPLATE_CATEGORY" val="diagram"/>
  <p:tag name="KSO_WM_TEMPLATE_INDEX" val="20204027"/>
  <p:tag name="KSO_WM_SLIDE_LAYOUT" val="a_f"/>
  <p:tag name="KSO_WM_SLIDE_LAYOUT_CNT" val="1_1"/>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67_1*i*1"/>
  <p:tag name="KSO_WM_TEMPLATE_CATEGORY" val="diagram"/>
  <p:tag name="KSO_WM_TEMPLATE_INDEX" val="20203667"/>
  <p:tag name="KSO_WM_UNIT_LAYERLEVEL" val="1"/>
  <p:tag name="KSO_WM_TAG_VERSION" val="1.0"/>
  <p:tag name="KSO_WM_BEAUTIFY_FLAG" val="#wm#"/>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67_1*i*2"/>
  <p:tag name="KSO_WM_TEMPLATE_CATEGORY" val="diagram"/>
  <p:tag name="KSO_WM_TEMPLATE_INDEX" val="20203667"/>
  <p:tag name="KSO_WM_UNIT_LAYERLEVEL" val="1"/>
  <p:tag name="KSO_WM_TAG_VERSION" val="1.0"/>
  <p:tag name="KSO_WM_BEAUTIFY_FLAG" val="#wm#"/>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67_1*i*3"/>
  <p:tag name="KSO_WM_TEMPLATE_CATEGORY" val="diagram"/>
  <p:tag name="KSO_WM_TEMPLATE_INDEX" val="20203667"/>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4.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440.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67_1*a*1"/>
  <p:tag name="KSO_WM_TEMPLATE_CATEGORY" val="diagram"/>
  <p:tag name="KSO_WM_TEMPLATE_INDEX" val="20203667"/>
  <p:tag name="KSO_WM_UNIT_LAYERLEVEL" val="1"/>
  <p:tag name="KSO_WM_TAG_VERSION" val="1.0"/>
  <p:tag name="KSO_WM_BEAUTIFY_FLAG" val="#wm#"/>
  <p:tag name="KSO_WM_UNIT_PRESET_TEXT" val="单击此处添加大标题内容"/>
  <p:tag name="KSO_WM_UNIT_TEXT_FILL_FORE_SCHEMECOLOR_INDEX_BRIGHTNESS" val="0"/>
  <p:tag name="KSO_WM_UNIT_TEXT_FILL_FORE_SCHEMECOLOR_INDEX" val="14"/>
  <p:tag name="KSO_WM_UNIT_TEXT_FILL_TYPE" val="1"/>
</p:tagLst>
</file>

<file path=ppt/tags/tag441.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67_1*f*1"/>
  <p:tag name="KSO_WM_TEMPLATE_CATEGORY" val="diagram"/>
  <p:tag name="KSO_WM_TEMPLATE_INDEX" val="20203667"/>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TEXT_FILL_FORE_SCHEMECOLOR_INDEX_BRIGHTNESS" val="0.05"/>
  <p:tag name="KSO_WM_UNIT_TEXT_FILL_FORE_SCHEMECOLOR_INDEX" val="13"/>
  <p:tag name="KSO_WM_UNIT_TEXT_FILL_TYPE" val="1"/>
</p:tagLst>
</file>

<file path=ppt/tags/tag442.xml><?xml version="1.0" encoding="utf-8"?>
<p:tagLst xmlns:p="http://schemas.openxmlformats.org/presentationml/2006/main">
  <p:tag name="KSO_WM_SLIDE_COLORSCHEME_VERSION" val="3.2"/>
  <p:tag name="KSO_WM_SLIDE_ID" val="diagram20203667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59*540"/>
  <p:tag name="KSO_WM_SLIDE_POSITION" val="0*0"/>
  <p:tag name="KSO_WM_TAG_VERSION" val="1.0"/>
  <p:tag name="KSO_WM_BEAUTIFY_FLAG" val="#wm#"/>
  <p:tag name="KSO_WM_TEMPLATE_CATEGORY" val="diagram"/>
  <p:tag name="KSO_WM_TEMPLATE_INDEX" val="20203667"/>
  <p:tag name="KSO_WM_SLIDE_LAYOUT" val="a_f"/>
  <p:tag name="KSO_WM_SLIDE_LAYOUT_CNT" val="1_1"/>
</p:tagLst>
</file>

<file path=ppt/tags/tag443.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0984_3*i*1"/>
  <p:tag name="KSO_WM_UNIT_LAYERLEVEL" val="1"/>
  <p:tag name="KSO_WM_TAG_VERSION" val="1.0"/>
  <p:tag name="KSO_WM_BEAUTIFY_FLAG" val="#wm#"/>
  <p:tag name="KSO_WM_DIAGRAM_GROUP_CODE" val="l1-1"/>
  <p:tag name="KSO_WM_TEMPLATE_CATEGORY" val="custom"/>
  <p:tag name="KSO_WM_TEMPLATE_INDEX" val="20200984"/>
  <p:tag name="KSO_WM_UNIT_FILL_FORE_SCHEMECOLOR_INDEX_1_BRIGHTNESS" val="0"/>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15"/>
  <p:tag name="KSO_WM_UNIT_FILL_FORE_SCHEMECOLOR_INDEX_2_POS" val="0.75"/>
  <p:tag name="KSO_WM_UNIT_FILL_FORE_SCHEMECOLOR_INDEX_2_TRANS" val="0"/>
  <p:tag name="KSO_WM_UNIT_FILL_GRADIENT_TYPE" val="0"/>
  <p:tag name="KSO_WM_UNIT_FILL_GRADIENT_ANGLE" val="0"/>
  <p:tag name="KSO_WM_UNIT_FILL_GRADIENT_Direction" val="3"/>
  <p:tag name="KSO_WM_UNIT_FILL_TYPE" val="3"/>
  <p:tag name="KSO_WM_UNIT_TEXT_FILL_FORE_SCHEMECOLOR_INDEX_BRIGHTNESS" val="0"/>
  <p:tag name="KSO_WM_UNIT_TEXT_FILL_FORE_SCHEMECOLOR_INDEX" val="13"/>
  <p:tag name="KSO_WM_UNIT_TEXT_FILL_TYPE" val="1"/>
  <p:tag name="KSO_WM_UNIT_USESOURCEFORMAT_APPLY" val="1"/>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0984_3*i*2"/>
  <p:tag name="KSO_WM_UNIT_LAYERLEVEL" val="1"/>
  <p:tag name="KSO_WM_TAG_VERSION" val="1.0"/>
  <p:tag name="KSO_WM_BEAUTIFY_FLAG" val="#wm#"/>
  <p:tag name="KSO_WM_DIAGRAM_GROUP_CODE" val="l1-1"/>
  <p:tag name="KSO_WM_TEMPLATE_CATEGORY" val="custom"/>
  <p:tag name="KSO_WM_TEMPLATE_INDEX" val="20200984"/>
  <p:tag name="KSO_WM_UNIT_FILL_FORE_SCHEMECOLOR_INDEX_1_BRIGHTNESS" val="0"/>
  <p:tag name="KSO_WM_UNIT_FILL_FORE_SCHEMECOLOR_INDEX_1" val="6"/>
  <p:tag name="KSO_WM_UNIT_FILL_FORE_SCHEMECOLOR_INDEX_1_POS" val="0"/>
  <p:tag name="KSO_WM_UNIT_FILL_FORE_SCHEMECOLOR_INDEX_1_TRANS" val="0"/>
  <p:tag name="KSO_WM_UNIT_FILL_FORE_SCHEMECOLOR_INDEX_2_BRIGHTNESS" val="0"/>
  <p:tag name="KSO_WM_UNIT_FILL_FORE_SCHEMECOLOR_INDEX_2" val="7"/>
  <p:tag name="KSO_WM_UNIT_FILL_FORE_SCHEMECOLOR_INDEX_2_POS" val="0"/>
  <p:tag name="KSO_WM_UNIT_FILL_FORE_SCHEMECOLOR_INDEX_2_TRANS" val="0"/>
  <p:tag name="KSO_WM_UNIT_FILL_FORE_SCHEMECOLOR_INDEX_3_BRIGHTNESS" val="0"/>
  <p:tag name="KSO_WM_UNIT_FILL_FORE_SCHEMECOLOR_INDEX_3" val="5"/>
  <p:tag name="KSO_WM_UNIT_FILL_FORE_SCHEMECOLOR_INDEX_3_POS" val="0.86"/>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FORE_SCHEMECOLOR_INDEX" val="13"/>
  <p:tag name="KSO_WM_UNIT_TEXT_FILL_TYPE" val="1"/>
  <p:tag name="KSO_WM_UNIT_USESOURCEFORMAT_APPLY" val="1"/>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00984_3*i*3"/>
  <p:tag name="KSO_WM_UNIT_LAYERLEVEL" val="1"/>
  <p:tag name="KSO_WM_TAG_VERSION" val="1.0"/>
  <p:tag name="KSO_WM_BEAUTIFY_FLAG" val="#wm#"/>
  <p:tag name="KSO_WM_DIAGRAM_GROUP_CODE" val="l1-1"/>
  <p:tag name="KSO_WM_TEMPLATE_CATEGORY" val="custom"/>
  <p:tag name="KSO_WM_TEMPLATE_INDEX" val="20200984"/>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00984_3*i*4"/>
  <p:tag name="KSO_WM_UNIT_LAYERLEVEL" val="1"/>
  <p:tag name="KSO_WM_TAG_VERSION" val="1.0"/>
  <p:tag name="KSO_WM_BEAUTIFY_FLAG" val="#wm#"/>
  <p:tag name="KSO_WM_DIAGRAM_GROUP_CODE" val="l1-1"/>
  <p:tag name="KSO_WM_TEMPLATE_CATEGORY" val="custom"/>
  <p:tag name="KSO_WM_TEMPLATE_INDEX" val="20200984"/>
  <p:tag name="KSO_WM_UNIT_FILL_FORE_SCHEMECOLOR_INDEX_1_BRIGHTNESS" val="0"/>
  <p:tag name="KSO_WM_UNIT_FILL_FORE_SCHEMECOLOR_INDEX_1" val="7"/>
  <p:tag name="KSO_WM_UNIT_FILL_FORE_SCHEMECOLOR_INDEX_1_POS" val="0"/>
  <p:tag name="KSO_WM_UNIT_FILL_FORE_SCHEMECOLOR_INDEX_1_TRANS" val="0"/>
  <p:tag name="KSO_WM_UNIT_FILL_FORE_SCHEMECOLOR_INDEX_2_BRIGHTNESS" val="0"/>
  <p:tag name="KSO_WM_UNIT_FILL_FORE_SCHEMECOLOR_INDEX_2" val="15"/>
  <p:tag name="KSO_WM_UNIT_FILL_FORE_SCHEMECOLOR_INDEX_2_POS" val="0.75"/>
  <p:tag name="KSO_WM_UNIT_FILL_FORE_SCHEMECOLOR_INDEX_2_TRANS" val="0"/>
  <p:tag name="KSO_WM_UNIT_FILL_GRADIENT_TYPE" val="0"/>
  <p:tag name="KSO_WM_UNIT_FILL_GRADIENT_ANGLE" val="0"/>
  <p:tag name="KSO_WM_UNIT_FILL_GRADIENT_Direction" val="3"/>
  <p:tag name="KSO_WM_UNIT_FILL_TYPE" val="3"/>
  <p:tag name="KSO_WM_UNIT_TEXT_FILL_FORE_SCHEMECOLOR_INDEX_BRIGHTNESS" val="0"/>
  <p:tag name="KSO_WM_UNIT_TEXT_FILL_FORE_SCHEMECOLOR_INDEX" val="13"/>
  <p:tag name="KSO_WM_UNIT_TEXT_FILL_TYPE" val="1"/>
  <p:tag name="KSO_WM_UNIT_USESOURCEFORMAT_APPLY" val="1"/>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00984_3*i*5"/>
  <p:tag name="KSO_WM_UNIT_LAYERLEVEL" val="1"/>
  <p:tag name="KSO_WM_TAG_VERSION" val="1.0"/>
  <p:tag name="KSO_WM_BEAUTIFY_FLAG" val="#wm#"/>
  <p:tag name="KSO_WM_DIAGRAM_GROUP_CODE" val="l1-1"/>
  <p:tag name="KSO_WM_TEMPLATE_CATEGORY" val="custom"/>
  <p:tag name="KSO_WM_TEMPLATE_INDEX" val="20200984"/>
  <p:tag name="KSO_WM_UNIT_FILL_FORE_SCHEMECOLOR_INDEX_1_BRIGHTNESS" val="0"/>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15"/>
  <p:tag name="KSO_WM_UNIT_FILL_FORE_SCHEMECOLOR_INDEX_2_POS" val="0.75"/>
  <p:tag name="KSO_WM_UNIT_FILL_FORE_SCHEMECOLOR_INDEX_2_TRANS" val="0"/>
  <p:tag name="KSO_WM_UNIT_FILL_GRADIENT_TYPE" val="0"/>
  <p:tag name="KSO_WM_UNIT_FILL_GRADIENT_ANGLE" val="0"/>
  <p:tag name="KSO_WM_UNIT_FILL_GRADIENT_Direction" val="3"/>
  <p:tag name="KSO_WM_UNIT_FILL_TYPE" val="3"/>
  <p:tag name="KSO_WM_UNIT_TEXT_FILL_FORE_SCHEMECOLOR_INDEX_BRIGHTNESS" val="0"/>
  <p:tag name="KSO_WM_UNIT_TEXT_FILL_FORE_SCHEMECOLOR_INDEX" val="13"/>
  <p:tag name="KSO_WM_UNIT_TEXT_FILL_TYPE" val="1"/>
  <p:tag name="KSO_WM_UNIT_USESOURCEFORMAT_APPLY" val="1"/>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custom20200984_3*l_h_i*1_1_1"/>
  <p:tag name="KSO_WM_TEMPLATE_CATEGORY" val="custom"/>
  <p:tag name="KSO_WM_TEMPLATE_INDEX" val="20200984"/>
  <p:tag name="KSO_WM_UNIT_LAYERLEVEL" val="1_1_1"/>
  <p:tag name="KSO_WM_TAG_VERSION" val="1.0"/>
  <p:tag name="KSO_WM_BEAUTIFY_FLAG" val="#wm#"/>
  <p:tag name="KSO_WM_UNIT_FILL_FORE_SCHEMECOLOR_INDEX_1_BRIGHTNESS" val="0"/>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6"/>
  <p:tag name="KSO_WM_UNIT_FILL_FORE_SCHEMECOLOR_INDEX_2_POS" val="1"/>
  <p:tag name="KSO_WM_UNIT_FILL_FORE_SCHEMECOLOR_INDEX_2_TRANS" val="0"/>
  <p:tag name="KSO_WM_UNIT_FILL_GRADIENT_TYPE" val="0"/>
  <p:tag name="KSO_WM_UNIT_FILL_GRADIENT_ANGLE" val="45"/>
  <p:tag name="KSO_WM_UNIT_FILL_GRADIENT_Direction" val="0"/>
  <p:tag name="KSO_WM_UNIT_FILL_TYPE" val="3"/>
  <p:tag name="KSO_WM_UNIT_TEXT_FILL_FORE_SCHEMECOLOR_INDEX_BRIGHTNESS" val="-0.05"/>
  <p:tag name="KSO_WM_UNIT_TEXT_FILL_FORE_SCHEMECOLOR_INDEX" val="14"/>
  <p:tag name="KSO_WM_UNIT_TEXT_FILL_TYPE" val="1"/>
  <p:tag name="KSO_WM_UNIT_USESOURCEFORMAT_APPLY" val="1"/>
</p:tagLst>
</file>

<file path=ppt/tags/tag45.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450.xml><?xml version="1.0" encoding="utf-8"?>
<p:tagLst xmlns:p="http://schemas.openxmlformats.org/presentationml/2006/main">
  <p:tag name="KSO_WM_UNIT_SUBTYPE" val="a"/>
  <p:tag name="KSO_WM_UNIT_PRESET_TEXT" val="点击此处输入正文"/>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0984_3*l_h_f*1_1_1"/>
  <p:tag name="KSO_WM_TEMPLATE_CATEGORY" val="custom"/>
  <p:tag name="KSO_WM_TEMPLATE_INDEX" val="20200984"/>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0984_3*l_h_i*1_3_1"/>
  <p:tag name="KSO_WM_TEMPLATE_CATEGORY" val="custom"/>
  <p:tag name="KSO_WM_TEMPLATE_INDEX" val="20200984"/>
  <p:tag name="KSO_WM_UNIT_LAYERLEVEL" val="1_1_1"/>
  <p:tag name="KSO_WM_TAG_VERSION" val="1.0"/>
  <p:tag name="KSO_WM_BEAUTIFY_FLAG" val="#wm#"/>
  <p:tag name="KSO_WM_UNIT_FILL_FORE_SCHEMECOLOR_INDEX_1_BRIGHTNESS" val="0"/>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6"/>
  <p:tag name="KSO_WM_UNIT_FILL_FORE_SCHEMECOLOR_INDEX_2_POS" val="1"/>
  <p:tag name="KSO_WM_UNIT_FILL_FORE_SCHEMECOLOR_INDEX_2_TRANS" val="0"/>
  <p:tag name="KSO_WM_UNIT_FILL_GRADIENT_TYPE" val="0"/>
  <p:tag name="KSO_WM_UNIT_FILL_GRADIENT_ANGLE" val="45"/>
  <p:tag name="KSO_WM_UNIT_FILL_GRADIENT_Direction" val="0"/>
  <p:tag name="KSO_WM_UNIT_FILL_TYPE" val="3"/>
  <p:tag name="KSO_WM_UNIT_TEXT_FILL_FORE_SCHEMECOLOR_INDEX_BRIGHTNESS" val="-0.05"/>
  <p:tag name="KSO_WM_UNIT_TEXT_FILL_FORE_SCHEMECOLOR_INDEX" val="14"/>
  <p:tag name="KSO_WM_UNIT_TEXT_FILL_TYPE" val="1"/>
  <p:tag name="KSO_WM_UNIT_USESOURCEFORMAT_APPLY" val="1"/>
</p:tagLst>
</file>

<file path=ppt/tags/tag452.xml><?xml version="1.0" encoding="utf-8"?>
<p:tagLst xmlns:p="http://schemas.openxmlformats.org/presentationml/2006/main">
  <p:tag name="KSO_WM_UNIT_SUBTYPE" val="a"/>
  <p:tag name="KSO_WM_UNIT_PRESET_TEXT" val="点击此处输入正文"/>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custom20200984_3*l_h_f*1_3_1"/>
  <p:tag name="KSO_WM_TEMPLATE_CATEGORY" val="custom"/>
  <p:tag name="KSO_WM_TEMPLATE_INDEX" val="20200984"/>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custom20200984_3*l_h_i*1_2_1"/>
  <p:tag name="KSO_WM_TEMPLATE_CATEGORY" val="custom"/>
  <p:tag name="KSO_WM_TEMPLATE_INDEX" val="20200984"/>
  <p:tag name="KSO_WM_UNIT_LAYERLEVEL" val="1_1_1"/>
  <p:tag name="KSO_WM_TAG_VERSION" val="1.0"/>
  <p:tag name="KSO_WM_BEAUTIFY_FLAG" val="#wm#"/>
  <p:tag name="KSO_WM_UNIT_FILL_FORE_SCHEMECOLOR_INDEX_1_BRIGHTNESS" val="0"/>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6"/>
  <p:tag name="KSO_WM_UNIT_FILL_FORE_SCHEMECOLOR_INDEX_2_POS" val="1"/>
  <p:tag name="KSO_WM_UNIT_FILL_FORE_SCHEMECOLOR_INDEX_2_TRANS" val="0"/>
  <p:tag name="KSO_WM_UNIT_FILL_GRADIENT_TYPE" val="0"/>
  <p:tag name="KSO_WM_UNIT_FILL_GRADIENT_ANGLE" val="45"/>
  <p:tag name="KSO_WM_UNIT_FILL_GRADIENT_Direction" val="0"/>
  <p:tag name="KSO_WM_UNIT_FILL_TYPE" val="3"/>
  <p:tag name="KSO_WM_UNIT_TEXT_FILL_FORE_SCHEMECOLOR_INDEX_BRIGHTNESS" val="-0.05"/>
  <p:tag name="KSO_WM_UNIT_TEXT_FILL_FORE_SCHEMECOLOR_INDEX" val="14"/>
  <p:tag name="KSO_WM_UNIT_TEXT_FILL_TYPE" val="1"/>
  <p:tag name="KSO_WM_UNIT_USESOURCEFORMAT_APPLY" val="1"/>
</p:tagLst>
</file>

<file path=ppt/tags/tag454.xml><?xml version="1.0" encoding="utf-8"?>
<p:tagLst xmlns:p="http://schemas.openxmlformats.org/presentationml/2006/main">
  <p:tag name="KSO_WM_UNIT_SUBTYPE" val="a"/>
  <p:tag name="KSO_WM_UNIT_PRESET_TEXT" val="点击此处输入正文"/>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custom20200984_3*l_h_f*1_2_1"/>
  <p:tag name="KSO_WM_TEMPLATE_CATEGORY" val="custom"/>
  <p:tag name="KSO_WM_TEMPLATE_INDEX" val="20200984"/>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custom20200984_3*l_h_i*1_4_1"/>
  <p:tag name="KSO_WM_TEMPLATE_CATEGORY" val="custom"/>
  <p:tag name="KSO_WM_TEMPLATE_INDEX" val="20200984"/>
  <p:tag name="KSO_WM_UNIT_LAYERLEVEL" val="1_1_1"/>
  <p:tag name="KSO_WM_TAG_VERSION" val="1.0"/>
  <p:tag name="KSO_WM_BEAUTIFY_FLAG" val="#wm#"/>
  <p:tag name="KSO_WM_UNIT_FILL_FORE_SCHEMECOLOR_INDEX_1_BRIGHTNESS" val="0"/>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6"/>
  <p:tag name="KSO_WM_UNIT_FILL_FORE_SCHEMECOLOR_INDEX_2_POS" val="1"/>
  <p:tag name="KSO_WM_UNIT_FILL_FORE_SCHEMECOLOR_INDEX_2_TRANS" val="0"/>
  <p:tag name="KSO_WM_UNIT_FILL_GRADIENT_TYPE" val="0"/>
  <p:tag name="KSO_WM_UNIT_FILL_GRADIENT_ANGLE" val="45"/>
  <p:tag name="KSO_WM_UNIT_FILL_GRADIENT_Direction" val="0"/>
  <p:tag name="KSO_WM_UNIT_FILL_TYPE" val="3"/>
  <p:tag name="KSO_WM_UNIT_TEXT_FILL_FORE_SCHEMECOLOR_INDEX_BRIGHTNESS" val="-0.05"/>
  <p:tag name="KSO_WM_UNIT_TEXT_FILL_FORE_SCHEMECOLOR_INDEX" val="14"/>
  <p:tag name="KSO_WM_UNIT_TEXT_FILL_TYPE" val="1"/>
  <p:tag name="KSO_WM_UNIT_USESOURCEFORMAT_APPLY" val="1"/>
</p:tagLst>
</file>

<file path=ppt/tags/tag456.xml><?xml version="1.0" encoding="utf-8"?>
<p:tagLst xmlns:p="http://schemas.openxmlformats.org/presentationml/2006/main">
  <p:tag name="KSO_WM_UNIT_SUBTYPE" val="a"/>
  <p:tag name="KSO_WM_UNIT_PRESET_TEXT" val="点击此处输入正文"/>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custom20200984_3*l_h_f*1_4_1"/>
  <p:tag name="KSO_WM_TEMPLATE_CATEGORY" val="custom"/>
  <p:tag name="KSO_WM_TEMPLATE_INDEX" val="20200984"/>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Lst>
</file>

<file path=ppt/tags/tag457.xml><?xml version="1.0" encoding="utf-8"?>
<p:tagLst xmlns:p="http://schemas.openxmlformats.org/presentationml/2006/main">
  <p:tag name="KSO_WM_UNIT_ISCONTENTSTITLE" val="1"/>
  <p:tag name="KSO_WM_UNIT_ISNUMDGMTITLE" val="0"/>
  <p:tag name="KSO_WM_UNIT_PRESET_TEXT" val="目录"/>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00984_3*a*1"/>
  <p:tag name="KSO_WM_TEMPLATE_CATEGORY" val="custom"/>
  <p:tag name="KSO_WM_TEMPLATE_INDEX" val="20200984"/>
  <p:tag name="KSO_WM_UNIT_LAYERLEVEL" val="1"/>
  <p:tag name="KSO_WM_TAG_VERSION" val="1.0"/>
  <p:tag name="KSO_WM_BEAUTIFY_FLAG" val="#wm#"/>
  <p:tag name="KSO_WM_UNIT_TEXT_FILL_FORE_SCHEMECOLOR_INDEX_BRIGHTNESS" val="0"/>
  <p:tag name="KSO_WM_UNIT_TEXT_FILL_FORE_SCHEMECOLOR_INDEX" val="14"/>
  <p:tag name="KSO_WM_UNIT_TEXT_FILL_TYPE" val="1"/>
  <p:tag name="KSO_WM_UNIT_USESOURCEFORMAT_APPLY" val="1"/>
</p:tagLst>
</file>

<file path=ppt/tags/tag458.xml><?xml version="1.0" encoding="utf-8"?>
<p:tagLst xmlns:p="http://schemas.openxmlformats.org/presentationml/2006/main">
  <p:tag name="KSO_WM_SLIDE_ID" val="diagram20217752_3"/>
  <p:tag name="KSO_WM_TEMPLATE_SUBCATEGORY" val="0"/>
  <p:tag name="KSO_WM_TEMPLATE_MASTER_TYPE" val="0"/>
  <p:tag name="KSO_WM_TEMPLATE_COLOR_TYPE" val="1"/>
  <p:tag name="KSO_WM_SLIDE_TYPE" val="contents"/>
  <p:tag name="KSO_WM_SLIDE_SUBTYPE" val="diag"/>
  <p:tag name="KSO_WM_SLIDE_ITEM_CNT" val="4"/>
  <p:tag name="KSO_WM_SLIDE_INDEX" val="3"/>
  <p:tag name="KSO_WM_DIAGRAM_GROUP_CODE" val="l1-1"/>
  <p:tag name="KSO_WM_SLIDE_DIAGTYPE" val="l"/>
  <p:tag name="KSO_WM_TAG_VERSION" val="1.0"/>
  <p:tag name="KSO_WM_BEAUTIFY_FLAG" val="#wm#"/>
  <p:tag name="KSO_WM_TEMPLATE_CATEGORY" val="diagram"/>
  <p:tag name="KSO_WM_TEMPLATE_INDEX" val="20217752"/>
  <p:tag name="KSO_WM_SLIDE_LAYOUT" val="a_l"/>
  <p:tag name="KSO_WM_SLIDE_LAYOUT_CNT" val="1_1"/>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924_1*i*4"/>
  <p:tag name="KSO_WM_TEMPLATE_CATEGORY" val="diagram"/>
  <p:tag name="KSO_WM_TEMPLATE_INDEX" val="20202924"/>
  <p:tag name="KSO_WM_UNIT_LAYERLEVEL" val="1"/>
  <p:tag name="KSO_WM_TAG_VERSION" val="1.0"/>
  <p:tag name="KSO_WM_BEAUTIFY_FLAG" val="#wm#"/>
  <p:tag name="KSO_WM_UNIT_FILL_FORE_SCHEMECOLOR_INDEX_BRIGHTNESS" val="0.6"/>
  <p:tag name="KSO_WM_UNIT_FILL_FORE_SCHEMECOLOR_INDEX" val="5"/>
  <p:tag name="KSO_WM_UNIT_FILL_TYPE" val="1"/>
</p:tagLst>
</file>

<file path=ppt/tags/tag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924_1*i*1"/>
  <p:tag name="KSO_WM_TEMPLATE_CATEGORY" val="diagram"/>
  <p:tag name="KSO_WM_TEMPLATE_INDEX" val="20202924"/>
  <p:tag name="KSO_WM_UNIT_LAYERLEVEL" val="1"/>
  <p:tag name="KSO_WM_TAG_VERSION" val="1.0"/>
  <p:tag name="KSO_WM_BEAUTIFY_FLAG" val="#wm#"/>
  <p:tag name="KSO_WM_UNIT_FILL_FORE_SCHEMECOLOR_INDEX_BRIGHTNESS" val="0.6"/>
  <p:tag name="KSO_WM_UNIT_FILL_FORE_SCHEMECOLOR_INDEX" val="5"/>
  <p:tag name="KSO_WM_UNIT_FILL_TYPE" val="1"/>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924_1*i*2"/>
  <p:tag name="KSO_WM_TEMPLATE_CATEGORY" val="diagram"/>
  <p:tag name="KSO_WM_TEMPLATE_INDEX" val="20202924"/>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924_1*i*3"/>
  <p:tag name="KSO_WM_TEMPLATE_CATEGORY" val="diagram"/>
  <p:tag name="KSO_WM_TEMPLATE_INDEX" val="20202924"/>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463.xml><?xml version="1.0" encoding="utf-8"?>
<p:tagLst xmlns:p="http://schemas.openxmlformats.org/presentationml/2006/main">
  <p:tag name="KSO_WM_UNIT_ISCONTENTSTITLE" val="0"/>
  <p:tag name="KSO_WM_UNIT_PRESET_TEXT" val="户外拓展训练通常利用崇山峻岭、翰海大川等自然环境，通过精心设计的活动达到“磨练意志、陶冶情操、完善人格、熔炼团队”的拓展培训目的。 户外拓展训练通常利用崇山峻岭、翰海大川等自然环境，通过精心设计的活动达到&quot;磨练意志、陶冶情操、完善人格、熔炼团队&quot;的拓展培训目的"/>
  <p:tag name="KSO_WM_UNIT_NOCLEAR" val="0"/>
  <p:tag name="KSO_WM_UNIT_VALUE" val="170"/>
  <p:tag name="KSO_WM_UNIT_HIGHLIGHT" val="0"/>
  <p:tag name="KSO_WM_UNIT_COMPATIBLE" val="0"/>
  <p:tag name="KSO_WM_UNIT_DIAGRAM_ISNUMVISUAL" val="0"/>
  <p:tag name="KSO_WM_UNIT_DIAGRAM_ISREFERUNIT" val="0"/>
  <p:tag name="KSO_WM_UNIT_TYPE" val="f"/>
  <p:tag name="KSO_WM_UNIT_INDEX" val="1"/>
  <p:tag name="KSO_WM_UNIT_ID" val="diagram20202924_1*f*1"/>
  <p:tag name="KSO_WM_TEMPLATE_CATEGORY" val="diagram"/>
  <p:tag name="KSO_WM_TEMPLATE_INDEX" val="20202924"/>
  <p:tag name="KSO_WM_UNIT_LAYERLEVEL" val="1"/>
  <p:tag name="KSO_WM_TAG_VERSION" val="1.0"/>
  <p:tag name="KSO_WM_BEAUTIFY_FLAG" val="#wm#"/>
  <p:tag name="KSO_WM_UNIT_SUBTYPE" val="a"/>
  <p:tag name="KSO_WM_UNIT_TEXT_FILL_FORE_SCHEMECOLOR_INDEX_BRIGHTNESS" val="0.25"/>
  <p:tag name="KSO_WM_UNIT_TEXT_FILL_FORE_SCHEMECOLOR_INDEX" val="13"/>
  <p:tag name="KSO_WM_UNIT_TEXT_FILL_TYPE" val="1"/>
</p:tagLst>
</file>

<file path=ppt/tags/tag464.xml><?xml version="1.0" encoding="utf-8"?>
<p:tagLst xmlns:p="http://schemas.openxmlformats.org/presentationml/2006/main">
  <p:tag name="KSO_WM_UNIT_ISCONTENTSTITLE" val="0"/>
  <p:tag name="KSO_WM_UNIT_PRESET_TEXT" val="户外拓展训练目的"/>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02924_1*a*1"/>
  <p:tag name="KSO_WM_TEMPLATE_CATEGORY" val="diagram"/>
  <p:tag name="KSO_WM_TEMPLATE_INDEX" val="20202924"/>
  <p:tag name="KSO_WM_UNIT_LAYERLEVEL" val="1"/>
  <p:tag name="KSO_WM_TAG_VERSION" val="1.0"/>
  <p:tag name="KSO_WM_BEAUTIFY_FLAG" val="#wm#"/>
  <p:tag name="KSO_WM_UNIT_ISNUMDGMTITLE" val="0"/>
  <p:tag name="KSO_WM_UNIT_TEXT_FILL_FORE_SCHEMECOLOR_INDEX_BRIGHTNESS" val="0.15"/>
  <p:tag name="KSO_WM_UNIT_TEXT_FILL_FORE_SCHEMECOLOR_INDEX" val="13"/>
  <p:tag name="KSO_WM_UNIT_TEXT_FILL_TYPE" val="1"/>
</p:tagLst>
</file>

<file path=ppt/tags/tag465.xml><?xml version="1.0" encoding="utf-8"?>
<p:tagLst xmlns:p="http://schemas.openxmlformats.org/presentationml/2006/main">
  <p:tag name="KSO_WM_SLIDE_ID" val="diagram20202924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39"/>
  <p:tag name="KSO_WM_SLIDE_POSITION" val="0*0"/>
  <p:tag name="KSO_WM_TAG_VERSION" val="1.0"/>
  <p:tag name="KSO_WM_BEAUTIFY_FLAG" val="#wm#"/>
  <p:tag name="KSO_WM_TEMPLATE_CATEGORY" val="diagram"/>
  <p:tag name="KSO_WM_TEMPLATE_INDEX" val="20202924"/>
  <p:tag name="KSO_WM_SLIDE_LAYOUT" val="a_f"/>
  <p:tag name="KSO_WM_SLIDE_LAYOUT_CNT" val="1_1"/>
</p:tagLst>
</file>

<file path=ppt/tags/tag466.xml><?xml version="1.0" encoding="utf-8"?>
<p:tagLst xmlns:p="http://schemas.openxmlformats.org/presentationml/2006/main">
  <p:tag name="KSO_WM_TEMPLATE_CATEGORY" val="diagram"/>
  <p:tag name="KSO_WM_TEMPLATE_INDEX" val="20189456"/>
  <p:tag name="KSO_WM_UNIT_TYPE" val="d"/>
  <p:tag name="KSO_WM_UNIT_INDEX" val="1"/>
  <p:tag name="KSO_WM_UNIT_ID" val="diagram20189456_1*d*1"/>
  <p:tag name="KSO_WM_UNIT_LAYERLEVEL" val="1"/>
  <p:tag name="KSO_WM_UNIT_VALUE" val="1203*757"/>
  <p:tag name="KSO_WM_UNIT_HIGHLIGHT" val="0"/>
  <p:tag name="KSO_WM_UNIT_COMPATIBLE" val="0"/>
  <p:tag name="KSO_WM_UNIT_CLEAR" val="0"/>
  <p:tag name="KSO_WM_BEAUTIFY_FLAG" val="#wm#"/>
  <p:tag name="KSO_WM_TAG_VERSION" val="1.0"/>
</p:tagLst>
</file>

<file path=ppt/tags/tag467.xml><?xml version="1.0" encoding="utf-8"?>
<p:tagLst xmlns:p="http://schemas.openxmlformats.org/presentationml/2006/main">
  <p:tag name="KSO_WM_TAG_VERSION" val="1.0"/>
  <p:tag name="KSO_WM_BEAUTIFY_FLAG" val="#wm#"/>
  <p:tag name="KSO_WM_UNIT_TYPE" val="i"/>
  <p:tag name="KSO_WM_UNIT_ID" val="diagram20189456_1*i*1"/>
  <p:tag name="KSO_WM_TEMPLATE_CATEGORY" val="diagram"/>
  <p:tag name="KSO_WM_TEMPLATE_INDEX" val="20189456"/>
  <p:tag name="KSO_WM_UNIT_INDEX"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468.xml><?xml version="1.0" encoding="utf-8"?>
<p:tagLst xmlns:p="http://schemas.openxmlformats.org/presentationml/2006/main">
  <p:tag name="KSO_WM_TAG_VERSION" val="1.0"/>
  <p:tag name="KSO_WM_BEAUTIFY_FLAG" val="#wm#"/>
  <p:tag name="KSO_WM_UNIT_TYPE" val="i"/>
  <p:tag name="KSO_WM_UNIT_ID" val="diagram20189456_1*i*2"/>
  <p:tag name="KSO_WM_TEMPLATE_CATEGORY" val="diagram"/>
  <p:tag name="KSO_WM_TEMPLATE_INDEX" val="20189456"/>
  <p:tag name="KSO_WM_UNIT_INDEX" val="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469.xml><?xml version="1.0" encoding="utf-8"?>
<p:tagLst xmlns:p="http://schemas.openxmlformats.org/presentationml/2006/main">
  <p:tag name="KSO_WM_TAG_VERSION" val="1.0"/>
  <p:tag name="KSO_WM_BEAUTIFY_FLAG" val="#wm#"/>
  <p:tag name="KSO_WM_UNIT_TYPE" val="i"/>
  <p:tag name="KSO_WM_UNIT_ID" val="diagram20189456_1*i*3"/>
  <p:tag name="KSO_WM_TEMPLATE_CATEGORY" val="diagram"/>
  <p:tag name="KSO_WM_TEMPLATE_INDEX" val="20189456"/>
  <p:tag name="KSO_WM_UNIT_INDEX" val="3"/>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0.xml><?xml version="1.0" encoding="utf-8"?>
<p:tagLst xmlns:p="http://schemas.openxmlformats.org/presentationml/2006/main">
  <p:tag name="KSO_WM_TEMPLATE_CATEGORY" val="diagram"/>
  <p:tag name="KSO_WM_TEMPLATE_INDEX" val="20189456"/>
  <p:tag name="KSO_WM_UNIT_TYPE" val="d"/>
  <p:tag name="KSO_WM_UNIT_INDEX" val="2"/>
  <p:tag name="KSO_WM_UNIT_ID" val="diagram20189456_1*d*2"/>
  <p:tag name="KSO_WM_UNIT_LAYERLEVEL" val="1"/>
  <p:tag name="KSO_WM_UNIT_VALUE" val="1581*1028"/>
  <p:tag name="KSO_WM_UNIT_HIGHLIGHT" val="0"/>
  <p:tag name="KSO_WM_UNIT_COMPATIBLE" val="0"/>
  <p:tag name="KSO_WM_UNIT_CLEAR" val="0"/>
  <p:tag name="KSO_WM_BEAUTIFY_FLAG" val="#wm#"/>
  <p:tag name="KSO_WM_TAG_VERSION" val="1.0"/>
</p:tagLst>
</file>

<file path=ppt/tags/tag471.xml><?xml version="1.0" encoding="utf-8"?>
<p:tagLst xmlns:p="http://schemas.openxmlformats.org/presentationml/2006/main">
  <p:tag name="KSO_WM_TAG_VERSION" val="1.0"/>
  <p:tag name="KSO_WM_BEAUTIFY_FLAG" val="#wm#"/>
  <p:tag name="KSO_WM_UNIT_TYPE" val="i"/>
  <p:tag name="KSO_WM_UNIT_ID" val="diagram20189456_1*i*5"/>
  <p:tag name="KSO_WM_TEMPLATE_CATEGORY" val="diagram"/>
  <p:tag name="KSO_WM_TEMPLATE_INDEX" val="20189456"/>
  <p:tag name="KSO_WM_UNIT_INDEX" val="5"/>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2.xml><?xml version="1.0" encoding="utf-8"?>
<p:tagLst xmlns:p="http://schemas.openxmlformats.org/presentationml/2006/main">
  <p:tag name="KSO_WM_TAG_VERSION" val="1.0"/>
  <p:tag name="KSO_WM_BEAUTIFY_FLAG" val="#wm#"/>
  <p:tag name="KSO_WM_UNIT_TYPE" val="i"/>
  <p:tag name="KSO_WM_UNIT_ID" val="diagram20189456_1*i*7"/>
  <p:tag name="KSO_WM_TEMPLATE_CATEGORY" val="diagram"/>
  <p:tag name="KSO_WM_TEMPLATE_INDEX" val="20189456"/>
  <p:tag name="KSO_WM_UNIT_INDEX" val="7"/>
  <p:tag name="KSO_WM_UNIT_TEXT_FILL_FORE_SCHEMECOLOR_INDEX_BRIGHTNESS" val="-0.05"/>
  <p:tag name="KSO_WM_UNIT_TEXT_FILL_FORE_SCHEMECOLOR_INDEX" val="14"/>
  <p:tag name="KSO_WM_UNIT_TEXT_FILL_TYPE" val="1"/>
</p:tagLst>
</file>

<file path=ppt/tags/tag473.xml><?xml version="1.0" encoding="utf-8"?>
<p:tagLst xmlns:p="http://schemas.openxmlformats.org/presentationml/2006/main">
  <p:tag name="KSO_WM_TEMPLATE_CATEGORY" val="diagram"/>
  <p:tag name="KSO_WM_TEMPLATE_INDEX" val="20189456"/>
  <p:tag name="KSO_WM_TAG_VERSION" val="1.0"/>
  <p:tag name="KSO_WM_SLIDE_ID" val="diagram20189456_1"/>
  <p:tag name="KSO_WM_SLIDE_INDEX" val="1"/>
  <p:tag name="KSO_WM_SLIDE_ITEM_CNT" val="2"/>
  <p:tag name="KSO_WM_SLIDE_LAYOUT" val="d"/>
  <p:tag name="KSO_WM_SLIDE_LAYOUT_CNT" val="2"/>
  <p:tag name="KSO_WM_SLIDE_TYPE" val="text"/>
  <p:tag name="KSO_WM_SLIDE_SUBTYPE" val="picTxt"/>
  <p:tag name="KSO_WM_BEAUTIFY_FLAG" val="#wm#"/>
  <p:tag name="KSO_WM_SLIDE_POSITION" val="135*51"/>
  <p:tag name="KSO_WM_SLIDE_SIZE" val="636*489"/>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1292_1*i*1"/>
  <p:tag name="KSO_WM_TEMPLATE_CATEGORY" val="diagram"/>
  <p:tag name="KSO_WM_TEMPLATE_INDEX" val="20191292"/>
  <p:tag name="KSO_WM_UNIT_LAYERLEVEL" val="1"/>
  <p:tag name="KSO_WM_TAG_VERSION" val="1.0"/>
  <p:tag name="KSO_WM_BEAUTIFY_FLAG" val="#wm#"/>
  <p:tag name="KSO_WM_UNIT_ADJUSTLAYOUT_ID" val="2"/>
  <p:tag name="KSO_WM_UNIT_COLOR_SCHEME_SHAPE_ID" val="2"/>
  <p:tag name="KSO_WM_UNIT_COLOR_SCHEME_PARENT_PAGE" val="0_1"/>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1292_1*i*3"/>
  <p:tag name="KSO_WM_TEMPLATE_CATEGORY" val="diagram"/>
  <p:tag name="KSO_WM_TEMPLATE_INDEX" val="20191292"/>
  <p:tag name="KSO_WM_UNIT_LAYERLEVEL" val="1"/>
  <p:tag name="KSO_WM_TAG_VERSION" val="1.0"/>
  <p:tag name="KSO_WM_BEAUTIFY_FLAG" val="#wm#"/>
  <p:tag name="KSO_WM_UNIT_ADJUSTLAYOUT_ID" val="30"/>
  <p:tag name="KSO_WM_UNIT_COLOR_SCHEME_SHAPE_ID" val="30"/>
  <p:tag name="KSO_WM_UNIT_COLOR_SCHEME_PARENT_PAGE" val="0_1"/>
  <p:tag name="KSO_WM_UNIT_FILL_FORE_SCHEMECOLOR_INDEX_BRIGHTNESS" val="-0.5"/>
  <p:tag name="KSO_WM_UNIT_FILL_FORE_SCHEMECOLOR_INDEX" val="15"/>
  <p:tag name="KSO_WM_UNIT_FILL_TYPE" val="1"/>
  <p:tag name="KSO_WM_UNIT_TEXT_FILL_FORE_SCHEMECOLOR_INDEX_BRIGHTNESS" val="0"/>
  <p:tag name="KSO_WM_UNIT_TEXT_FILL_FORE_SCHEMECOLOR_INDEX" val="14"/>
  <p:tag name="KSO_WM_UNIT_TEXT_FILL_TYPE" val="1"/>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1292_1*i*4"/>
  <p:tag name="KSO_WM_TEMPLATE_CATEGORY" val="diagram"/>
  <p:tag name="KSO_WM_TEMPLATE_INDEX" val="20191292"/>
  <p:tag name="KSO_WM_UNIT_LAYERLEVEL" val="1"/>
  <p:tag name="KSO_WM_TAG_VERSION" val="1.0"/>
  <p:tag name="KSO_WM_BEAUTIFY_FLAG" val="#wm#"/>
  <p:tag name="KSO_WM_UNIT_ADJUSTLAYOUT_ID" val="22"/>
  <p:tag name="KSO_WM_UNIT_COLOR_SCHEME_SHAPE_ID" val="22"/>
  <p:tag name="KSO_WM_UNIT_COLOR_SCHEME_PARENT_PAGE" val="0_1"/>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14"/>
  <p:tag name="KSO_WM_UNIT_TEXT_FILL_TYPE" val="1"/>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1292_1*i*2"/>
  <p:tag name="KSO_WM_TEMPLATE_CATEGORY" val="diagram"/>
  <p:tag name="KSO_WM_TEMPLATE_INDEX" val="20191292"/>
  <p:tag name="KSO_WM_UNIT_LAYERLEVEL" val="1"/>
  <p:tag name="KSO_WM_TAG_VERSION" val="1.0"/>
  <p:tag name="KSO_WM_BEAUTIFY_FLAG" val="#wm#"/>
  <p:tag name="KSO_WM_UNIT_ADJUSTLAYOUT_ID" val="5"/>
  <p:tag name="KSO_WM_UNIT_COLOR_SCHEME_SHAPE_ID" val="5"/>
  <p:tag name="KSO_WM_UNIT_COLOR_SCHEME_PARENT_PAGE" val="0_1"/>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1292_1*i*6"/>
  <p:tag name="KSO_WM_TEMPLATE_CATEGORY" val="diagram"/>
  <p:tag name="KSO_WM_TEMPLATE_INDEX" val="20191292"/>
  <p:tag name="KSO_WM_UNIT_LAYERLEVEL" val="1"/>
  <p:tag name="KSO_WM_TAG_VERSION" val="1.0"/>
  <p:tag name="KSO_WM_BEAUTIFY_FLAG" val="#wm#"/>
  <p:tag name="KSO_WM_UNIT_ADJUSTLAYOUT_ID" val="28"/>
  <p:tag name="KSO_WM_UNIT_COLOR_SCHEME_SHAPE_ID" val="28"/>
  <p:tag name="KSO_WM_UNIT_COLOR_SCHEME_PARENT_PAGE" val="0_1"/>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1292_1*i*7"/>
  <p:tag name="KSO_WM_TEMPLATE_CATEGORY" val="diagram"/>
  <p:tag name="KSO_WM_TEMPLATE_INDEX" val="20191292"/>
  <p:tag name="KSO_WM_UNIT_LAYERLEVEL" val="1"/>
  <p:tag name="KSO_WM_TAG_VERSION" val="1.0"/>
  <p:tag name="KSO_WM_BEAUTIFY_FLAG" val="#wm#"/>
  <p:tag name="KSO_WM_UNIT_ADJUSTLAYOUT_ID" val="29"/>
  <p:tag name="KSO_WM_UNIT_COLOR_SCHEME_SHAPE_ID" val="29"/>
  <p:tag name="KSO_WM_UNIT_COLOR_SCHEME_PARENT_PAGE" val="0_1"/>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1292_1*i*8"/>
  <p:tag name="KSO_WM_TEMPLATE_CATEGORY" val="diagram"/>
  <p:tag name="KSO_WM_TEMPLATE_INDEX" val="20191292"/>
  <p:tag name="KSO_WM_UNIT_LAYERLEVEL" val="1"/>
  <p:tag name="KSO_WM_TAG_VERSION" val="1.0"/>
  <p:tag name="KSO_WM_BEAUTIFY_FLAG" val="#wm#"/>
  <p:tag name="KSO_WM_UNIT_ADJUSTLAYOUT_ID" val="33"/>
  <p:tag name="KSO_WM_UNIT_COLOR_SCHEME_SHAPE_ID" val="33"/>
  <p:tag name="KSO_WM_UNIT_COLOR_SCHEME_PARENT_PAGE" val="0_1"/>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1292_1*i*5"/>
  <p:tag name="KSO_WM_TEMPLATE_CATEGORY" val="diagram"/>
  <p:tag name="KSO_WM_TEMPLATE_INDEX" val="20191292"/>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
  <p:tag name="KSO_WM_UNIT_SHADOW_SCHEMECOLOR_INDEX" val="13"/>
  <p:tag name="KSO_WM_UNIT_TEXT_FILL_FORE_SCHEMECOLOR_INDEX_BRIGHTNESS" val="0"/>
  <p:tag name="KSO_WM_UNIT_TEXT_FILL_FORE_SCHEMECOLOR_INDEX" val="2"/>
  <p:tag name="KSO_WM_UNIT_TEXT_FILL_TYPE" val="1"/>
</p:tagLst>
</file>

<file path=ppt/tags/tag482.xml><?xml version="1.0" encoding="utf-8"?>
<p:tagLst xmlns:p="http://schemas.openxmlformats.org/presentationml/2006/main">
  <p:tag name="KSO_WM_UNIT_VALUE" val="1405*1873"/>
  <p:tag name="KSO_WM_UNIT_HIGHLIGHT" val="0"/>
  <p:tag name="KSO_WM_UNIT_COMPATIBLE" val="0"/>
  <p:tag name="KSO_WM_UNIT_DIAGRAM_ISNUMVISUAL" val="0"/>
  <p:tag name="KSO_WM_UNIT_DIAGRAM_ISREFERUNIT" val="0"/>
  <p:tag name="KSO_WM_UNIT_TYPE" val="d"/>
  <p:tag name="KSO_WM_UNIT_INDEX" val="1"/>
  <p:tag name="KSO_WM_UNIT_ID" val="diagram20191292_1*d*1"/>
  <p:tag name="KSO_WM_TEMPLATE_CATEGORY" val="diagram"/>
  <p:tag name="KSO_WM_TEMPLATE_INDEX" val="20191292"/>
  <p:tag name="KSO_WM_UNIT_LAYERLEVEL" val="1"/>
  <p:tag name="KSO_WM_TAG_VERSION" val="1.0"/>
  <p:tag name="KSO_WM_BEAUTIFY_FLAG" val="#wm#"/>
  <p:tag name="KSO_WM_UNIT_ADJUSTLAYOUT_ID" val="13"/>
  <p:tag name="KSO_WM_UNIT_PICTURE_CLIP_FLAG" val="1"/>
  <p:tag name="KSO_WM_UNIT_COLOR_SCHEME_SHAPE_ID" val="13"/>
  <p:tag name="KSO_WM_UNIT_COLOR_SCHEME_PARENT_PAGE" val="0_1"/>
  <p:tag name="KSO_WM_UNIT_SUPPORT_UNIT_TYPE" val="[&quot;d&quot;]"/>
</p:tagLst>
</file>

<file path=ppt/tags/tag483.xml><?xml version="1.0" encoding="utf-8"?>
<p:tagLst xmlns:p="http://schemas.openxmlformats.org/presentationml/2006/main">
  <p:tag name="KSO_WM_UNIT_ISCONTENTSTITLE" val="0"/>
  <p:tag name="KSO_WM_UNIT_ISNUMDGMTITLE" val="0"/>
  <p:tag name="KSO_WM_UNIT_PRESET_TEXT" val="单击此处&#13;添加大标题"/>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191292_1*a*1"/>
  <p:tag name="KSO_WM_TEMPLATE_CATEGORY" val="diagram"/>
  <p:tag name="KSO_WM_TEMPLATE_INDEX" val="20191292"/>
  <p:tag name="KSO_WM_UNIT_LAYERLEVEL" val="1"/>
  <p:tag name="KSO_WM_TAG_VERSION" val="1.0"/>
  <p:tag name="KSO_WM_BEAUTIFY_FLAG" val="#wm#"/>
  <p:tag name="KSO_WM_UNIT_TEXT_FILL_FORE_SCHEMECOLOR_INDEX_BRIGHTNESS" val="0"/>
  <p:tag name="KSO_WM_UNIT_TEXT_FILL_FORE_SCHEMECOLOR_INDEX" val="14"/>
  <p:tag name="KSO_WM_UNIT_TEXT_FILL_TYPE" val="1"/>
</p:tagLst>
</file>

<file path=ppt/tags/tag484.xml><?xml version="1.0" encoding="utf-8"?>
<p:tagLst xmlns:p="http://schemas.openxmlformats.org/presentationml/2006/main">
  <p:tag name="KSO_WM_SLIDE_ID" val="diagram20191292_1"/>
  <p:tag name="KSO_WM_SLIDE_ITEM_CNT" val="0"/>
  <p:tag name="KSO_WM_SLIDE_INDEX" val="1"/>
  <p:tag name="KSO_WM_TAG_VERSION" val="1.0"/>
  <p:tag name="KSO_WM_BEAUTIFY_FLAG" val="#wm#"/>
  <p:tag name="KSO_WM_TEMPLATE_CATEGORY" val="diagram"/>
  <p:tag name="KSO_WM_TEMPLATE_INDEX" val="20191292"/>
  <p:tag name="KSO_WM_SLIDE_LAYOUT" val="a_d"/>
  <p:tag name="KSO_WM_SLIDE_LAYOUT_CNT" val="1_1"/>
  <p:tag name="KSO_WM_SLIDE_TYPE" val="text"/>
  <p:tag name="KSO_WM_SLIDE_SUBTYPE" val="picTxt"/>
  <p:tag name="KSO_WM_SLIDE_SIZE" val="926*540"/>
  <p:tag name="KSO_WM_SLIDE_POSITION" val="33*0"/>
  <p:tag name="KSO_WM_SLIDE_CONSTRAINT" val="%7b%22slideConstraint%22%3a%7b%22seriesAreas%22%3a%5b%5d%2c%22singleAreas%22%3a%5b%7b%22shapes%22%3a%5b13%5d%2c%22serialConstraintIndex%22%3a-1%2c%22areatextmark%22%3a0%2c%22pictureprocessmark%22%3a0%7d%5d%7d%7d"/>
  <p:tag name="KSO_WM_SLIDE_COLORSCHEME_VERSION" val="3.2"/>
  <p:tag name="KSO_WM_SLIDE_BACKGROUND_SUBSTITUTE_COLOR" val="16777215"/>
  <p:tag name="KSO_WM_TEMPLATE_SUBCATEGORY" val="0"/>
  <p:tag name="KSO_WM_TEMPLATE_MASTER_TYPE" val="0"/>
  <p:tag name="KSO_WM_TEMPLATE_COLOR_TYPE" val="1"/>
</p:tagLst>
</file>

<file path=ppt/tags/tag485.xml><?xml version="1.0" encoding="utf-8"?>
<p:tagLst xmlns:p="http://schemas.openxmlformats.org/presentationml/2006/main">
  <p:tag name="KSO_WM_UNIT_COLOR_SCHEME_SHAPE_ID" val="1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6589_1*i*1"/>
  <p:tag name="KSO_WM_TEMPLATE_CATEGORY" val="diagram"/>
  <p:tag name="KSO_WM_TEMPLATE_INDEX" val="20196589"/>
  <p:tag name="KSO_WM_UNIT_LAYERLEVEL" val="1"/>
  <p:tag name="KSO_WM_TAG_VERSION" val="1.0"/>
  <p:tag name="KSO_WM_BEAUTIFY_FLAG" val="#wm#"/>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14"/>
  <p:tag name="KSO_WM_UNIT_TEXT_FILL_TYPE" val="1"/>
</p:tagLst>
</file>

<file path=ppt/tags/tag486.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6589_1*i*2"/>
  <p:tag name="KSO_WM_TEMPLATE_CATEGORY" val="diagram"/>
  <p:tag name="KSO_WM_TEMPLATE_INDEX" val="20196589"/>
  <p:tag name="KSO_WM_UNIT_LAYERLEVEL" val="1"/>
  <p:tag name="KSO_WM_TAG_VERSION" val="1.0"/>
  <p:tag name="KSO_WM_BEAUTIFY_FLAG" val="#wm#"/>
  <p:tag name="KSO_WM_UNIT_FILL_FORE_SCHEMECOLOR_INDEX_BRIGHTNESS" val="-0.5"/>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487.xml><?xml version="1.0" encoding="utf-8"?>
<p:tagLst xmlns:p="http://schemas.openxmlformats.org/presentationml/2006/main">
  <p:tag name="KSO_WM_UNIT_COLOR_SCHEME_SHAPE_ID" val="7"/>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y"/>
  <p:tag name="KSO_WM_UNIT_INDEX" val="1"/>
  <p:tag name="KSO_WM_UNIT_ID" val="diagram20196589_1*y*1"/>
  <p:tag name="KSO_WM_TEMPLATE_CATEGORY" val="diagram"/>
  <p:tag name="KSO_WM_TEMPLATE_INDEX" val="20196589"/>
  <p:tag name="KSO_WM_UNIT_LAYERLEVEL" val="1"/>
  <p:tag name="KSO_WM_TAG_VERSION" val="1.0"/>
  <p:tag name="KSO_WM_BEAUTIFY_FLAG" val="#wm#"/>
  <p:tag name="KSO_WM_UNIT_FILL_FORE_SCHEMECOLOR_INDEX_BRIGHTNESS" val="0"/>
  <p:tag name="KSO_WM_UNIT_FILL_FORE_SCHEMECOLOR_INDEX" val="16"/>
  <p:tag name="KSO_WM_UNIT_FILL_TYPE" val="1"/>
  <p:tag name="KSO_WM_UNIT_LINE_FORE_SCHEMECOLOR_INDEX_BRIGHTNESS" val="-0.25"/>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488.xml><?xml version="1.0" encoding="utf-8"?>
<p:tagLst xmlns:p="http://schemas.openxmlformats.org/presentationml/2006/main">
  <p:tag name="KSO_WM_UNIT_TEXT_PART_ID_V2" val="a-4-2"/>
  <p:tag name="KSO_WM_UNIT_COLOR_SCHEME_SHAPE_ID" val="10"/>
  <p:tag name="KSO_WM_UNIT_COLOR_SCHEME_PARENT_PAGE" val="0_1"/>
  <p:tag name="KSO_WM_UNIT_ISCONTENTSTITLE" val="0"/>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6589_1*a*1"/>
  <p:tag name="KSO_WM_TEMPLATE_CATEGORY" val="diagram"/>
  <p:tag name="KSO_WM_TEMPLATE_INDEX" val="20196589"/>
  <p:tag name="KSO_WM_UNIT_LAYERLEVEL" val="1"/>
  <p:tag name="KSO_WM_TAG_VERSION" val="1.0"/>
  <p:tag name="KSO_WM_BEAUTIFY_FLAG" val="#wm#"/>
  <p:tag name="KSO_WM_UNIT_PRESET_TEXT" val="单击此处添加大标题"/>
  <p:tag name="KSO_WM_UNIT_TEXT_FILL_FORE_SCHEMECOLOR_INDEX_BRIGHTNESS" val="0"/>
  <p:tag name="KSO_WM_UNIT_TEXT_FILL_FORE_SCHEMECOLOR_INDEX" val="14"/>
  <p:tag name="KSO_WM_UNIT_TEXT_FILL_TYPE" val="1"/>
</p:tagLst>
</file>

<file path=ppt/tags/tag489.xml><?xml version="1.0" encoding="utf-8"?>
<p:tagLst xmlns:p="http://schemas.openxmlformats.org/presentationml/2006/main">
  <p:tag name="KSO_WM_UNIT_COLOR_SCHEME_SHAPE_ID" val="12"/>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3"/>
  <p:tag name="KSO_WM_UNIT_ID" val="diagram20196589_1*i*3"/>
  <p:tag name="KSO_WM_TEMPLATE_CATEGORY" val="diagram"/>
  <p:tag name="KSO_WM_TEMPLATE_INDEX" val="20196589"/>
  <p:tag name="KSO_WM_UNIT_LAYERLEVEL" val="1"/>
  <p:tag name="KSO_WM_TAG_VERSION" val="1.0"/>
  <p:tag name="KSO_WM_BEAUTIFY_FLAG" val="#wm#"/>
</p:tagLst>
</file>

<file path=ppt/tags/tag49.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490.xml><?xml version="1.0" encoding="utf-8"?>
<p:tagLst xmlns:p="http://schemas.openxmlformats.org/presentationml/2006/main">
  <p:tag name="KSO_WM_UNIT_COLOR_SCHEME_SHAPE_ID" val="13"/>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
  <p:tag name="KSO_WM_UNIT_ID" val="diagram20196589_1*i*4"/>
  <p:tag name="KSO_WM_TEMPLATE_CATEGORY" val="diagram"/>
  <p:tag name="KSO_WM_TEMPLATE_INDEX" val="20196589"/>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Lst>
</file>

<file path=ppt/tags/tag491.xml><?xml version="1.0" encoding="utf-8"?>
<p:tagLst xmlns:p="http://schemas.openxmlformats.org/presentationml/2006/main">
  <p:tag name="KSO_WM_UNIT_COLOR_SCHEME_SHAPE_ID" val="14"/>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6589_1*i*5"/>
  <p:tag name="KSO_WM_TEMPLATE_CATEGORY" val="diagram"/>
  <p:tag name="KSO_WM_TEMPLATE_INDEX" val="20196589"/>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Lst>
</file>

<file path=ppt/tags/tag492.xml><?xml version="1.0" encoding="utf-8"?>
<p:tagLst xmlns:p="http://schemas.openxmlformats.org/presentationml/2006/main">
  <p:tag name="KSO_WM_UNIT_TEXT_PART_ID_V2" val="d-4-2"/>
  <p:tag name="KSO_WM_UNIT_COLOR_SCHEME_SHAPE_ID" val="15"/>
  <p:tag name="KSO_WM_UNIT_COLOR_SCHEME_PARENT_PAGE" val="0_1"/>
  <p:tag name="KSO_WM_UNIT_NOCLEAR" val="0"/>
  <p:tag name="KSO_WM_UNIT_VALUE" val="104"/>
  <p:tag name="KSO_WM_UNIT_HIGHLIGHT" val="0"/>
  <p:tag name="KSO_WM_UNIT_COMPATIBLE" val="0"/>
  <p:tag name="KSO_WM_UNIT_DIAGRAM_ISNUMVISUAL" val="0"/>
  <p:tag name="KSO_WM_UNIT_DIAGRAM_ISREFERUNIT" val="0"/>
  <p:tag name="KSO_WM_UNIT_TYPE" val="f"/>
  <p:tag name="KSO_WM_UNIT_INDEX" val="1"/>
  <p:tag name="KSO_WM_UNIT_ID" val="diagram20196589_1*f*1"/>
  <p:tag name="KSO_WM_TEMPLATE_CATEGORY" val="diagram"/>
  <p:tag name="KSO_WM_TEMPLATE_INDEX" val="20196589"/>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
  <p:tag name="KSO_WM_UNIT_TEXT_FILL_FORE_SCHEMECOLOR_INDEX_BRIGHTNESS" val="0"/>
  <p:tag name="KSO_WM_UNIT_TEXT_FILL_FORE_SCHEMECOLOR_INDEX" val="14"/>
  <p:tag name="KSO_WM_UNIT_TEXT_FILL_TYPE" val="1"/>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6589_1*i*6"/>
  <p:tag name="KSO_WM_TEMPLATE_CATEGORY" val="diagram"/>
  <p:tag name="KSO_WM_TEMPLATE_INDEX" val="20196589"/>
  <p:tag name="KSO_WM_UNIT_LAYERLEVEL" val="1"/>
  <p:tag name="KSO_WM_TAG_VERSION" val="1.0"/>
  <p:tag name="KSO_WM_BEAUTIFY_FLAG" val="#wm#"/>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494.xml><?xml version="1.0" encoding="utf-8"?>
<p:tagLst xmlns:p="http://schemas.openxmlformats.org/presentationml/2006/main">
  <p:tag name="KSO_WM_UNIT_NOCLEAR" val="0"/>
  <p:tag name="KSO_WM_UNIT_VALUE" val="580"/>
  <p:tag name="KSO_WM_UNIT_HIGHLIGHT" val="0"/>
  <p:tag name="KSO_WM_UNIT_COMPATIBLE" val="0"/>
  <p:tag name="KSO_WM_UNIT_DIAGRAM_ISNUMVISUAL" val="0"/>
  <p:tag name="KSO_WM_UNIT_DIAGRAM_ISREFERUNIT" val="0"/>
  <p:tag name="KSO_WM_UNIT_TYPE" val="f"/>
  <p:tag name="KSO_WM_UNIT_INDEX" val="2"/>
  <p:tag name="KSO_WM_UNIT_ID" val="diagram20196589_1*f*2"/>
  <p:tag name="KSO_WM_TEMPLATE_CATEGORY" val="diagram"/>
  <p:tag name="KSO_WM_TEMPLATE_INDEX" val="20196589"/>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
  <p:tag name="KSO_WM_UNIT_TEXT_FILL_FORE_SCHEMECOLOR_INDEX_BRIGHTNESS" val="0.25"/>
  <p:tag name="KSO_WM_UNIT_TEXT_FILL_FORE_SCHEMECOLOR_INDEX" val="13"/>
  <p:tag name="KSO_WM_UNIT_TEXT_FILL_TYPE" val="1"/>
</p:tagLst>
</file>

<file path=ppt/tags/tag495.xml><?xml version="1.0" encoding="utf-8"?>
<p:tagLst xmlns:p="http://schemas.openxmlformats.org/presentationml/2006/main">
  <p:tag name="KSO_WM_SLIDE_COLORSCHEME_VERSION" val="3.2"/>
  <p:tag name="KSO_WM_SLIDE_ID" val="diagram20196589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39"/>
  <p:tag name="KSO_WM_SLIDE_POSITION" val="0*0"/>
  <p:tag name="KSO_WM_TAG_VERSION" val="1.0"/>
  <p:tag name="KSO_WM_BEAUTIFY_FLAG" val="#wm#"/>
  <p:tag name="KSO_WM_TEMPLATE_CATEGORY" val="diagram"/>
  <p:tag name="KSO_WM_TEMPLATE_INDEX" val="20196589"/>
  <p:tag name="KSO_WM_SLIDE_LAYOUT" val="a_f_y"/>
  <p:tag name="KSO_WM_SLIDE_LAYOUT_CNT" val="1_2_1"/>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168_1*i*5"/>
  <p:tag name="KSO_WM_TEMPLATE_CATEGORY" val="diagram"/>
  <p:tag name="KSO_WM_TEMPLATE_INDEX" val="20203168"/>
  <p:tag name="KSO_WM_UNIT_LAYERLEVEL" val="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
  <p:tag name="KSO_WM_UNIT_LINE_FORE_SCHEMECOLOR_INDEX_BRIGHTNESS" val="0.15"/>
  <p:tag name="KSO_WM_UNIT_LINE_FORE_SCHEMECOLOR_INDEX" val="15"/>
  <p:tag name="KSO_WM_UNIT_LINE_FILL_TYPE" val="2"/>
  <p:tag name="KSO_WM_UNIT_TEXT_FILL_FORE_SCHEMECOLOR_INDEX_BRIGHTNESS" val="0"/>
  <p:tag name="KSO_WM_UNIT_TEXT_FILL_FORE_SCHEMECOLOR_INDEX" val="2"/>
  <p:tag name="KSO_WM_UNIT_TEXT_FILL_TYPE" val="1"/>
</p:tagLst>
</file>

<file path=ppt/tags/tag497.xml><?xml version="1.0" encoding="utf-8"?>
<p:tagLst xmlns:p="http://schemas.openxmlformats.org/presentationml/2006/main">
  <p:tag name="KSO_WM_UNIT_ISCONTENTSTITLE" val="0"/>
  <p:tag name="KSO_WM_UNIT_PRESET_TEXT" val="WPS&#13;极墨产品部"/>
  <p:tag name="KSO_WM_UNIT_NOCLEAR" val="0"/>
  <p:tag name="KSO_WM_UNIT_VALUE" val="20"/>
  <p:tag name="KSO_WM_UNIT_HIGHLIGHT" val="0"/>
  <p:tag name="KSO_WM_UNIT_COMPATIBLE" val="0"/>
  <p:tag name="KSO_WM_UNIT_DIAGRAM_ISNUMVISUAL" val="0"/>
  <p:tag name="KSO_WM_UNIT_DIAGRAM_ISREFERUNIT" val="0"/>
  <p:tag name="KSO_WM_UNIT_TYPE" val="a"/>
  <p:tag name="KSO_WM_UNIT_INDEX" val="1"/>
  <p:tag name="KSO_WM_UNIT_ID" val="diagram20203168_1*a*1"/>
  <p:tag name="KSO_WM_TEMPLATE_CATEGORY" val="diagram"/>
  <p:tag name="KSO_WM_TEMPLATE_INDEX" val="20203168"/>
  <p:tag name="KSO_WM_UNIT_LAYERLEVEL" val="1"/>
  <p:tag name="KSO_WM_TAG_VERSION" val="1.0"/>
  <p:tag name="KSO_WM_BEAUTIFY_FLAG" val="#wm#"/>
  <p:tag name="KSO_WM_UNIT_DEFAULT_FONT" val="32;40;4"/>
  <p:tag name="KSO_WM_UNIT_BLOCK" val="0"/>
  <p:tag name="KSO_WM_UNIT_ISNUMDGMTITLE" val="0"/>
  <p:tag name="KSO_WM_UNIT_TEXT_FILL_FORE_SCHEMECOLOR_INDEX_BRIGHTNESS" val="0.15"/>
  <p:tag name="KSO_WM_UNIT_TEXT_FILL_FORE_SCHEMECOLOR_INDEX" val="13"/>
  <p:tag name="KSO_WM_UNIT_TEXT_FILL_TYPE" val="1"/>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168_1*i*1"/>
  <p:tag name="KSO_WM_TEMPLATE_CATEGORY" val="diagram"/>
  <p:tag name="KSO_WM_TEMPLATE_INDEX" val="20203168"/>
  <p:tag name="KSO_WM_UNIT_LAYERLEVEL" val="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168_1*i*2"/>
  <p:tag name="KSO_WM_TEMPLATE_CATEGORY" val="diagram"/>
  <p:tag name="KSO_WM_TEMPLATE_INDEX" val="20203168"/>
  <p:tag name="KSO_WM_UNIT_LAYERLEVEL" val="1"/>
  <p:tag name="KSO_WM_TAG_VERSION" val="1.0"/>
  <p:tag name="KSO_WM_BEAUTIFY_FLAG" val="#wm#"/>
  <p:tag name="KSO_WM_UNIT_BLOCK" val="0"/>
  <p:tag name="KSO_WM_UNIT_SM_LIMIT_TYPE" val="1"/>
</p:tagLst>
</file>

<file path=ppt/tags/tag5.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50.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3"/>
  <p:tag name="KSO_WM_UNIT_TEXT_FILL_TYPE" val="1"/>
</p:tagLst>
</file>

<file path=ppt/tags/tag5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168_1*i*3"/>
  <p:tag name="KSO_WM_TEMPLATE_CATEGORY" val="diagram"/>
  <p:tag name="KSO_WM_TEMPLATE_INDEX" val="20203168"/>
  <p:tag name="KSO_WM_UNIT_LAYERLEVEL" val="1"/>
  <p:tag name="KSO_WM_TAG_VERSION" val="1.0"/>
  <p:tag name="KSO_WM_BEAUTIFY_FLAG" val="#wm#"/>
  <p:tag name="KSO_WM_UNIT_SM_LIMIT_TYPE" val="1"/>
  <p:tag name="KSO_WM_UNIT_FILL_FORE_SCHEMECOLOR_INDEX_BRIGHTNESS" val="0.15"/>
  <p:tag name="KSO_WM_UNIT_FILL_FORE_SCHEMECOLOR_INDEX" val="13"/>
  <p:tag name="KSO_WM_UNIT_FILL_TYPE" val="1"/>
</p:tagLst>
</file>

<file path=ppt/tags/tag5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168_1*i*4"/>
  <p:tag name="KSO_WM_TEMPLATE_CATEGORY" val="diagram"/>
  <p:tag name="KSO_WM_TEMPLATE_INDEX" val="20203168"/>
  <p:tag name="KSO_WM_UNIT_LAYERLEVEL" val="1"/>
  <p:tag name="KSO_WM_TAG_VERSION" val="1.0"/>
  <p:tag name="KSO_WM_BEAUTIFY_FLAG" val="#wm#"/>
  <p:tag name="KSO_WM_UNIT_SM_LIMIT_TYPE" val="1"/>
  <p:tag name="KSO_WM_UNIT_TEXT_FILL_FORE_SCHEMECOLOR_INDEX_BRIGHTNESS" val="0"/>
  <p:tag name="KSO_WM_UNIT_TEXT_FILL_FORE_SCHEMECOLOR_INDEX" val="14"/>
  <p:tag name="KSO_WM_UNIT_TEXT_FILL_TYPE" val="1"/>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3168_1*i*6"/>
  <p:tag name="KSO_WM_TEMPLATE_CATEGORY" val="diagram"/>
  <p:tag name="KSO_WM_TEMPLATE_INDEX" val="20203168"/>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FILL_FORE_SCHEMECOLOR_INDEX_BRIGHTNESS" val="0"/>
  <p:tag name="KSO_WM_UNIT_FILL_FORE_SCHEMECOLOR_INDEX" val="16"/>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4"/>
  <p:tag name="KSO_WM_UNIT_TEXT_FILL_TYPE" val="1"/>
</p:tagLst>
</file>

<file path=ppt/tags/tag503.xml><?xml version="1.0" encoding="utf-8"?>
<p:tagLst xmlns:p="http://schemas.openxmlformats.org/presentationml/2006/main">
  <p:tag name="KSO_WM_UNIT_VALUE" val="1482*1482"/>
  <p:tag name="KSO_WM_UNIT_HIGHLIGHT" val="0"/>
  <p:tag name="KSO_WM_UNIT_COMPATIBLE" val="0"/>
  <p:tag name="KSO_WM_UNIT_DIAGRAM_ISNUMVISUAL" val="0"/>
  <p:tag name="KSO_WM_UNIT_DIAGRAM_ISREFERUNIT" val="0"/>
  <p:tag name="KSO_WM_UNIT_TYPE" val="d"/>
  <p:tag name="KSO_WM_UNIT_INDEX" val="1"/>
  <p:tag name="KSO_WM_UNIT_ID" val="diagram20203168_1*d*1"/>
  <p:tag name="KSO_WM_TEMPLATE_CATEGORY" val="diagram"/>
  <p:tag name="KSO_WM_TEMPLATE_INDEX" val="20203168"/>
  <p:tag name="KSO_WM_UNIT_SUPPORT_UNIT_TYPE" val="[&quot;d&quot;]"/>
  <p:tag name="KSO_WM_UNIT_LAYERLEVEL" val="1"/>
  <p:tag name="KSO_WM_TAG_VERSION" val="1.0"/>
  <p:tag name="KSO_WM_BEAUTIFY_FLAG" val="#wm#"/>
  <p:tag name="KSO_WM_UNIT_BLOCK" val="0"/>
  <p:tag name="KSO_WM_UNIT_SM_LIMIT_TYPE" val="1"/>
  <p:tag name="KSO_WM_UNIT_PLACING_PICTURE_USER_VIEWPORT" val="{&quot;height&quot;:8408.6488188976382,&quot;width&quot;:8408.6488188976382}"/>
  <p:tag name="KSO_WM_UNIT_PLACING_PICTURE_USER_RELATIVERECTANGLE" val="{&quot;bottom&quot;:0,&quot;left&quot;:0,&quot;right&quot;:0,&quot;top&quot;:0}"/>
  <p:tag name="KSO_WM_UNIT_PLACING_PICTURE_COLLAGE_RELATIVERECTANGLE" val="{&quot;bottom&quot;:0,&quot;left&quot;:0,&quot;right&quot;:0,&quot;top&quot;:0}"/>
  <p:tag name="KSO_WM_UNIT_PLACING_PICTURE_COLLAGE_VIEWPORT" val="{&quot;height&quot;:8408.64881889764,&quot;width&quot;:8408.64881889764}"/>
  <p:tag name="KSO_WM_UNIT_PLACING_PICTURE_INFO" val="{&quot;code&quot;:&quot;&quot;,&quot;full_picture&quot;:true,&quot;last_crop_picture&quot;:&quot;[1]&quot;,&quot;scheme&quot;:&quot;1-1&quot;,&quot;spacing&quot;:5}"/>
</p:tagLst>
</file>

<file path=ppt/tags/tag504.xml><?xml version="1.0" encoding="utf-8"?>
<p:tagLst xmlns:p="http://schemas.openxmlformats.org/presentationml/2006/main">
  <p:tag name="KSO_WM_SLIDE_ID" val="diagram20203168_1"/>
  <p:tag name="KSO_WM_TEMPLATE_SUBCATEGORY" val="11"/>
  <p:tag name="KSO_WM_TEMPLATE_MASTER_TYPE" val="0"/>
  <p:tag name="KSO_WM_TEMPLATE_COLOR_TYPE" val="1"/>
  <p:tag name="KSO_WM_SLIDE_TYPE" val="text"/>
  <p:tag name="KSO_WM_SLIDE_SUBTYPE" val="picTxt"/>
  <p:tag name="KSO_WM_SLIDE_ITEM_CNT" val="0"/>
  <p:tag name="KSO_WM_SLIDE_INDEX" val="1"/>
  <p:tag name="KSO_WM_SLIDE_SIZE" val="864*444"/>
  <p:tag name="KSO_WM_SLIDE_POSITION" val="47*47"/>
  <p:tag name="KSO_WM_TAG_VERSION" val="1.0"/>
  <p:tag name="KSO_WM_BEAUTIFY_FLAG" val="#wm#"/>
  <p:tag name="KSO_WM_TEMPLATE_CATEGORY" val="diagram"/>
  <p:tag name="KSO_WM_TEMPLATE_INDEX" val="20203168"/>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1-08-20T09:32:12&quot;,&quot;maxSize&quot;:{&quot;size1&quot;:49.399999999999999},&quot;minSize&quot;:{&quot;size1&quot;:32.200000000000003},&quot;normalSize&quot;:{&quot;size1&quot;:34.024999999999999},&quot;subLayout&quot;:[{&quot;id&quot;:&quot;2021-08-20T09:32:12&quot;,&quot;margin&quot;:{&quot;bottom&quot;:6,&quot;left&quot;:5.9000000953674316,&quot;right&quot;:0.026000002399086952,&quot;top&quot;:6},&quot;type&quot;:0},{&quot;horizontalAlign&quot;:0,&quot;id&quot;:&quot;2021-08-20T09:32:12&quot;,&quot;margin&quot;:{&quot;bottom&quot;:2.119999885559082,&quot;left&quot;:1.628000020980835,&quot;right&quot;:3.5699999332427979,&quot;top&quot;:2.119999885559082},&quot;type&quot;:0,&quot;verticalAlign&quot;:1}],&quot;type&quot;:0}"/>
  <p:tag name="KSO_WM_SLIDE_CAN_ADD_NAVIGATION" val="1"/>
  <p:tag name="KSO_WM_SLIDE_BACKGROUND" val="[&quot;general&quot;]"/>
  <p:tag name="KSO_WM_SLIDE_RATIO" val="1.777778"/>
</p:tagLst>
</file>

<file path=ppt/tags/tag505.xml><?xml version="1.0" encoding="utf-8"?>
<p:tagLst xmlns:p="http://schemas.openxmlformats.org/presentationml/2006/main">
  <p:tag name="KSO_WM_UNIT_PLACING_PICTURE_USER_VIEWPORT" val="{&quot;height&quot;:8986,&quot;width&quot;:7853}"/>
</p:tagLst>
</file>

<file path=ppt/tags/tag506.xml><?xml version="1.0" encoding="utf-8"?>
<p:tagLst xmlns:p="http://schemas.openxmlformats.org/presentationml/2006/main">
  <p:tag name="KSO_WM_UNIT_BLOCK" val="0"/>
  <p:tag name="KSO_WM_UNIT_SM_LIMIT_TYPE" val="2"/>
  <p:tag name="KSO_WM_UNIT_DEC_AREA_ID" val="8fd28f412b91449fa818affca25f4082"/>
  <p:tag name="KSO_WM_UNIT_HIGHLIGHT" val="0"/>
  <p:tag name="KSO_WM_UNIT_COMPATIBLE" val="0"/>
  <p:tag name="KSO_WM_UNIT_DIAGRAM_ISNUMVISUAL" val="0"/>
  <p:tag name="KSO_WM_UNIT_DIAGRAM_ISREFERUNIT" val="0"/>
  <p:tag name="KSO_WM_UNIT_TYPE" val="i"/>
  <p:tag name="KSO_WM_UNIT_INDEX" val="1"/>
  <p:tag name="KSO_WM_UNIT_ID" val="diagram20212315_1*i*1"/>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FILL_FORE_SCHEMECOLOR_INDEX_BRIGHTNESS" val="0"/>
  <p:tag name="KSO_WM_UNIT_FILL_FORE_SCHEMECOLOR_INDEX" val="13"/>
  <p:tag name="KSO_WM_UNIT_FILL_TYPE" val="1"/>
  <p:tag name="KSO_WM_UNIT_TEXT_FILL_FORE_SCHEMECOLOR_INDEX_BRIGHTNESS" val="0"/>
  <p:tag name="KSO_WM_UNIT_TEXT_FILL_FORE_SCHEMECOLOR_INDEX" val="2"/>
  <p:tag name="KSO_WM_UNIT_TEXT_FILL_TYPE" val="1"/>
  <p:tag name="KSO_WM_UNIT_VALUE" val="810"/>
  <p:tag name="KSO_WM_TEMPLATE_ASSEMBLE_XID" val="60656f454054ed1e2fb806a8"/>
  <p:tag name="KSO_WM_TEMPLATE_ASSEMBLE_GROUPID" val="60656f454054ed1e2fb806a8"/>
</p:tagLst>
</file>

<file path=ppt/tags/tag507.xml><?xml version="1.0" encoding="utf-8"?>
<p:tagLst xmlns:p="http://schemas.openxmlformats.org/presentationml/2006/main">
  <p:tag name="KSO_WM_UNIT_BLOCK" val="0"/>
  <p:tag name="KSO_WM_UNIT_SM_LIMIT_TYPE" val="2"/>
  <p:tag name="KSO_WM_UNIT_DEC_AREA_ID" val="0041ad647b86422a98444fea62849ed8"/>
  <p:tag name="KSO_WM_UNIT_HIGHLIGHT" val="0"/>
  <p:tag name="KSO_WM_UNIT_COMPATIBLE" val="0"/>
  <p:tag name="KSO_WM_UNIT_DIAGRAM_ISNUMVISUAL" val="0"/>
  <p:tag name="KSO_WM_UNIT_DIAGRAM_ISREFERUNIT" val="0"/>
  <p:tag name="KSO_WM_UNIT_TYPE" val="i"/>
  <p:tag name="KSO_WM_UNIT_INDEX" val="2"/>
  <p:tag name="KSO_WM_UNIT_ID" val="diagram20212315_1*i*2"/>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TEXT_FILL_FORE_SCHEMECOLOR_INDEX_BRIGHTNESS" val="0"/>
  <p:tag name="KSO_WM_UNIT_TEXT_FILL_FORE_SCHEMECOLOR_INDEX" val="2"/>
  <p:tag name="KSO_WM_UNIT_TEXT_FILL_TYPE" val="1"/>
  <p:tag name="KSO_WM_UNIT_VALUE" val="810"/>
  <p:tag name="KSO_WM_TEMPLATE_ASSEMBLE_XID" val="60656f454054ed1e2fb806a8"/>
  <p:tag name="KSO_WM_TEMPLATE_ASSEMBLE_GROUPID" val="60656f454054ed1e2fb806a8"/>
</p:tagLst>
</file>

<file path=ppt/tags/tag508.xml><?xml version="1.0" encoding="utf-8"?>
<p:tagLst xmlns:p="http://schemas.openxmlformats.org/presentationml/2006/main">
  <p:tag name="KSO_WM_UNIT_BLOCK" val="0"/>
  <p:tag name="KSO_WM_UNIT_SM_LIMIT_TYPE" val="2"/>
  <p:tag name="KSO_WM_UNIT_DEC_AREA_ID" val="709d5c229e014589a87704e9d53ccf72"/>
  <p:tag name="KSO_WM_UNIT_HIGHLIGHT" val="0"/>
  <p:tag name="KSO_WM_UNIT_COMPATIBLE" val="0"/>
  <p:tag name="KSO_WM_UNIT_DIAGRAM_ISNUMVISUAL" val="0"/>
  <p:tag name="KSO_WM_UNIT_DIAGRAM_ISREFERUNIT" val="0"/>
  <p:tag name="KSO_WM_UNIT_TYPE" val="i"/>
  <p:tag name="KSO_WM_UNIT_INDEX" val="3"/>
  <p:tag name="KSO_WM_UNIT_ID" val="diagram20212315_1*i*3"/>
  <p:tag name="KSO_WM_TEMPLATE_CATEGORY" val="diagram"/>
  <p:tag name="KSO_WM_TEMPLATE_INDEX" val="20212315"/>
  <p:tag name="KSO_WM_UNIT_LAYERLEVEL" val="1"/>
  <p:tag name="KSO_WM_TAG_VERSION" val="1.0"/>
  <p:tag name="KSO_WM_BEAUTIFY_FLAG" val="#wm#"/>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f310ec69c36e2348c3ef691"/>
  <p:tag name="KSO_WM_CHIP_XID" val="5f310ec69c36e2348c3ef692"/>
  <p:tag name="KSO_WM_UNIT_TEXT_FILL_FORE_SCHEMECOLOR_INDEX_BRIGHTNESS" val="0"/>
  <p:tag name="KSO_WM_UNIT_TEXT_FILL_FORE_SCHEMECOLOR_INDEX" val="2"/>
  <p:tag name="KSO_WM_UNIT_TEXT_FILL_TYPE" val="1"/>
  <p:tag name="KSO_WM_UNIT_VALUE" val="15"/>
  <p:tag name="KSO_WM_TEMPLATE_ASSEMBLE_XID" val="60656f454054ed1e2fb806a8"/>
  <p:tag name="KSO_WM_TEMPLATE_ASSEMBLE_GROUPID" val="60656f454054ed1e2fb806a8"/>
</p:tagLst>
</file>

<file path=ppt/tags/tag509.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12315_1*a*1"/>
  <p:tag name="KSO_WM_TEMPLATE_CATEGORY" val="diagram"/>
  <p:tag name="KSO_WM_TEMPLATE_INDEX" val="2021231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2437d05569a445938336cb634a575e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cda978bc0bff4d32be14a8838cdb5ee1"/>
  <p:tag name="KSO_WM_UNIT_SUPPORT_BIG_FONT" val="1"/>
  <p:tag name="KSO_WM_UNIT_TEXT_FILL_FORE_SCHEMECOLOR_INDEX_BRIGHTNESS" val="0"/>
  <p:tag name="KSO_WM_UNIT_TEXT_FILL_FORE_SCHEMECOLOR_INDEX" val="13"/>
  <p:tag name="KSO_WM_UNIT_TEXT_FILL_TYPE" val="1"/>
  <p:tag name="KSO_WM_TEMPLATE_ASSEMBLE_XID" val="60656f454054ed1e2fb806a8"/>
  <p:tag name="KSO_WM_TEMPLATE_ASSEMBLE_GROUPID" val="60656f454054ed1e2fb806a8"/>
</p:tagLst>
</file>

<file path=ppt/tags/tag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315_1*f*1"/>
  <p:tag name="KSO_WM_TEMPLATE_CATEGORY" val="diagram"/>
  <p:tag name="KSO_WM_TEMPLATE_INDEX" val="20212315"/>
  <p:tag name="KSO_WM_UNIT_LAYERLEVEL" val="1"/>
  <p:tag name="KSO_WM_TAG_VERSION" val="1.0"/>
  <p:tag name="KSO_WM_BEAUTIFY_FLAG" val="#wm#"/>
  <p:tag name="KSO_WM_UNIT_DEFAULT_FONT" val="14;20;2"/>
  <p:tag name="KSO_WM_UNIT_BLOCK" val="0"/>
  <p:tag name="KSO_WM_UNIT_VALUE" val="90"/>
  <p:tag name="KSO_WM_UNIT_SHOW_EDIT_AREA_INDICATION" val="1"/>
  <p:tag name="KSO_WM_CHIP_GROUPID" val="5e6b05596848fb12bee65ac8"/>
  <p:tag name="KSO_WM_CHIP_XID" val="5e6b05596848fb12bee65aca"/>
  <p:tag name="KSO_WM_UNIT_DEC_AREA_ID" val="69250144b9ec4456bbe4317ddeb152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4dc6fde855314caabbe51ee26e39fc35"/>
  <p:tag name="KSO_WM_UNIT_SUPPORT_BIG_FONT" val="1"/>
  <p:tag name="KSO_WM_UNIT_TEXT_FILL_FORE_SCHEMECOLOR_INDEX_BRIGHTNESS" val="0.25"/>
  <p:tag name="KSO_WM_UNIT_TEXT_FILL_FORE_SCHEMECOLOR_INDEX" val="13"/>
  <p:tag name="KSO_WM_UNIT_TEXT_FILL_TYPE" val="1"/>
  <p:tag name="KSO_WM_TEMPLATE_ASSEMBLE_XID" val="60656f454054ed1e2fb806a8"/>
  <p:tag name="KSO_WM_TEMPLATE_ASSEMBLE_GROUPID" val="60656f454054ed1e2fb806a8"/>
</p:tagLst>
</file>

<file path=ppt/tags/tag511.xml><?xml version="1.0" encoding="utf-8"?>
<p:tagLst xmlns:p="http://schemas.openxmlformats.org/presentationml/2006/main">
  <p:tag name="KSO_WM_SLIDE_ID" val="diagram20212315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829*445"/>
  <p:tag name="KSO_WM_SLIDE_POSITION" val="71*36"/>
  <p:tag name="KSO_WM_TAG_VERSION" val="1.0"/>
  <p:tag name="KSO_WM_BEAUTIFY_FLAG" val="#wm#"/>
  <p:tag name="KSO_WM_TEMPLATE_CATEGORY" val="diagram"/>
  <p:tag name="KSO_WM_TEMPLATE_INDEX" val="20212315"/>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36:58&quot;,&quot;maxSize&quot;:{&quot;size1&quot;:48.899999999999999},&quot;minSize&quot;:{&quot;size1&quot;:40},&quot;normalSize&quot;:{&quot;size1&quot;:42.399999999999999},&quot;subLayout&quot;:[{&quot;id&quot;:&quot;2021-04-01T15:36:58&quot;,&quot;margin&quot;:{&quot;bottom&quot;:0.026000002399086952,&quot;left&quot;:6.3499999046325684,&quot;right&quot;:6.3499999046325684,&quot;top&quot;:5.5029997825622559},&quot;type&quot;:0},{&quot;id&quot;:&quot;2021-04-01T15:36:58&quot;,&quot;margin&quot;:{&quot;bottom&quot;:5.0799999237060547,&quot;left&quot;:6.3499999046325684,&quot;right&quot;:6.3499999046325684,&quot;top&quot;:0.81999999284744263},&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310ec69c36e2348c3ef692"/>
  <p:tag name="KSO_WM_CHIP_FILLPROP" val="[[{&quot;text_align&quot;:&quot;lb&quot;,&quot;text_direction&quot;:&quot;horizontal&quot;,&quot;support_big_font&quot;:true,&quot;fill_id&quot;:&quot;c642534ca0394f1a98e057b03f25da24&quot;,&quot;fill_align&quot;:&quot;lb&quot;,&quot;chip_types&quot;:[&quot;header&quot;]},{&quot;text_align&quot;:&quot;lt&quot;,&quot;text_direction&quot;:&quot;horizontal&quot;,&quot;support_big_font&quot;:true,&quot;fill_id&quot;:&quot;5d72a2f20ab243e5910887df09d08a2b&quot;,&quot;fill_align&quot;:&quot;lt&quot;,&quot;chip_types&quot;:[&quot;text&quot;]}]]"/>
  <p:tag name="KSO_WM_CHIP_DECFILLPROP" val="[]"/>
  <p:tag name="KSO_WM_CHIP_GROUPID" val="5f310ec69c36e2348c3ef691"/>
  <p:tag name="KSO_WM_SLIDE_BK_DARK_LIGHT" val="2"/>
  <p:tag name="KSO_WM_SLIDE_BACKGROUND_TYPE" val="general"/>
  <p:tag name="KSO_WM_SLIDE_SUPPORT_FEATURE_TYPE" val="0"/>
  <p:tag name="KSO_WM_TEMPLATE_ASSEMBLE_XID" val="60656f454054ed1e2fb806a8"/>
  <p:tag name="KSO_WM_TEMPLATE_ASSEMBLE_GROUPID" val="60656f454054ed1e2fb806a8"/>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1299_1*i*1"/>
  <p:tag name="KSO_WM_TEMPLATE_CATEGORY" val="diagram"/>
  <p:tag name="KSO_WM_TEMPLATE_INDEX" val="20191299"/>
  <p:tag name="KSO_WM_UNIT_LAYERLEVEL" val="1"/>
  <p:tag name="KSO_WM_TAG_VERSION" val="1.0"/>
  <p:tag name="KSO_WM_BEAUTIFY_FLAG" val="#wm#"/>
  <p:tag name="KSO_WM_UNIT_ADJUSTLAYOUT_ID" val="20"/>
  <p:tag name="KSO_WM_UNIT_COLOR_SCHEME_SHAPE_ID" val="20"/>
  <p:tag name="KSO_WM_UNIT_COLOR_SCHEME_PARENT_PAGE" val="0_1"/>
  <p:tag name="KSO_WM_UNIT_FILL_FORE_SCHEMECOLOR_INDEX_BRIGHTNESS" val="0.25"/>
  <p:tag name="KSO_WM_UNIT_FILL_FORE_SCHEMECOLOR_INDEX" val="13"/>
  <p:tag name="KSO_WM_UNIT_FILL_TYPE" val="1"/>
  <p:tag name="KSO_WM_UNIT_TEXT_FILL_FORE_SCHEMECOLOR_INDEX_BRIGHTNESS" val="0"/>
  <p:tag name="KSO_WM_UNIT_TEXT_FILL_FORE_SCHEMECOLOR_INDEX" val="14"/>
  <p:tag name="KSO_WM_UNIT_TEXT_FILL_TYPE" val="1"/>
</p:tagLst>
</file>

<file path=ppt/tags/tag513.xml><?xml version="1.0" encoding="utf-8"?>
<p:tagLst xmlns:p="http://schemas.openxmlformats.org/presentationml/2006/main">
  <p:tag name="KSO_WM_UNIT_VALUE" val="78"/>
  <p:tag name="KSO_WM_UNIT_HIGHLIGHT" val="0"/>
  <p:tag name="KSO_WM_UNIT_COMPATIBLE" val="0"/>
  <p:tag name="KSO_WM_UNIT_DIAGRAM_ISNUMVISUAL" val="0"/>
  <p:tag name="KSO_WM_UNIT_DIAGRAM_ISREFERUNIT" val="0"/>
  <p:tag name="KSO_WM_UNIT_ID" val="diagram20191299_1*f*1"/>
  <p:tag name="KSO_WM_TEMPLATE_CATEGORY" val="diagram"/>
  <p:tag name="KSO_WM_TEMPLATE_INDEX" val="20191299"/>
  <p:tag name="KSO_WM_UNIT_LAYERLEVEL" val="1"/>
  <p:tag name="KSO_WM_TAG_VERSION" val="1.0"/>
  <p:tag name="KSO_WM_BEAUTIFY_FLAG" val="#wm#"/>
  <p:tag name="KSO_WM_UNIT_TEXT_PART_ID" val="2-b"/>
  <p:tag name="KSO_WM_UNIT_TEXT_PART_SIZE" val="84.88*434.5"/>
  <p:tag name="KSO_WM_UNIT_PRESET_TEXT" val="点击此处添加正文，文字是您思想的提炼，为了最终呈现发布的良好效果，请言简意赅的阐述观点，并根据需要酌情增减文字。"/>
  <p:tag name="KSO_WM_UNIT_TYPE" val="f"/>
  <p:tag name="KSO_WM_UNIT_INDEX" val="1"/>
  <p:tag name="KSO_WM_UNIT_ADJUSTLAYOUT_ID" val="4"/>
  <p:tag name="KSO_WM_UNIT_COLOR_SCHEME_SHAPE_ID" val="4"/>
  <p:tag name="KSO_WM_UNIT_COLOR_SCHEME_PARENT_PAGE" val="0_1"/>
  <p:tag name="KSO_WM_UNIT_TEXT_PART_ID_V2" val="d-2-1"/>
  <p:tag name="KSO_WM_UNIT_TEXT_FILL_FORE_SCHEMECOLOR_INDEX_BRIGHTNESS" val="0"/>
  <p:tag name="KSO_WM_UNIT_TEXT_FILL_FORE_SCHEMECOLOR_INDEX" val="14"/>
  <p:tag name="KSO_WM_UNIT_TEXT_FILL_TYPE" val="1"/>
</p:tagLst>
</file>

<file path=ppt/tags/tag5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1299_1*i*2"/>
  <p:tag name="KSO_WM_TEMPLATE_CATEGORY" val="diagram"/>
  <p:tag name="KSO_WM_TEMPLATE_INDEX" val="20191299"/>
  <p:tag name="KSO_WM_UNIT_LAYERLEVEL" val="1"/>
  <p:tag name="KSO_WM_TAG_VERSION" val="1.0"/>
  <p:tag name="KSO_WM_BEAUTIFY_FLAG" val="#wm#"/>
  <p:tag name="KSO_WM_UNIT_ADJUSTLAYOUT_ID" val="25"/>
  <p:tag name="KSO_WM_UNIT_COLOR_SCHEME_SHAPE_ID" val="25"/>
  <p:tag name="KSO_WM_UNIT_COLOR_SCHEME_PARENT_PAGE" val="0_1"/>
  <p:tag name="KSO_WM_UNIT_DECOLORIZATION" val="1"/>
  <p:tag name="KSO_WM_UNIT_LINE_FORE_SCHEMECOLOR_INDEX_BRIGHTNESS" val="0.5"/>
  <p:tag name="KSO_WM_UNIT_LINE_FORE_SCHEMECOLOR_INDEX" val="13"/>
  <p:tag name="KSO_WM_UNIT_LINE_FILL_TYPE" val="2"/>
</p:tagLst>
</file>

<file path=ppt/tags/tag5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1299_1*i*3"/>
  <p:tag name="KSO_WM_TEMPLATE_CATEGORY" val="diagram"/>
  <p:tag name="KSO_WM_TEMPLATE_INDEX" val="20191299"/>
  <p:tag name="KSO_WM_UNIT_LAYERLEVEL" val="1"/>
  <p:tag name="KSO_WM_TAG_VERSION" val="1.0"/>
  <p:tag name="KSO_WM_BEAUTIFY_FLAG" val="#wm#"/>
  <p:tag name="KSO_WM_UNIT_ADJUSTLAYOUT_ID" val="26"/>
  <p:tag name="KSO_WM_UNIT_COLOR_SCHEME_SHAPE_ID" val="26"/>
  <p:tag name="KSO_WM_UNIT_COLOR_SCHEME_PARENT_PAGE" val="0_1"/>
  <p:tag name="KSO_WM_UNIT_DECOLORIZATION" val="1"/>
  <p:tag name="KSO_WM_UNIT_LINE_FORE_SCHEMECOLOR_INDEX_BRIGHTNESS" val="-0.25"/>
  <p:tag name="KSO_WM_UNIT_LINE_FORE_SCHEMECOLOR_INDEX" val="14"/>
  <p:tag name="KSO_WM_UNIT_LINE_FILL_TYPE" val="2"/>
</p:tagLst>
</file>

<file path=ppt/tags/tag5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1299_1*i*4"/>
  <p:tag name="KSO_WM_TEMPLATE_CATEGORY" val="diagram"/>
  <p:tag name="KSO_WM_TEMPLATE_INDEX" val="20191299"/>
  <p:tag name="KSO_WM_UNIT_LAYERLEVEL" val="1"/>
  <p:tag name="KSO_WM_TAG_VERSION" val="1.0"/>
  <p:tag name="KSO_WM_BEAUTIFY_FLAG" val="#wm#"/>
  <p:tag name="KSO_WM_UNIT_ADJUSTLAYOUT_ID" val="29"/>
  <p:tag name="KSO_WM_UNIT_COLOR_SCHEME_SHAPE_ID" val="29"/>
  <p:tag name="KSO_WM_UNIT_COLOR_SCHEME_PARENT_PAGE" val="0_1"/>
  <p:tag name="KSO_WM_UNIT_DECOLORIZATION" val="1"/>
  <p:tag name="KSO_WM_UNIT_FILL_FORE_SCHEMECOLOR_INDEX_BRIGHTNESS" val="-0.15"/>
  <p:tag name="KSO_WM_UNIT_FILL_FORE_SCHEMECOLOR_INDEX" val="14"/>
  <p:tag name="KSO_WM_UNIT_FILL_BACK_SCHEMECOLOR_INDEX_BRIGHTNESS" val="0"/>
  <p:tag name="KSO_WM_UNIT_FILL_BACK_SCHEMECOLOR_INDEX" val="14"/>
  <p:tag name="KSO_WM_UNIT_FILL_TYPE" val="2"/>
  <p:tag name="KSO_WM_UNIT_TEXT_FILL_FORE_SCHEMECOLOR_INDEX_BRIGHTNESS" val="0"/>
  <p:tag name="KSO_WM_UNIT_TEXT_FILL_FORE_SCHEMECOLOR_INDEX" val="14"/>
  <p:tag name="KSO_WM_UNIT_TEXT_FILL_TYPE" val="1"/>
</p:tagLst>
</file>

<file path=ppt/tags/tag517.xml><?xml version="1.0" encoding="utf-8"?>
<p:tagLst xmlns:p="http://schemas.openxmlformats.org/presentationml/2006/main">
  <p:tag name="KSO_WM_UNIT_VALUE" val="1465*1465"/>
  <p:tag name="KSO_WM_UNIT_HIGHLIGHT" val="0"/>
  <p:tag name="KSO_WM_UNIT_COMPATIBLE" val="0"/>
  <p:tag name="KSO_WM_UNIT_DIAGRAM_ISNUMVISUAL" val="0"/>
  <p:tag name="KSO_WM_UNIT_DIAGRAM_ISREFERUNIT" val="0"/>
  <p:tag name="KSO_WM_UNIT_TYPE" val="d"/>
  <p:tag name="KSO_WM_UNIT_INDEX" val="1"/>
  <p:tag name="KSO_WM_UNIT_ID" val="diagram20191299_1*d*1"/>
  <p:tag name="KSO_WM_TEMPLATE_CATEGORY" val="diagram"/>
  <p:tag name="KSO_WM_TEMPLATE_INDEX" val="20191299"/>
  <p:tag name="KSO_WM_UNIT_LAYERLEVEL" val="1"/>
  <p:tag name="KSO_WM_TAG_VERSION" val="1.0"/>
  <p:tag name="KSO_WM_BEAUTIFY_FLAG" val="#wm#"/>
  <p:tag name="KSO_WM_UNIT_ADJUSTLAYOUT_ID" val="9"/>
  <p:tag name="KSO_WM_UNIT_PICTURE_CLIP_FLAG" val="1"/>
  <p:tag name="KSO_WM_UNIT_COLOR_SCHEME_SHAPE_ID" val="9"/>
  <p:tag name="KSO_WM_UNIT_COLOR_SCHEME_PARENT_PAGE" val="0_1"/>
</p:tagLst>
</file>

<file path=ppt/tags/tag518.xml><?xml version="1.0" encoding="utf-8"?>
<p:tagLst xmlns:p="http://schemas.openxmlformats.org/presentationml/2006/main">
  <p:tag name="KSO_WM_SLIDE_ID" val="diagram20191299_1"/>
  <p:tag name="KSO_WM_SLIDE_ITEM_CNT" val="0"/>
  <p:tag name="KSO_WM_SLIDE_INDEX" val="1"/>
  <p:tag name="KSO_WM_TAG_VERSION" val="1.0"/>
  <p:tag name="KSO_WM_BEAUTIFY_FLAG" val="#wm#"/>
  <p:tag name="KSO_WM_TEMPLATE_CATEGORY" val="diagram"/>
  <p:tag name="KSO_WM_TEMPLATE_INDEX" val="20191299"/>
  <p:tag name="KSO_WM_SLIDE_LAYOUT" val="a_d_f"/>
  <p:tag name="KSO_WM_SLIDE_LAYOUT_CNT" val="1_1_1"/>
  <p:tag name="KSO_WM_SLIDE_TYPE" val="text"/>
  <p:tag name="KSO_WM_SLIDE_SUBTYPE" val="picTxt"/>
  <p:tag name="KSO_WM_SLIDE_SIZE" val="923*473"/>
  <p:tag name="KSO_WM_SLIDE_POSITION" val="17*52"/>
  <p:tag name="KSO_WM_SLIDE_CONSTRAINT" val="%7b%22slideConstraint%22%3a%7b%22seriesAreas%22%3a%5b%5d%2c%22singleAreas%22%3a%5b%7b%22shapes%22%3a%5b9%5d%2c%22serialConstraintIndex%22%3a-1%2c%22areatextmark%22%3a0%2c%22pictureprocessmark%22%3a0%7d%5d%7d%7d"/>
  <p:tag name="KSO_WM_SLIDE_COLORSCHEME_VERSION" val="3.2"/>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1497_1*i*1"/>
  <p:tag name="KSO_WM_TEMPLATE_CATEGORY" val="diagram"/>
  <p:tag name="KSO_WM_TEMPLATE_INDEX" val="20211497"/>
  <p:tag name="KSO_WM_UNIT_LAYERLEVEL" val="1"/>
  <p:tag name="KSO_WM_TAG_VERSION" val="1.0"/>
  <p:tag name="KSO_WM_BEAUTIFY_FLAG" val="#wm#"/>
  <p:tag name="KSO_WM_UNIT_BLOCK" val="0"/>
  <p:tag name="KSO_WM_UNIT_PLACING_PICTURE_MD4" val="113D79BDA4949AF561BB35EDB1C6ED7A"/>
  <p:tag name="KSO_WM_UNIT_SM_LIMIT_TYPE" val="2"/>
  <p:tag name="KSO_WM_UNIT_DEC_AREA_ID" val="c85d056e7a054eea84a11555264dd681"/>
  <p:tag name="KSO_WM_UNIT_DECORATE_INFO" val="{&quot;ReferentInfo&quot;:{&quot;Id&quot;:&quot;slide&quot;,&quot;X&quot;:{&quot;Pos&quot;:2},&quot;Y&quot;:{&quot;Pos&quot;:1}},&quot;DecorateInfoX&quot;:{&quot;Pos&quot;:2,&quot;IsAbs&quot;:false},&quot;DecorateInfoY&quot;:{&quot;Pos&quot;:1,&quot;IsAbs&quot;:false},&quot;DecorateInfoW&quot;:{&quot;IsAbs&quot;:false},&quot;DecorateInfoH&quot;:{&quot;IsAbs&quot;:false},&quot;whChangeMode&quot;:1}"/>
  <p:tag name="KSO_WM_CHIP_GROUPID" val="5f0e79568050c250ba65b258"/>
  <p:tag name="KSO_WM_CHIP_XID" val="5f0e79568050c250ba65b259"/>
  <p:tag name="KSO_WM_TEMPLATE_ASSEMBLE_XID" val="60656e904054ed1e2fb7fb83"/>
  <p:tag name="KSO_WM_TEMPLATE_ASSEMBLE_GROUPID" val="60656e904054ed1e2fb7fb83"/>
</p:tagLst>
</file>

<file path=ppt/tags/tag52.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5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1497_1*i*2"/>
  <p:tag name="KSO_WM_TEMPLATE_CATEGORY" val="diagram"/>
  <p:tag name="KSO_WM_TEMPLATE_INDEX" val="20211497"/>
  <p:tag name="KSO_WM_UNIT_LAYERLEVEL" val="1"/>
  <p:tag name="KSO_WM_TAG_VERSION" val="1.0"/>
  <p:tag name="KSO_WM_BEAUTIFY_FLAG" val="#wm#"/>
  <p:tag name="KSO_WM_UNIT_BLOCK" val="0"/>
  <p:tag name="KSO_WM_UNIT_SM_LIMIT_TYPE" val="2"/>
  <p:tag name="KSO_WM_UNIT_PLACING_PICTURE_MD4" val="0"/>
  <p:tag name="KSO_WM_UNIT_DEC_AREA_ID" val="a007acd1096e432fab5a5eaef3cb060c"/>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f0e79568050c250ba65b258"/>
  <p:tag name="KSO_WM_CHIP_XID" val="5f0e79568050c250ba65b259"/>
  <p:tag name="KSO_WM_TEMPLATE_ASSEMBLE_XID" val="60656e904054ed1e2fb7fb83"/>
  <p:tag name="KSO_WM_TEMPLATE_ASSEMBLE_GROUPID" val="60656e904054ed1e2fb7fb83"/>
</p:tagLst>
</file>

<file path=ppt/tags/tag5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1497_1*i*3"/>
  <p:tag name="KSO_WM_TEMPLATE_CATEGORY" val="diagram"/>
  <p:tag name="KSO_WM_TEMPLATE_INDEX" val="20211497"/>
  <p:tag name="KSO_WM_UNIT_LAYERLEVEL" val="1"/>
  <p:tag name="KSO_WM_TAG_VERSION" val="1.0"/>
  <p:tag name="KSO_WM_BEAUTIFY_FLAG" val="#wm#"/>
  <p:tag name="KSO_WM_UNIT_SM_LIMIT_TYPE" val="2"/>
  <p:tag name="KSO_WM_UNIT_PLACING_PICTURE_MD4" val="0"/>
  <p:tag name="KSO_WM_CHIP_GROUPID" val="5f0e79568050c250ba65b258"/>
  <p:tag name="KSO_WM_CHIP_XID" val="5f0e79568050c250ba65b259"/>
  <p:tag name="KSO_WM_UNIT_LINE_FORE_SCHEMECOLOR_INDEX_BRIGHTNESS" val="0.35"/>
  <p:tag name="KSO_WM_UNIT_LINE_FORE_SCHEMECOLOR_INDEX" val="13"/>
  <p:tag name="KSO_WM_UNIT_LINE_FILL_TYPE" val="2"/>
  <p:tag name="KSO_WM_TEMPLATE_ASSEMBLE_XID" val="60656e904054ed1e2fb7fb83"/>
  <p:tag name="KSO_WM_TEMPLATE_ASSEMBLE_GROUPID" val="60656e904054ed1e2fb7fb83"/>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1497_1*i*4"/>
  <p:tag name="KSO_WM_TEMPLATE_CATEGORY" val="diagram"/>
  <p:tag name="KSO_WM_TEMPLATE_INDEX" val="20211497"/>
  <p:tag name="KSO_WM_UNIT_LAYERLEVEL" val="1"/>
  <p:tag name="KSO_WM_TAG_VERSION" val="1.0"/>
  <p:tag name="KSO_WM_BEAUTIFY_FLAG" val="#wm#"/>
  <p:tag name="KSO_WM_UNIT_SM_LIMIT_TYPE" val="2"/>
  <p:tag name="KSO_WM_UNIT_PLACING_PICTURE_MD4" val="0"/>
  <p:tag name="KSO_WM_CHIP_GROUPID" val="5f0e79568050c250ba65b258"/>
  <p:tag name="KSO_WM_CHIP_XID" val="5f0e79568050c250ba65b259"/>
  <p:tag name="KSO_WM_UNIT_LINE_FORE_SCHEMECOLOR_INDEX_BRIGHTNESS" val="0.35"/>
  <p:tag name="KSO_WM_UNIT_LINE_FORE_SCHEMECOLOR_INDEX" val="13"/>
  <p:tag name="KSO_WM_UNIT_LINE_FILL_TYPE" val="2"/>
  <p:tag name="KSO_WM_TEMPLATE_ASSEMBLE_XID" val="60656e904054ed1e2fb7fb83"/>
  <p:tag name="KSO_WM_TEMPLATE_ASSEMBLE_GROUPID" val="60656e904054ed1e2fb7fb83"/>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11497_1*i*7"/>
  <p:tag name="KSO_WM_TEMPLATE_CATEGORY" val="diagram"/>
  <p:tag name="KSO_WM_TEMPLATE_INDEX" val="20211497"/>
  <p:tag name="KSO_WM_UNIT_LAYERLEVEL" val="1"/>
  <p:tag name="KSO_WM_TAG_VERSION" val="1.0"/>
  <p:tag name="KSO_WM_BEAUTIFY_FLAG" val="#wm#"/>
  <p:tag name="KSO_WM_UNIT_BLOCK" val="0"/>
  <p:tag name="KSO_WM_UNIT_SM_LIMIT_TYPE" val="2"/>
  <p:tag name="KSO_WM_UNIT_PLACING_PICTURE_MD4" val="0"/>
  <p:tag name="KSO_WM_UNIT_DEC_AREA_ID" val="7b258bdd30d24452a474b0e879302d96"/>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f0e79568050c250ba65b258"/>
  <p:tag name="KSO_WM_CHIP_XID" val="5f0e79568050c250ba65b259"/>
  <p:tag name="KSO_WM_UNIT_FILL_FORE_SCHEMECOLOR_INDEX_1_BRIGHTNESS" val="0"/>
  <p:tag name="KSO_WM_UNIT_FILL_FORE_SCHEMECOLOR_INDEX_1" val="14"/>
  <p:tag name="KSO_WM_UNIT_FILL_FORE_SCHEMECOLOR_INDEX_1_POS" val="0"/>
  <p:tag name="KSO_WM_UNIT_FILL_FORE_SCHEMECOLOR_INDEX_1_TRANS" val="0.61"/>
  <p:tag name="KSO_WM_UNIT_FILL_FORE_SCHEMECOLOR_INDEX_2_BRIGHTNESS" val="0"/>
  <p:tag name="KSO_WM_UNIT_FILL_FORE_SCHEMECOLOR_INDEX_2" val="14"/>
  <p:tag name="KSO_WM_UNIT_FILL_FORE_SCHEMECOLOR_INDEX_2_POS" val="1"/>
  <p:tag name="KSO_WM_UNIT_FILL_FORE_SCHEMECOLOR_INDEX_2_TRANS" val="1"/>
  <p:tag name="KSO_WM_UNIT_FILL_GRADIENT_TYPE" val="0"/>
  <p:tag name="KSO_WM_UNIT_FILL_GRADIENT_ANGLE" val="90"/>
  <p:tag name="KSO_WM_UNIT_FILL_GRADIENT_Direction" val="1"/>
  <p:tag name="KSO_WM_UNIT_FILL_TYPE" val="3"/>
  <p:tag name="KSO_WM_UNIT_VALUE" val="280"/>
  <p:tag name="KSO_WM_TEMPLATE_ASSEMBLE_XID" val="60656e904054ed1e2fb7fb83"/>
  <p:tag name="KSO_WM_TEMPLATE_ASSEMBLE_GROUPID" val="60656e904054ed1e2fb7fb83"/>
</p:tagLst>
</file>

<file path=ppt/tags/tag52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1497_1*a*1"/>
  <p:tag name="KSO_WM_TEMPLATE_CATEGORY" val="diagram"/>
  <p:tag name="KSO_WM_TEMPLATE_INDEX" val="20211497"/>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2bd29f88a5ac4adfb3525d5763a1d25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a782ef80c0e0430d9e7b201f422b2bdc"/>
  <p:tag name="KSO_WM_UNIT_SUPPORT_BIG_FONT" val="1"/>
  <p:tag name="KSO_WM_UNIT_TEXT_FILL_FORE_SCHEMECOLOR_INDEX_BRIGHTNESS" val="0"/>
  <p:tag name="KSO_WM_UNIT_TEXT_FILL_FORE_SCHEMECOLOR_INDEX" val="13"/>
  <p:tag name="KSO_WM_UNIT_TEXT_FILL_TYPE" val="1"/>
  <p:tag name="KSO_WM_TEMPLATE_ASSEMBLE_XID" val="60656e904054ed1e2fb7fb83"/>
  <p:tag name="KSO_WM_TEMPLATE_ASSEMBLE_GROUPID" val="60656e904054ed1e2fb7fb83"/>
</p:tagLst>
</file>

<file path=ppt/tags/tag525.xml><?xml version="1.0" encoding="utf-8"?>
<p:tagLst xmlns:p="http://schemas.openxmlformats.org/presentationml/2006/main">
  <p:tag name="KSO_WM_UNIT_TEXT_SUBTYPE" val="a"/>
  <p:tag name="KSO_WM_UNIT_SUBTYPE" val="a"/>
  <p:tag name="KSO_WM_UNIT_PRESET_TEXT" val="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497_1*f*1"/>
  <p:tag name="KSO_WM_TEMPLATE_CATEGORY" val="diagram"/>
  <p:tag name="KSO_WM_TEMPLATE_INDEX" val="20211497"/>
  <p:tag name="KSO_WM_UNIT_LAYERLEVEL" val="1"/>
  <p:tag name="KSO_WM_TAG_VERSION" val="1.0"/>
  <p:tag name="KSO_WM_BEAUTIFY_FLAG" val="#wm#"/>
  <p:tag name="KSO_WM_UNIT_DEFAULT_FONT" val="14;20;2"/>
  <p:tag name="KSO_WM_UNIT_BLOCK" val="0"/>
  <p:tag name="KSO_WM_UNIT_VALUE" val="24"/>
  <p:tag name="KSO_WM_UNIT_SHOW_EDIT_AREA_INDICATION" val="1"/>
  <p:tag name="KSO_WM_CHIP_GROUPID" val="5e6b05596848fb12bee65ac8"/>
  <p:tag name="KSO_WM_CHIP_XID" val="5e6b05596848fb12bee65aca"/>
  <p:tag name="KSO_WM_UNIT_DEC_AREA_ID" val="c76f1bf40af14a57bd24f40ff35613e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d41448d820554c9088efec96137d8ef6"/>
  <p:tag name="KSO_WM_UNIT_SUPPORT_BIG_FONT" val="1"/>
  <p:tag name="KSO_WM_UNIT_TEXT_FILL_FORE_SCHEMECOLOR_INDEX_BRIGHTNESS" val="0.25"/>
  <p:tag name="KSO_WM_UNIT_TEXT_FILL_FORE_SCHEMECOLOR_INDEX" val="13"/>
  <p:tag name="KSO_WM_UNIT_TEXT_FILL_TYPE" val="1"/>
  <p:tag name="KSO_WM_TEMPLATE_ASSEMBLE_XID" val="60656e904054ed1e2fb7fb83"/>
  <p:tag name="KSO_WM_TEMPLATE_ASSEMBLE_GROUPID" val="60656e904054ed1e2fb7fb83"/>
</p:tagLst>
</file>

<file path=ppt/tags/tag526.xml><?xml version="1.0" encoding="utf-8"?>
<p:tagLst xmlns:p="http://schemas.openxmlformats.org/presentationml/2006/main">
  <p:tag name="KSO_WM_UNIT_VALUE" val="1100*1734"/>
  <p:tag name="KSO_WM_UNIT_HIGHLIGHT" val="0"/>
  <p:tag name="KSO_WM_UNIT_COMPATIBLE" val="1"/>
  <p:tag name="KSO_WM_UNIT_DIAGRAM_ISNUMVISUAL" val="0"/>
  <p:tag name="KSO_WM_UNIT_DIAGRAM_ISREFERUNIT" val="0"/>
  <p:tag name="KSO_WM_UNIT_TYPE" val="d"/>
  <p:tag name="KSO_WM_UNIT_INDEX" val="1"/>
  <p:tag name="KSO_WM_UNIT_ID" val="diagram20211497_1*d*1"/>
  <p:tag name="KSO_WM_TEMPLATE_CATEGORY" val="diagram"/>
  <p:tag name="KSO_WM_TEMPLATE_INDEX" val="20211497"/>
  <p:tag name="KSO_WM_UNIT_LAYERLEVEL" val="1"/>
  <p:tag name="KSO_WM_TAG_VERSION" val="1.0"/>
  <p:tag name="KSO_WM_BEAUTIFY_FLAG" val="#wm#"/>
  <p:tag name="KSO_WM_CHIP_GROUPID" val="5e7310da9a230a26b9e88a19"/>
  <p:tag name="KSO_WM_CHIP_XID" val="5e7310da9a230a26b9e88a1a"/>
  <p:tag name="KSO_WM_UNIT_DEC_AREA_ID" val="2bc577fcdcd84e1e8d3b80c282836ef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e159c32cab847cd975c2e1279ddb9c2"/>
  <p:tag name="KSO_WM_TEMPLATE_ASSEMBLE_XID" val="60656e904054ed1e2fb7fb83"/>
  <p:tag name="KSO_WM_TEMPLATE_ASSEMBLE_GROUPID" val="60656e904054ed1e2fb7fb83"/>
  <p:tag name="KSO_WM_UNIT_PICTURE_CLIP_FLAG" val="0"/>
</p:tagLst>
</file>

<file path=ppt/tags/tag527.xml><?xml version="1.0" encoding="utf-8"?>
<p:tagLst xmlns:p="http://schemas.openxmlformats.org/presentationml/2006/main">
  <p:tag name="KSO_WM_SLIDE_ID" val="diagram202114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71"/>
  <p:tag name="KSO_WM_SLIDE_POSITION" val="0*21"/>
  <p:tag name="KSO_WM_TAG_VERSION" val="1.0"/>
  <p:tag name="KSO_WM_BEAUTIFY_FLAG" val="#wm#"/>
  <p:tag name="KSO_WM_TEMPLATE_CATEGORY" val="diagram"/>
  <p:tag name="KSO_WM_TEMPLATE_INDEX" val="20211497"/>
  <p:tag name="KSO_WM_SLIDE_LAYOUT" val="a_d_f"/>
  <p:tag name="KSO_WM_SLIDE_LAYOUT_CNT" val="1_1_1"/>
  <p:tag name="KSO_WM_SLIDE_CAN_ADD_NAVIGATION" val="1"/>
  <p:tag name="KSO_WM_SLIDE_RATIO" val="1.777778"/>
  <p:tag name="KSO_WM_CHIP_INFOS" val="{&quot;type&quot;:0,&quot;layout_type&quot;:&quot;leftright&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b&quot;,&quot;text_direction&quot;:&quot;horizontal&quot;,&quot;support_big_font&quot;:true,&quot;picture_toward&quot;:0,&quot;picture_dockside&quot;:[],&quot;fill_id&quot;:&quot;f63fef6b9aa3448688fa50256d37acae&quot;,&quot;fill_align&quot;:&quot;lb&quot;,&quot;chip_types&quot;:[&quot;text&quot;,&quot;header&quot;]},{&quot;text_align&quot;:&quot;lt&quot;,&quot;text_direction&quot;:&quot;horizontal&quot;,&quot;support_big_font&quot;:true,&quot;picture_toward&quot;:0,&quot;picture_dockside&quot;:[],&quot;fill_id&quot;:&quot;f9929e2bf304465ab14480a062ef2a90&quot;,&quot;fill_align&quot;:&quot;lt&quot;,&quot;chip_types&quot;:[&quot;text&quot;]},{&quot;text_align&quot;:&quot;cm&quot;,&quot;text_direction&quot;:&quot;horizontal&quot;,&quot;support_big_font&quot;:false,&quot;picture_toward&quot;:0,&quot;picture_dockside&quot;:[],&quot;fill_id&quot;:&quot;00a800eaaefd41119eb773f0140382b8&quot;,&quot;fill_align&quot;:&quot;cm&quot;,&quot;chip_types&quot;:[&quot;picture&quot;]}]]"/>
  <p:tag name="KSO_WM_SLIDE_LAYOUT_INFO" val="{&quot;id&quot;:&quot;2021-04-01T15:06:37&quot;,&quot;maxSize&quot;:{&quot;size1&quot;:62.399999999999999},&quot;minSize&quot;:{&quot;size1&quot;:46.700000000000003},&quot;normalSize&quot;:{&quot;size1&quot;:62.399999999999999},&quot;subLayout&quot;:[{&quot;id&quot;:&quot;2021-04-01T15:06:37&quot;,&quot;margin&quot;:{&quot;bottom&quot;:0.026000002399086952,&quot;left&quot;:1.6929999589920044,&quot;right&quot;:23.283000946044922,&quot;top&quot;:6.7729997634887695},&quot;type&quot;:0},{&quot;id&quot;:&quot;2021-04-01T15:06:37&quot;,&quot;margin&quot;:{&quot;bottom&quot;:4.2329998016357422,&quot;left&quot;:1.6929999589920044,&quot;right&quot;:23.283000946044922,&quot;top&quot;:0.8190000057220459},&quot;type&quot;:0}],&quot;type&quot;:0}"/>
  <p:tag name="KSO_WM_CHIP_XID" val="5f0e79568050c250ba65b259"/>
  <p:tag name="KSO_WM_CHIP_DECFILLPROP" val="[]"/>
  <p:tag name="KSO_WM_CHIP_GROUPID" val="5f0e79568050c250ba65b258"/>
  <p:tag name="KSO_WM_SLIDE_BK_DARK_LIGHT" val="2"/>
  <p:tag name="KSO_WM_SLIDE_BACKGROUND_TYPE" val="general"/>
  <p:tag name="KSO_WM_SLIDE_SUPPORT_FEATURE_TYPE" val="0"/>
  <p:tag name="KSO_WM_TEMPLATE_ASSEMBLE_XID" val="60656e904054ed1e2fb7fb83"/>
  <p:tag name="KSO_WM_TEMPLATE_ASSEMBLE_GROUPID" val="60656e904054ed1e2fb7fb83"/>
</p:tagLst>
</file>

<file path=ppt/tags/tag5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36_1*i*1"/>
  <p:tag name="KSO_WM_TEMPLATE_CATEGORY" val="diagram"/>
  <p:tag name="KSO_WM_TEMPLATE_INDEX" val="20205136"/>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36_1*i*2"/>
  <p:tag name="KSO_WM_TEMPLATE_CATEGORY" val="diagram"/>
  <p:tag name="KSO_WM_TEMPLATE_INDEX" val="20205136"/>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36_1*i*3"/>
  <p:tag name="KSO_WM_TEMPLATE_CATEGORY" val="diagram"/>
  <p:tag name="KSO_WM_TEMPLATE_INDEX" val="20205136"/>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53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f"/>
  <p:tag name="KSO_WM_UNIT_INDEX" val="3"/>
  <p:tag name="KSO_WM_UNIT_ID" val="diagram20205136_1*f*3"/>
  <p:tag name="KSO_WM_TEMPLATE_CATEGORY" val="diagram"/>
  <p:tag name="KSO_WM_TEMPLATE_INDEX" val="20205136"/>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 name="KSO_WM_UNIT_TEXT_FILL_FORE_SCHEMECOLOR_INDEX_BRIGHTNESS" val="0.25"/>
  <p:tag name="KSO_WM_UNIT_TEXT_FILL_FORE_SCHEMECOLOR_INDEX" val="13"/>
  <p:tag name="KSO_WM_UNIT_TEXT_FILL_TYPE" val="1"/>
</p:tagLst>
</file>

<file path=ppt/tags/tag532.xml><?xml version="1.0" encoding="utf-8"?>
<p:tagLst xmlns:p="http://schemas.openxmlformats.org/presentationml/2006/main">
  <p:tag name="KSO_WM_UNIT_TEXT_PART_ID_V2" val="a-3-1"/>
  <p:tag name="KSO_WM_UNIT_ISCONTENTSTITLE" val="0"/>
  <p:tag name="KSO_WM_UNIT_PRESET_TEXT" val="单击此处&#13;添加大标题内容"/>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36_1*a*1"/>
  <p:tag name="KSO_WM_TEMPLATE_CATEGORY" val="diagram"/>
  <p:tag name="KSO_WM_TEMPLATE_INDEX" val="20205136"/>
  <p:tag name="KSO_WM_UNIT_LAYERLEVEL" val="1"/>
  <p:tag name="KSO_WM_TAG_VERSION" val="1.0"/>
  <p:tag name="KSO_WM_BEAUTIFY_FLAG" val="#wm#"/>
  <p:tag name="KSO_WM_UNIT_ISNUMDGMTITLE" val="0"/>
  <p:tag name="KSO_WM_UNIT_TEXT_FILL_FORE_SCHEMECOLOR_INDEX_BRIGHTNESS" val="0.15"/>
  <p:tag name="KSO_WM_UNIT_TEXT_FILL_FORE_SCHEMECOLOR_INDEX" val="13"/>
  <p:tag name="KSO_WM_UNIT_TEXT_FILL_TYPE" val="1"/>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36_1*i*4"/>
  <p:tag name="KSO_WM_TEMPLATE_CATEGORY" val="diagram"/>
  <p:tag name="KSO_WM_TEMPLATE_INDEX" val="20205136"/>
  <p:tag name="KSO_WM_UNIT_LAYERLEVEL" val="1"/>
  <p:tag name="KSO_WM_TAG_VERSION" val="1.0"/>
  <p:tag name="KSO_WM_BEAUTIFY_FLAG" val="#wm#"/>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5"/>
  <p:tag name="KSO_WM_UNIT_TEXT_FILL_TYPE" val="1"/>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36_1*i*5"/>
  <p:tag name="KSO_WM_TEMPLATE_CATEGORY" val="diagram"/>
  <p:tag name="KSO_WM_TEMPLATE_INDEX" val="20205136"/>
  <p:tag name="KSO_WM_UNIT_LAYERLEVEL" val="1"/>
  <p:tag name="KSO_WM_TAG_VERSION" val="1.0"/>
  <p:tag name="KSO_WM_BEAUTIFY_FLAG" val="#wm#"/>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36_1*i*6"/>
  <p:tag name="KSO_WM_TEMPLATE_CATEGORY" val="diagram"/>
  <p:tag name="KSO_WM_TEMPLATE_INDEX" val="20205136"/>
  <p:tag name="KSO_WM_UNIT_LAYERLEVEL" val="1"/>
  <p:tag name="KSO_WM_TAG_VERSION" val="1.0"/>
  <p:tag name="KSO_WM_BEAUTIFY_FLAG" val="#wm#"/>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5"/>
  <p:tag name="KSO_WM_UNIT_TEXT_FILL_TYPE" val="1"/>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5136_1*i*7"/>
  <p:tag name="KSO_WM_TEMPLATE_CATEGORY" val="diagram"/>
  <p:tag name="KSO_WM_TEMPLATE_INDEX" val="20205136"/>
  <p:tag name="KSO_WM_UNIT_LAYERLEVEL" val="1"/>
  <p:tag name="KSO_WM_TAG_VERSION" val="1.0"/>
  <p:tag name="KSO_WM_BEAUTIFY_FLAG" val="#wm#"/>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36_1*i*6"/>
  <p:tag name="KSO_WM_TEMPLATE_CATEGORY" val="diagram"/>
  <p:tag name="KSO_WM_TEMPLATE_INDEX" val="20205136"/>
  <p:tag name="KSO_WM_UNIT_LAYERLEVEL" val="1"/>
  <p:tag name="KSO_WM_TAG_VERSION" val="1.0"/>
  <p:tag name="KSO_WM_BEAUTIFY_FLAG" val="#wm#"/>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5"/>
  <p:tag name="KSO_WM_UNIT_TEXT_FILL_TYPE" val="1"/>
</p:tagLst>
</file>

<file path=ppt/tags/tag5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5136_1*i*7"/>
  <p:tag name="KSO_WM_TEMPLATE_CATEGORY" val="diagram"/>
  <p:tag name="KSO_WM_TEMPLATE_INDEX" val="20205136"/>
  <p:tag name="KSO_WM_UNIT_LAYERLEVEL" val="1"/>
  <p:tag name="KSO_WM_TAG_VERSION" val="1.0"/>
  <p:tag name="KSO_WM_BEAUTIFY_FLAG" val="#wm#"/>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36_1*i*6"/>
  <p:tag name="KSO_WM_TEMPLATE_CATEGORY" val="diagram"/>
  <p:tag name="KSO_WM_TEMPLATE_INDEX" val="20205136"/>
  <p:tag name="KSO_WM_UNIT_LAYERLEVEL" val="1"/>
  <p:tag name="KSO_WM_TAG_VERSION" val="1.0"/>
  <p:tag name="KSO_WM_BEAUTIFY_FLAG" val="#wm#"/>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5"/>
  <p:tag name="KSO_WM_UNIT_TEXT_FILL_TYPE" val="1"/>
</p:tagLst>
</file>

<file path=ppt/tags/tag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5136_1*i*7"/>
  <p:tag name="KSO_WM_TEMPLATE_CATEGORY" val="diagram"/>
  <p:tag name="KSO_WM_TEMPLATE_INDEX" val="20205136"/>
  <p:tag name="KSO_WM_UNIT_LAYERLEVEL" val="1"/>
  <p:tag name="KSO_WM_TAG_VERSION" val="1.0"/>
  <p:tag name="KSO_WM_BEAUTIFY_FLAG" val="#wm#"/>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41.xml><?xml version="1.0" encoding="utf-8"?>
<p:tagLst xmlns:p="http://schemas.openxmlformats.org/presentationml/2006/main">
  <p:tag name="KSO_WM_SLIDE_ID" val="diagram20205136_1"/>
  <p:tag name="KSO_WM_TEMPLATE_SUBCATEGORY" val="0"/>
  <p:tag name="KSO_WM_TEMPLATE_MASTER_TYPE" val="0"/>
  <p:tag name="KSO_WM_TEMPLATE_COLOR_TYPE" val="1"/>
  <p:tag name="KSO_WM_SLIDE_ITEM_CNT" val="0"/>
  <p:tag name="KSO_WM_SLIDE_INDEX" val="1"/>
  <p:tag name="KSO_WM_TAG_VERSION" val="1.0"/>
  <p:tag name="KSO_WM_BEAUTIFY_FLAG" val="#wm#"/>
  <p:tag name="KSO_WM_TEMPLATE_CATEGORY" val="diagram"/>
  <p:tag name="KSO_WM_TEMPLATE_INDEX" val="20205136"/>
  <p:tag name="KSO_WM_SLIDE_LAYOUT" val="a_f"/>
  <p:tag name="KSO_WM_SLIDE_LAYOUT_CNT" val="1_3"/>
  <p:tag name="KSO_WM_SLIDE_TYPE" val="text"/>
  <p:tag name="KSO_WM_SLIDE_SUBTYPE" val="pureTxt"/>
  <p:tag name="KSO_WM_SLIDE_SIZE" val="867*445"/>
  <p:tag name="KSO_WM_SLIDE_POSITION" val="46*46"/>
</p:tagLst>
</file>

<file path=ppt/tags/tag5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2390_1*i*9"/>
  <p:tag name="KSO_WM_TEMPLATE_CATEGORY" val="diagram"/>
  <p:tag name="KSO_WM_TEMPLATE_INDEX" val="20202390"/>
  <p:tag name="KSO_WM_UNIT_LAYERLEVEL" val="1"/>
  <p:tag name="KSO_WM_TAG_VERSION" val="1.0"/>
  <p:tag name="KSO_WM_BEAUTIFY_FLAG" val="#wm#"/>
  <p:tag name="KSO_WM_UNIT_BLOCK" val="0"/>
  <p:tag name="KSO_WM_UNIT_SM_LIMIT_TYPE" val="0"/>
  <p:tag name="KSO_WM_UNIT_DECORATE_INFO" val="{&quot;DecorateInfoX&quot;:{&quot;IsLeft&quot;:true,&quot;IsRight&quot;:false,&quot;IsAbs&quot;:false},&quot;DecorateInfoY&quot;:{&quot;IsTop&quot;:true,&quot;IsBottom&quot;:false,&quot;IsAbs&quot;:false}}"/>
  <p:tag name="KSO_WM_UNIT_FILL_FORE_SCHEMECOLOR_INDEX_BRIGHTNESS" val="0"/>
  <p:tag name="KSO_WM_UNIT_FILL_FORE_SCHEMECOLOR_INDEX" val="16"/>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4"/>
  <p:tag name="KSO_WM_UNIT_TEXT_FILL_TYPE" val="1"/>
</p:tagLst>
</file>

<file path=ppt/tags/tag543.xml><?xml version="1.0" encoding="utf-8"?>
<p:tagLst xmlns:p="http://schemas.openxmlformats.org/presentationml/2006/main">
  <p:tag name="KSO_WM_UNIT_VALUE" val="1312*2332"/>
  <p:tag name="KSO_WM_UNIT_HIGHLIGHT" val="0"/>
  <p:tag name="KSO_WM_UNIT_COMPATIBLE" val="0"/>
  <p:tag name="KSO_WM_UNIT_DIAGRAM_ISNUMVISUAL" val="0"/>
  <p:tag name="KSO_WM_UNIT_DIAGRAM_ISREFERUNIT" val="0"/>
  <p:tag name="KSO_WM_UNIT_TYPE" val="d"/>
  <p:tag name="KSO_WM_UNIT_INDEX" val="1"/>
  <p:tag name="KSO_WM_UNIT_ID" val="diagram20202390_1*d*1"/>
  <p:tag name="KSO_WM_TEMPLATE_CATEGORY" val="diagram"/>
  <p:tag name="KSO_WM_TEMPLATE_INDEX" val="20202390"/>
  <p:tag name="KSO_WM_UNIT_LAYERLEVEL" val="1"/>
  <p:tag name="KSO_WM_TAG_VERSION" val="1.0"/>
  <p:tag name="KSO_WM_BEAUTIFY_FLAG" val="#wm#"/>
  <p:tag name="KSO_WM_UNIT_SUPPORT_UNIT_TYPE" val="[&quot;all&quot;]"/>
  <p:tag name="KSO_WM_UNIT_PLACING_PICTURE_INFO" val="{&quot;full_picture&quot;:false,&quot;last_crop_picture&quot;:&quot;1-1&quot;,&quot;selected&quot;:&quot;1-1&quot;,&quot;spacing&quot;:6}"/>
  <p:tag name="KSO_WM_UNIT_BLOCK" val="0"/>
  <p:tag name="KSO_WM_UNIT_SM_LIMIT_TYPE" val="1"/>
  <p:tag name="KSO_WM_UNIT_PLACING_PICTURE_MD4" val="0"/>
</p:tagLst>
</file>

<file path=ppt/tags/tag5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2390_1*i*7"/>
  <p:tag name="KSO_WM_TEMPLATE_CATEGORY" val="diagram"/>
  <p:tag name="KSO_WM_TEMPLATE_INDEX" val="20202390"/>
  <p:tag name="KSO_WM_UNIT_LAYERLEVEL" val="1"/>
  <p:tag name="KSO_WM_TAG_VERSION" val="1.0"/>
  <p:tag name="KSO_WM_BEAUTIFY_FLAG" val="#wm#"/>
  <p:tag name="KSO_WM_UNIT_BLOCK" val="0"/>
  <p:tag name="KSO_WM_UNIT_SM_LIMIT_TYPE" val="1"/>
  <p:tag name="KSO_WM_UNIT_PLACING_PICTURE_MD4" val="0"/>
</p:tagLst>
</file>

<file path=ppt/tags/tag5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390_1*i*1"/>
  <p:tag name="KSO_WM_TEMPLATE_CATEGORY" val="diagram"/>
  <p:tag name="KSO_WM_TEMPLATE_INDEX" val="20202390"/>
  <p:tag name="KSO_WM_UNIT_LAYERLEVEL" val="1"/>
  <p:tag name="KSO_WM_TAG_VERSION" val="1.0"/>
  <p:tag name="KSO_WM_BEAUTIFY_FLAG" val="#wm#"/>
  <p:tag name="KSO_WM_UNIT_SM_LIMIT_TYPE" val="1"/>
  <p:tag name="KSO_WM_UNIT_PLACING_PICTURE_MD4" val="0"/>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5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390_1*i*3"/>
  <p:tag name="KSO_WM_TEMPLATE_CATEGORY" val="diagram"/>
  <p:tag name="KSO_WM_TEMPLATE_INDEX" val="20202390"/>
  <p:tag name="KSO_WM_UNIT_LAYERLEVEL" val="1"/>
  <p:tag name="KSO_WM_TAG_VERSION" val="1.0"/>
  <p:tag name="KSO_WM_BEAUTIFY_FLAG" val="#wm#"/>
  <p:tag name="KSO_WM_UNIT_SM_LIMIT_TYPE" val="1"/>
  <p:tag name="KSO_WM_UNIT_PLACING_PICTURE_MD4" val="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547.xml><?xml version="1.0" encoding="utf-8"?>
<p:tagLst xmlns:p="http://schemas.openxmlformats.org/presentationml/2006/main">
  <p:tag name="KSO_WM_UNIT_ISCONTENTSTITLE" val="0"/>
  <p:tag name="KSO_WM_UNIT_PRESET_TEXT" val="点击&#13;输入大标题"/>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2390_1*a*1"/>
  <p:tag name="KSO_WM_TEMPLATE_CATEGORY" val="diagram"/>
  <p:tag name="KSO_WM_TEMPLATE_INDEX" val="20202390"/>
  <p:tag name="KSO_WM_UNIT_LAYERLEVEL" val="1"/>
  <p:tag name="KSO_WM_TAG_VERSION" val="1.0"/>
  <p:tag name="KSO_WM_BEAUTIFY_FLAG" val="#wm#"/>
  <p:tag name="KSO_WM_UNIT_BLOCK" val="0"/>
  <p:tag name="KSO_WM_UNIT_ISNUMDGMTITLE" val="0"/>
  <p:tag name="KSO_WM_UNIT_PLACING_PICTURE_MD4" val="0"/>
  <p:tag name="KSO_WM_UNIT_TEXT_FILL_FORE_SCHEMECOLOR_INDEX_BRIGHTNESS" val="0.25"/>
  <p:tag name="KSO_WM_UNIT_TEXT_FILL_FORE_SCHEMECOLOR_INDEX" val="13"/>
  <p:tag name="KSO_WM_UNIT_TEXT_FILL_TYPE" val="1"/>
</p:tagLst>
</file>

<file path=ppt/tags/tag5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2390_1*i*4"/>
  <p:tag name="KSO_WM_TEMPLATE_CATEGORY" val="diagram"/>
  <p:tag name="KSO_WM_TEMPLATE_INDEX" val="20202390"/>
  <p:tag name="KSO_WM_UNIT_LAYERLEVEL" val="1"/>
  <p:tag name="KSO_WM_TAG_VERSION" val="1.0"/>
  <p:tag name="KSO_WM_BEAUTIFY_FLAG" val="#wm#"/>
  <p:tag name="KSO_WM_UNIT_TYPE" val="i"/>
  <p:tag name="KSO_WM_UNIT_INDEX" val="4"/>
  <p:tag name="KSO_WM_UNIT_BLOCK" val="0"/>
  <p:tag name="KSO_WM_UNIT_SM_LIMIT_TYPE" val="1"/>
  <p:tag name="KSO_WM_UNIT_PLACING_PICTURE_MD4" val="0"/>
  <p:tag name="KSO_WM_UNIT_LINE_FORE_SCHEMECOLOR_INDEX_BRIGHTNESS" val="-0.05"/>
  <p:tag name="KSO_WM_UNIT_LINE_FORE_SCHEMECOLOR_INDEX" val="14"/>
  <p:tag name="KSO_WM_UNIT_LINE_FILL_TYPE" val="2"/>
</p:tagLst>
</file>

<file path=ppt/tags/tag5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2390_1*i*2"/>
  <p:tag name="KSO_WM_TEMPLATE_CATEGORY" val="diagram"/>
  <p:tag name="KSO_WM_TEMPLATE_INDEX" val="20202390"/>
  <p:tag name="KSO_WM_UNIT_LAYERLEVEL" val="1"/>
  <p:tag name="KSO_WM_TAG_VERSION" val="1.0"/>
  <p:tag name="KSO_WM_BEAUTIFY_FLAG" val="#wm#"/>
  <p:tag name="KSO_WM_UNIT_TYPE" val="i"/>
  <p:tag name="KSO_WM_UNIT_INDEX" val="2"/>
  <p:tag name="KSO_WM_UNIT_BLOCK" val="0"/>
  <p:tag name="KSO_WM_UNIT_SM_LIMIT_TYPE" val="1"/>
  <p:tag name="KSO_WM_UNIT_PLACING_PICTURE_MD4" val="0"/>
</p:tagLst>
</file>

<file path=ppt/tags/tag55.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5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2390_1*i*5"/>
  <p:tag name="KSO_WM_TEMPLATE_CATEGORY" val="diagram"/>
  <p:tag name="KSO_WM_TEMPLATE_INDEX" val="20202390"/>
  <p:tag name="KSO_WM_UNIT_LAYERLEVEL" val="1"/>
  <p:tag name="KSO_WM_TAG_VERSION" val="1.0"/>
  <p:tag name="KSO_WM_BEAUTIFY_FLAG" val="#wm#"/>
  <p:tag name="KSO_WM_UNIT_TYPE" val="i"/>
  <p:tag name="KSO_WM_UNIT_INDEX" val="5"/>
  <p:tag name="KSO_WM_UNIT_SM_LIMIT_TYPE" val="1"/>
  <p:tag name="KSO_WM_UNIT_PLACING_PICTURE_MD4" val="0"/>
  <p:tag name="KSO_WM_UNIT_LINE_FORE_SCHEMECOLOR_INDEX_BRIGHTNESS" val="0.35"/>
  <p:tag name="KSO_WM_UNIT_LINE_FORE_SCHEMECOLOR_INDEX" val="13"/>
  <p:tag name="KSO_WM_UNIT_LINE_FILL_TYPE" val="2"/>
</p:tagLst>
</file>

<file path=ppt/tags/tag5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2390_1*i*6"/>
  <p:tag name="KSO_WM_TEMPLATE_CATEGORY" val="diagram"/>
  <p:tag name="KSO_WM_TEMPLATE_INDEX" val="20202390"/>
  <p:tag name="KSO_WM_UNIT_LAYERLEVEL" val="1"/>
  <p:tag name="KSO_WM_TAG_VERSION" val="1.0"/>
  <p:tag name="KSO_WM_BEAUTIFY_FLAG" val="#wm#"/>
  <p:tag name="KSO_WM_UNIT_TYPE" val="i"/>
  <p:tag name="KSO_WM_UNIT_INDEX" val="6"/>
  <p:tag name="KSO_WM_UNIT_SM_LIMIT_TYPE" val="1"/>
  <p:tag name="KSO_WM_UNIT_PLACING_PICTURE_MD4" val="0"/>
  <p:tag name="KSO_WM_UNIT_LINE_FORE_SCHEMECOLOR_INDEX_BRIGHTNESS" val="0.35"/>
  <p:tag name="KSO_WM_UNIT_LINE_FORE_SCHEMECOLOR_INDEX" val="13"/>
  <p:tag name="KSO_WM_UNIT_LINE_FILL_TYPE" val="2"/>
</p:tagLst>
</file>

<file path=ppt/tags/tag5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2390_1*i*8"/>
  <p:tag name="KSO_WM_TEMPLATE_CATEGORY" val="diagram"/>
  <p:tag name="KSO_WM_TEMPLATE_INDEX" val="20202390"/>
  <p:tag name="KSO_WM_UNIT_LAYERLEVEL" val="1"/>
  <p:tag name="KSO_WM_TAG_VERSION" val="1.0"/>
  <p:tag name="KSO_WM_BEAUTIFY_FLAG" val="#wm#"/>
  <p:tag name="KSO_WM_UNIT_BLOCK" val="0"/>
  <p:tag name="KSO_WM_UNIT_SM_LIMIT_TYPE" val="1"/>
  <p:tag name="KSO_WM_UNIT_PLACING_PICTURE_MD4" val="0"/>
  <p:tag name="KSO_WM_UNIT_TEXT_FILL_FORE_SCHEMECOLOR_INDEX_BRIGHTNESS" val="0"/>
  <p:tag name="KSO_WM_UNIT_TEXT_FILL_FORE_SCHEMECOLOR_INDEX" val="13"/>
  <p:tag name="KSO_WM_UNIT_TEXT_FILL_TYPE" val="1"/>
</p:tagLst>
</file>

<file path=ppt/tags/tag553.xml><?xml version="1.0" encoding="utf-8"?>
<p:tagLst xmlns:p="http://schemas.openxmlformats.org/presentationml/2006/main">
  <p:tag name="KSO_WM_SLIDE_ID" val="diagram20202390_1"/>
  <p:tag name="KSO_WM_TEMPLATE_SUBCATEGORY" val="11"/>
  <p:tag name="KSO_WM_SLIDE_TYPE" val="text"/>
  <p:tag name="KSO_WM_SLIDE_SUBTYPE" val="picTxt"/>
  <p:tag name="KSO_WM_SLIDE_ITEM_CNT" val="0"/>
  <p:tag name="KSO_WM_SLIDE_INDEX" val="1"/>
  <p:tag name="KSO_WM_SLIDE_SIZE" val="885*446"/>
  <p:tag name="KSO_WM_SLIDE_POSITION" val="30*34"/>
  <p:tag name="KSO_WM_TAG_VERSION" val="1.0"/>
  <p:tag name="KSO_WM_BEAUTIFY_FLAG" val="#wm#"/>
  <p:tag name="KSO_WM_TEMPLATE_CATEGORY" val="diagram"/>
  <p:tag name="KSO_WM_TEMPLATE_INDEX" val="20202390"/>
  <p:tag name="KSO_WM_SLIDE_LAYOUT" val="a_d"/>
  <p:tag name="KSO_WM_SLIDE_LAYOUT_CNT" val="1_1"/>
  <p:tag name="KSO_WM_TEMPLATE_MASTER_TYPE" val="0"/>
  <p:tag name="KSO_WM_TEMPLATE_COLOR_TYPE" val="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1-08-20T09:48:20&quot;,&quot;maxSize&quot;:{&quot;size1&quot;:21},&quot;minSize&quot;:{&quot;size1&quot;:21},&quot;normalSize&quot;:{&quot;size1&quot;:21},&quot;subLayout&quot;:[{&quot;id&quot;:&quot;2021-08-20T09:48:20&quot;,&quot;margin&quot;:{&quot;bottom&quot;:2.5399999618530273,&quot;left&quot;:2.5399999618530273,&quot;right&quot;:0.82400000095367432,&quot;top&quot;:2.5399999618530273},&quot;type&quot;:0},{&quot;id&quot;:&quot;2021-08-20T09:48:20&quot;,&quot;margin&quot;:{&quot;bottom&quot;:2.9600000381469727,&quot;left&quot;:0.41999998688697815,&quot;right&quot;:2.9600000381469727,&quot;top&quot;:2.9600000381469727},&quot;type&quot;:1}],&quot;type&quot;:1}"/>
  <p:tag name="KSO_WM_SLIDE_CAN_ADD_NAVIGATION" val="1"/>
  <p:tag name="KSO_WM_SLIDE_BACKGROUND" val="[&quot;general&quot;,&quot;frame&quot;]"/>
  <p:tag name="KSO_WM_SLIDE_RATIO" val="1.777778"/>
</p:tagLst>
</file>

<file path=ppt/tags/tag554.xml><?xml version="1.0" encoding="utf-8"?>
<p:tagLst xmlns:p="http://schemas.openxmlformats.org/presentationml/2006/main">
  <p:tag name="KSO_WM_UNIT_ISCONTENTSTITLE" val="0"/>
  <p:tag name="KSO_WM_UNIT_ISNUMDGMTITLE" val="0"/>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11835_1*a*1"/>
  <p:tag name="KSO_WM_TEMPLATE_CATEGORY" val="diagram"/>
  <p:tag name="KSO_WM_TEMPLATE_INDEX" val="20211835"/>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863ab5200c3f47daa38abd7a8d89ab3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46c8bbdd2f2a46b2919a8f5eb16a1eb7"/>
  <p:tag name="KSO_WM_UNIT_TEXT_FILL_FORE_SCHEMECOLOR_INDEX_BRIGHTNESS" val="0"/>
  <p:tag name="KSO_WM_UNIT_TEXT_FILL_FORE_SCHEMECOLOR_INDEX" val="13"/>
  <p:tag name="KSO_WM_UNIT_TEXT_FILL_TYPE" val="1"/>
  <p:tag name="KSO_WM_TEMPLATE_ASSEMBLE_XID" val="60656f2b4054ed1e2fb804cc"/>
  <p:tag name="KSO_WM_TEMPLATE_ASSEMBLE_GROUPID" val="60656f2b4054ed1e2fb804cc"/>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1835_1*i*1"/>
  <p:tag name="KSO_WM_TEMPLATE_CATEGORY" val="diagram"/>
  <p:tag name="KSO_WM_TEMPLATE_INDEX" val="20211835"/>
  <p:tag name="KSO_WM_UNIT_LAYERLEVEL" val="1"/>
  <p:tag name="KSO_WM_TAG_VERSION" val="1.0"/>
  <p:tag name="KSO_WM_BEAUTIFY_FLAG" val="#wm#"/>
  <p:tag name="KSO_WM_UNIT_BLOCK" val="0"/>
  <p:tag name="KSO_WM_UNIT_SM_LIMIT_TYPE" val="0"/>
  <p:tag name="KSO_WM_UNIT_DEC_AREA_ID" val="48f8936c132e4922905ae3cf91080c12"/>
  <p:tag name="KSO_WM_UNIT_DECORATE_INFO" val="{&quot;DecorateInfoH&quot;:{&quot;IsAbs&quot;:true},&quot;DecorateInfoW&quot;:{&quot;IsAbs&quot;:true},&quot;DecorateInfoX&quot;:{&quot;IsAbs&quot;:true,&quot;Pos&quot;:1},&quot;DecorateInfoY&quot;:{&quot;IsAbs&quot;:true,&quot;Pos&quot;:0},&quot;ReferentInfo&quot;:{&quot;Id&quot;:&quot;863ab5200c3f47daa38abd7a8d89ab3b&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c"/>
  <p:tag name="KSO_WM_TEMPLATE_ASSEMBLE_GROUPID" val="60656f2b4054ed1e2fb804cc"/>
</p:tagLst>
</file>

<file path=ppt/tags/tag556.xml><?xml version="1.0" encoding="utf-8"?>
<p:tagLst xmlns:p="http://schemas.openxmlformats.org/presentationml/2006/main">
  <p:tag name="KSO_WM_UNIT_VALUE" val="1058*1481"/>
  <p:tag name="KSO_WM_UNIT_HIGHLIGHT" val="0"/>
  <p:tag name="KSO_WM_UNIT_COMPATIBLE" val="0"/>
  <p:tag name="KSO_WM_UNIT_DIAGRAM_ISNUMVISUAL" val="0"/>
  <p:tag name="KSO_WM_UNIT_DIAGRAM_ISREFERUNIT" val="0"/>
  <p:tag name="KSO_WM_UNIT_TYPE" val="d"/>
  <p:tag name="KSO_WM_UNIT_INDEX" val="2"/>
  <p:tag name="KSO_WM_UNIT_ID" val="diagram20211835_1*d*2"/>
  <p:tag name="KSO_WM_TEMPLATE_CATEGORY" val="diagram"/>
  <p:tag name="KSO_WM_TEMPLATE_INDEX" val="20211835"/>
  <p:tag name="KSO_WM_UNIT_LAYERLEVEL" val="1"/>
  <p:tag name="KSO_WM_TAG_VERSION" val="1.0"/>
  <p:tag name="KSO_WM_BEAUTIFY_FLAG" val="#wm#"/>
  <p:tag name="KSO_WM_CHIP_GROUPID" val="5e7310da9a230a26b9e88a19"/>
  <p:tag name="KSO_WM_CHIP_XID" val="5e7310da9a230a26b9e88a1a"/>
  <p:tag name="KSO_WM_UNIT_DEC_AREA_ID" val="8f50e64f03e44af581dacc3d84a704b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9a497beb81b463d81bcd4c0439c0104"/>
  <p:tag name="KSO_WM_UNIT_SUPPORT_UNIT_TYPE" val="[&quot;l&quot;,&quot;m&quot;,&quot;n&quot;,&quot;o&quot;,&quot;p&quot;,&quot;q&quot;,&quot;r&quot;,&quot;δ&quot;,&quot;ε&quot;,&quot;ζ&quot;,&quot;η&quot;,&quot;d&quot;,&quot;α&quot;,&quot;β&quot;,&quot;θ&quot;]"/>
  <p:tag name="KSO_WM_TEMPLATE_ASSEMBLE_XID" val="60656f2b4054ed1e2fb804cc"/>
  <p:tag name="KSO_WM_TEMPLATE_ASSEMBLE_GROUPID" val="60656f2b4054ed1e2fb804cc"/>
</p:tagLst>
</file>

<file path=ppt/tags/tag557.xml><?xml version="1.0" encoding="utf-8"?>
<p:tagLst xmlns:p="http://schemas.openxmlformats.org/presentationml/2006/main">
  <p:tag name="KSO_WM_UNIT_VALUE" val="1058*1438"/>
  <p:tag name="KSO_WM_UNIT_HIGHLIGHT" val="0"/>
  <p:tag name="KSO_WM_UNIT_COMPATIBLE" val="0"/>
  <p:tag name="KSO_WM_UNIT_DIAGRAM_ISNUMVISUAL" val="0"/>
  <p:tag name="KSO_WM_UNIT_DIAGRAM_ISREFERUNIT" val="0"/>
  <p:tag name="KSO_WM_UNIT_TYPE" val="d"/>
  <p:tag name="KSO_WM_UNIT_INDEX" val="1"/>
  <p:tag name="KSO_WM_UNIT_ID" val="diagram20211835_1*d*1"/>
  <p:tag name="KSO_WM_TEMPLATE_CATEGORY" val="diagram"/>
  <p:tag name="KSO_WM_TEMPLATE_INDEX" val="20211835"/>
  <p:tag name="KSO_WM_UNIT_LAYERLEVEL" val="1"/>
  <p:tag name="KSO_WM_TAG_VERSION" val="1.0"/>
  <p:tag name="KSO_WM_BEAUTIFY_FLAG" val="#wm#"/>
  <p:tag name="KSO_WM_CHIP_GROUPID" val="5e7310da9a230a26b9e88a19"/>
  <p:tag name="KSO_WM_CHIP_XID" val="5e7310da9a230a26b9e88a1a"/>
  <p:tag name="KSO_WM_UNIT_DEC_AREA_ID" val="93c80f2d779a4d76b5824f7e3bfbc4d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2cb7bc13b1df4884be02a22822a466b4"/>
  <p:tag name="KSO_WM_UNIT_SUPPORT_UNIT_TYPE" val="[&quot;d&quot;,&quot;α&quot;]"/>
  <p:tag name="KSO_WM_TEMPLATE_ASSEMBLE_XID" val="60656f2b4054ed1e2fb804cc"/>
  <p:tag name="KSO_WM_TEMPLATE_ASSEMBLE_GROUPID" val="60656f2b4054ed1e2fb804cc"/>
</p:tagLst>
</file>

<file path=ppt/tags/tag558.xml><?xml version="1.0" encoding="utf-8"?>
<p:tagLst xmlns:p="http://schemas.openxmlformats.org/presentationml/2006/main">
  <p:tag name="KSO_WM_SLIDE_ID" val="diagram2021183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1835"/>
  <p:tag name="KSO_WM_SLIDE_LAYOUT" val="a_d"/>
  <p:tag name="KSO_WM_SLIDE_LAYOUT_CNT" val="1_2"/>
  <p:tag name="KSO_WM_SLIDE_LAYOUT_INFO" val="{&quot;id&quot;:&quot;2021-04-01T15:31:59&quot;,&quot;maxSize&quot;:{&quot;size1&quot;:26.699999999999999},&quot;minSize&quot;:{&quot;size1&quot;:20},&quot;normalSize&quot;:{&quot;size1&quot;:20.000185185185181},&quot;subLayout&quot;:[{&quot;id&quot;:&quot;2021-04-01T15:31:59&quot;,&quot;margin&quot;:{&quot;bottom&quot;:0.026000002399086952,&quot;left&quot;:1.6929999589920044,&quot;right&quot;:1.6929999589920044,&quot;top&quot;:1.6929999589920044},&quot;type&quot;:0},{&quot;direction&quot;:1,&quot;id&quot;:&quot;2021-04-01T15:31:59&quot;,&quot;maxSize&quot;:{&quot;size1&quot;:67.5},&quot;minSize&quot;:{&quot;size1&quot;:45},&quot;normalSize&quot;:{&quot;size1&quot;:45},&quot;subLayout&quot;:[{&quot;id&quot;:&quot;2021-04-01T15:31:59&quot;,&quot;margin&quot;:{&quot;bottom&quot;:1.6929999589920044,&quot;left&quot;:1.6929999589920044,&quot;right&quot;:1.2439998388290405,&quot;top&quot;:1.6670000553131104},&quot;type&quot;:0},{&quot;id&quot;:&quot;2021-04-01T15:31:59&quot;,&quot;margin&quot;:{&quot;bottom&quot;:1.6929999589920044,&quot;left&quot;:0.026000002399086952,&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0"/>
  <p:tag name="KSO_WM_TEMPLATE_ASSEMBLE_XID" val="60656f2b4054ed1e2fb804cc"/>
  <p:tag name="KSO_WM_TEMPLATE_ASSEMBLE_GROUPID" val="60656f2b4054ed1e2fb804cc"/>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168_1*i*5"/>
  <p:tag name="KSO_WM_TEMPLATE_CATEGORY" val="diagram"/>
  <p:tag name="KSO_WM_TEMPLATE_INDEX" val="20203168"/>
  <p:tag name="KSO_WM_UNIT_LAYERLEVEL" val="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
  <p:tag name="KSO_WM_UNIT_LINE_FORE_SCHEMECOLOR_INDEX_BRIGHTNESS" val="0.15"/>
  <p:tag name="KSO_WM_UNIT_LINE_FORE_SCHEMECOLOR_INDEX" val="15"/>
  <p:tag name="KSO_WM_UNIT_LINE_FILL_TYPE" val="2"/>
  <p:tag name="KSO_WM_UNIT_TEXT_FILL_FORE_SCHEMECOLOR_INDEX_BRIGHTNESS" val="0"/>
  <p:tag name="KSO_WM_UNIT_TEXT_FILL_FORE_SCHEMECOLOR_INDEX" val="2"/>
  <p:tag name="KSO_WM_UNIT_TEXT_FILL_TYPE" val="1"/>
</p:tagLst>
</file>

<file path=ppt/tags/tag56.xml><?xml version="1.0" encoding="utf-8"?>
<p:tagLst xmlns:p="http://schemas.openxmlformats.org/presentationml/2006/main">
  <p:tag name="KSO_WM_UNIT_TEXT_FILL_FORE_SCHEMECOLOR_INDEX_BRIGHTNESS" val="-0.75"/>
  <p:tag name="KSO_WM_UNIT_TEXT_FILL_FORE_SCHEMECOLOR_INDEX" val="16"/>
  <p:tag name="KSO_WM_UNIT_TEXT_FILL_TYPE" val="1"/>
</p:tagLst>
</file>

<file path=ppt/tags/tag560.xml><?xml version="1.0" encoding="utf-8"?>
<p:tagLst xmlns:p="http://schemas.openxmlformats.org/presentationml/2006/main">
  <p:tag name="KSO_WM_UNIT_ISCONTENTSTITLE" val="0"/>
  <p:tag name="KSO_WM_UNIT_PRESET_TEXT" val="WPS&#13;极墨产品部"/>
  <p:tag name="KSO_WM_UNIT_NOCLEAR" val="0"/>
  <p:tag name="KSO_WM_UNIT_VALUE" val="20"/>
  <p:tag name="KSO_WM_UNIT_HIGHLIGHT" val="0"/>
  <p:tag name="KSO_WM_UNIT_COMPATIBLE" val="0"/>
  <p:tag name="KSO_WM_UNIT_DIAGRAM_ISNUMVISUAL" val="0"/>
  <p:tag name="KSO_WM_UNIT_DIAGRAM_ISREFERUNIT" val="0"/>
  <p:tag name="KSO_WM_UNIT_TYPE" val="a"/>
  <p:tag name="KSO_WM_UNIT_INDEX" val="1"/>
  <p:tag name="KSO_WM_UNIT_ID" val="diagram20203168_1*a*1"/>
  <p:tag name="KSO_WM_TEMPLATE_CATEGORY" val="diagram"/>
  <p:tag name="KSO_WM_TEMPLATE_INDEX" val="20203168"/>
  <p:tag name="KSO_WM_UNIT_LAYERLEVEL" val="1"/>
  <p:tag name="KSO_WM_TAG_VERSION" val="1.0"/>
  <p:tag name="KSO_WM_BEAUTIFY_FLAG" val="#wm#"/>
  <p:tag name="KSO_WM_UNIT_DEFAULT_FONT" val="32;40;4"/>
  <p:tag name="KSO_WM_UNIT_BLOCK" val="0"/>
  <p:tag name="KSO_WM_UNIT_ISNUMDGMTITLE" val="0"/>
  <p:tag name="KSO_WM_UNIT_TEXT_FILL_FORE_SCHEMECOLOR_INDEX_BRIGHTNESS" val="0.15"/>
  <p:tag name="KSO_WM_UNIT_TEXT_FILL_FORE_SCHEMECOLOR_INDEX" val="13"/>
  <p:tag name="KSO_WM_UNIT_TEXT_FILL_TYPE" val="1"/>
</p:tagLst>
</file>

<file path=ppt/tags/tag5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168_1*i*1"/>
  <p:tag name="KSO_WM_TEMPLATE_CATEGORY" val="diagram"/>
  <p:tag name="KSO_WM_TEMPLATE_INDEX" val="20203168"/>
  <p:tag name="KSO_WM_UNIT_LAYERLEVEL" val="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
</p:tagLst>
</file>

<file path=ppt/tags/tag5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168_1*i*2"/>
  <p:tag name="KSO_WM_TEMPLATE_CATEGORY" val="diagram"/>
  <p:tag name="KSO_WM_TEMPLATE_INDEX" val="20203168"/>
  <p:tag name="KSO_WM_UNIT_LAYERLEVEL" val="1"/>
  <p:tag name="KSO_WM_TAG_VERSION" val="1.0"/>
  <p:tag name="KSO_WM_BEAUTIFY_FLAG" val="#wm#"/>
  <p:tag name="KSO_WM_UNIT_BLOCK" val="0"/>
  <p:tag name="KSO_WM_UNIT_SM_LIMIT_TYPE" val="1"/>
</p:tagLst>
</file>

<file path=ppt/tags/tag5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168_1*i*3"/>
  <p:tag name="KSO_WM_TEMPLATE_CATEGORY" val="diagram"/>
  <p:tag name="KSO_WM_TEMPLATE_INDEX" val="20203168"/>
  <p:tag name="KSO_WM_UNIT_LAYERLEVEL" val="1"/>
  <p:tag name="KSO_WM_TAG_VERSION" val="1.0"/>
  <p:tag name="KSO_WM_BEAUTIFY_FLAG" val="#wm#"/>
  <p:tag name="KSO_WM_UNIT_SM_LIMIT_TYPE" val="1"/>
  <p:tag name="KSO_WM_UNIT_FILL_FORE_SCHEMECOLOR_INDEX_BRIGHTNESS" val="0.15"/>
  <p:tag name="KSO_WM_UNIT_FILL_FORE_SCHEMECOLOR_INDEX" val="13"/>
  <p:tag name="KSO_WM_UNIT_FILL_TYPE" val="1"/>
</p:tagLst>
</file>

<file path=ppt/tags/tag5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168_1*i*4"/>
  <p:tag name="KSO_WM_TEMPLATE_CATEGORY" val="diagram"/>
  <p:tag name="KSO_WM_TEMPLATE_INDEX" val="20203168"/>
  <p:tag name="KSO_WM_UNIT_LAYERLEVEL" val="1"/>
  <p:tag name="KSO_WM_TAG_VERSION" val="1.0"/>
  <p:tag name="KSO_WM_BEAUTIFY_FLAG" val="#wm#"/>
  <p:tag name="KSO_WM_UNIT_SM_LIMIT_TYPE" val="1"/>
  <p:tag name="KSO_WM_UNIT_TEXT_FILL_FORE_SCHEMECOLOR_INDEX_BRIGHTNESS" val="0"/>
  <p:tag name="KSO_WM_UNIT_TEXT_FILL_FORE_SCHEMECOLOR_INDEX" val="14"/>
  <p:tag name="KSO_WM_UNIT_TEXT_FILL_TYPE" val="1"/>
</p:tagLst>
</file>

<file path=ppt/tags/tag5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3168_1*i*6"/>
  <p:tag name="KSO_WM_TEMPLATE_CATEGORY" val="diagram"/>
  <p:tag name="KSO_WM_TEMPLATE_INDEX" val="20203168"/>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FILL_FORE_SCHEMECOLOR_INDEX_BRIGHTNESS" val="0"/>
  <p:tag name="KSO_WM_UNIT_FILL_FORE_SCHEMECOLOR_INDEX" val="16"/>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4"/>
  <p:tag name="KSO_WM_UNIT_TEXT_FILL_TYPE" val="1"/>
</p:tagLst>
</file>

<file path=ppt/tags/tag566.xml><?xml version="1.0" encoding="utf-8"?>
<p:tagLst xmlns:p="http://schemas.openxmlformats.org/presentationml/2006/main">
  <p:tag name="KSO_WM_UNIT_VALUE" val="1482*1482"/>
  <p:tag name="KSO_WM_UNIT_HIGHLIGHT" val="0"/>
  <p:tag name="KSO_WM_UNIT_COMPATIBLE" val="0"/>
  <p:tag name="KSO_WM_UNIT_DIAGRAM_ISNUMVISUAL" val="0"/>
  <p:tag name="KSO_WM_UNIT_DIAGRAM_ISREFERUNIT" val="0"/>
  <p:tag name="KSO_WM_UNIT_TYPE" val="d"/>
  <p:tag name="KSO_WM_UNIT_INDEX" val="1"/>
  <p:tag name="KSO_WM_UNIT_ID" val="diagram20203168_1*d*1"/>
  <p:tag name="KSO_WM_TEMPLATE_CATEGORY" val="diagram"/>
  <p:tag name="KSO_WM_TEMPLATE_INDEX" val="20203168"/>
  <p:tag name="KSO_WM_UNIT_SUPPORT_UNIT_TYPE" val="[&quot;d&quot;]"/>
  <p:tag name="KSO_WM_UNIT_LAYERLEVEL" val="1"/>
  <p:tag name="KSO_WM_TAG_VERSION" val="1.0"/>
  <p:tag name="KSO_WM_BEAUTIFY_FLAG" val="#wm#"/>
  <p:tag name="KSO_WM_UNIT_BLOCK" val="0"/>
  <p:tag name="KSO_WM_UNIT_SM_LIMIT_TYPE" val="1"/>
  <p:tag name="KSO_WM_UNIT_PLACING_PICTURE_USER_VIEWPORT" val="{&quot;height&quot;:8408.6488188976382,&quot;width&quot;:8408.6488188976382}"/>
  <p:tag name="KSO_WM_UNIT_PLACING_PICTURE_USER_RELATIVERECTANGLE" val="{&quot;bottom&quot;:0,&quot;left&quot;:0,&quot;right&quot;:0,&quot;top&quot;:0}"/>
  <p:tag name="KSO_WM_UNIT_PLACING_PICTURE_COLLAGE_RELATIVERECTANGLE" val="{&quot;bottom&quot;:0,&quot;left&quot;:0,&quot;right&quot;:0,&quot;top&quot;:0}"/>
  <p:tag name="KSO_WM_UNIT_PLACING_PICTURE_COLLAGE_VIEWPORT" val="{&quot;height&quot;:8408.64881889764,&quot;width&quot;:8408.64881889764}"/>
  <p:tag name="KSO_WM_UNIT_PLACING_PICTURE_INFO" val="{&quot;code&quot;:&quot;&quot;,&quot;full_picture&quot;:true,&quot;last_crop_picture&quot;:&quot;[1]&quot;,&quot;scheme&quot;:&quot;1-1&quot;,&quot;spacing&quot;:5}"/>
</p:tagLst>
</file>

<file path=ppt/tags/tag567.xml><?xml version="1.0" encoding="utf-8"?>
<p:tagLst xmlns:p="http://schemas.openxmlformats.org/presentationml/2006/main">
  <p:tag name="KSO_WM_SLIDE_ID" val="diagram20203168_1"/>
  <p:tag name="KSO_WM_TEMPLATE_SUBCATEGORY" val="11"/>
  <p:tag name="KSO_WM_TEMPLATE_MASTER_TYPE" val="0"/>
  <p:tag name="KSO_WM_TEMPLATE_COLOR_TYPE" val="1"/>
  <p:tag name="KSO_WM_SLIDE_TYPE" val="text"/>
  <p:tag name="KSO_WM_SLIDE_SUBTYPE" val="picTxt"/>
  <p:tag name="KSO_WM_SLIDE_ITEM_CNT" val="0"/>
  <p:tag name="KSO_WM_SLIDE_INDEX" val="1"/>
  <p:tag name="KSO_WM_SLIDE_SIZE" val="864*444"/>
  <p:tag name="KSO_WM_SLIDE_POSITION" val="47*47"/>
  <p:tag name="KSO_WM_TAG_VERSION" val="1.0"/>
  <p:tag name="KSO_WM_BEAUTIFY_FLAG" val="#wm#"/>
  <p:tag name="KSO_WM_TEMPLATE_CATEGORY" val="diagram"/>
  <p:tag name="KSO_WM_TEMPLATE_INDEX" val="20203168"/>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1-08-20T09:50:25&quot;,&quot;maxSize&quot;:{&quot;size1&quot;:49.399999999999999},&quot;minSize&quot;:{&quot;size1&quot;:32.200000000000003},&quot;normalSize&quot;:{&quot;size1&quot;:32.306249999999999},&quot;subLayout&quot;:[{&quot;id&quot;:&quot;2021-08-20T09:50:25&quot;,&quot;margin&quot;:{&quot;bottom&quot;:6,&quot;left&quot;:5.9000000953674316,&quot;right&quot;:0.026000002399086952,&quot;top&quot;:6},&quot;type&quot;:0},{&quot;horizontalAlign&quot;:0,&quot;id&quot;:&quot;2021-08-20T09:50:25&quot;,&quot;margin&quot;:{&quot;bottom&quot;:2.119999885559082,&quot;left&quot;:1.628000020980835,&quot;right&quot;:3.5699999332427979,&quot;top&quot;:2.119999885559082},&quot;type&quot;:0,&quot;verticalAlign&quot;:1}],&quot;type&quot;:0}"/>
  <p:tag name="KSO_WM_SLIDE_CAN_ADD_NAVIGATION" val="1"/>
  <p:tag name="KSO_WM_SLIDE_BACKGROUND" val="[&quot;general&quot;]"/>
  <p:tag name="KSO_WM_SLIDE_RATIO" val="1.777778"/>
</p:tagLst>
</file>

<file path=ppt/tags/tag5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924_1*i*4"/>
  <p:tag name="KSO_WM_TEMPLATE_CATEGORY" val="diagram"/>
  <p:tag name="KSO_WM_TEMPLATE_INDEX" val="20202924"/>
  <p:tag name="KSO_WM_UNIT_LAYERLEVEL" val="1"/>
  <p:tag name="KSO_WM_TAG_VERSION" val="1.0"/>
  <p:tag name="KSO_WM_BEAUTIFY_FLAG" val="#wm#"/>
  <p:tag name="KSO_WM_UNIT_FILL_FORE_SCHEMECOLOR_INDEX_BRIGHTNESS" val="0.6"/>
  <p:tag name="KSO_WM_UNIT_FILL_FORE_SCHEMECOLOR_INDEX" val="5"/>
  <p:tag name="KSO_WM_UNIT_FILL_TYPE" val="1"/>
</p:tagLst>
</file>

<file path=ppt/tags/tag5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924_1*i*1"/>
  <p:tag name="KSO_WM_TEMPLATE_CATEGORY" val="diagram"/>
  <p:tag name="KSO_WM_TEMPLATE_INDEX" val="20202924"/>
  <p:tag name="KSO_WM_UNIT_LAYERLEVEL" val="1"/>
  <p:tag name="KSO_WM_TAG_VERSION" val="1.0"/>
  <p:tag name="KSO_WM_BEAUTIFY_FLAG" val="#wm#"/>
  <p:tag name="KSO_WM_UNIT_FILL_FORE_SCHEMECOLOR_INDEX_BRIGHTNESS" val="0.6"/>
  <p:tag name="KSO_WM_UNIT_FILL_FORE_SCHEMECOLOR_INDEX" val="5"/>
  <p:tag name="KSO_WM_UNIT_FILL_TYPE" val="1"/>
</p:tagLst>
</file>

<file path=ppt/tags/tag57.xml><?xml version="1.0" encoding="utf-8"?>
<p:tagLst xmlns:p="http://schemas.openxmlformats.org/presentationml/2006/main">
  <p:tag name="KSO_WM_UNIT_TEXT_FILL_FORE_SCHEMECOLOR_INDEX_BRIGHTNESS" val="-0.75"/>
  <p:tag name="KSO_WM_UNIT_TEXT_FILL_FORE_SCHEMECOLOR_INDEX" val="16"/>
  <p:tag name="KSO_WM_UNIT_TEXT_FILL_TYPE" val="1"/>
</p:tagLst>
</file>

<file path=ppt/tags/tag5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924_1*i*2"/>
  <p:tag name="KSO_WM_TEMPLATE_CATEGORY" val="diagram"/>
  <p:tag name="KSO_WM_TEMPLATE_INDEX" val="20202924"/>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5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924_1*i*3"/>
  <p:tag name="KSO_WM_TEMPLATE_CATEGORY" val="diagram"/>
  <p:tag name="KSO_WM_TEMPLATE_INDEX" val="20202924"/>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572.xml><?xml version="1.0" encoding="utf-8"?>
<p:tagLst xmlns:p="http://schemas.openxmlformats.org/presentationml/2006/main">
  <p:tag name="KSO_WM_UNIT_ISCONTENTSTITLE" val="0"/>
  <p:tag name="KSO_WM_UNIT_PRESET_TEXT" val="户外拓展训练通常利用崇山峻岭、翰海大川等自然环境，通过精心设计的活动达到“磨练意志、陶冶情操、完善人格、熔炼团队”的拓展培训目的。 户外拓展训练通常利用崇山峻岭、翰海大川等自然环境，通过精心设计的活动达到&quot;磨练意志、陶冶情操、完善人格、熔炼团队&quot;的拓展培训目的"/>
  <p:tag name="KSO_WM_UNIT_NOCLEAR" val="0"/>
  <p:tag name="KSO_WM_UNIT_VALUE" val="170"/>
  <p:tag name="KSO_WM_UNIT_HIGHLIGHT" val="0"/>
  <p:tag name="KSO_WM_UNIT_COMPATIBLE" val="0"/>
  <p:tag name="KSO_WM_UNIT_DIAGRAM_ISNUMVISUAL" val="0"/>
  <p:tag name="KSO_WM_UNIT_DIAGRAM_ISREFERUNIT" val="0"/>
  <p:tag name="KSO_WM_UNIT_TYPE" val="f"/>
  <p:tag name="KSO_WM_UNIT_INDEX" val="1"/>
  <p:tag name="KSO_WM_UNIT_ID" val="diagram20202924_1*f*1"/>
  <p:tag name="KSO_WM_TEMPLATE_CATEGORY" val="diagram"/>
  <p:tag name="KSO_WM_TEMPLATE_INDEX" val="20202924"/>
  <p:tag name="KSO_WM_UNIT_LAYERLEVEL" val="1"/>
  <p:tag name="KSO_WM_TAG_VERSION" val="1.0"/>
  <p:tag name="KSO_WM_BEAUTIFY_FLAG" val="#wm#"/>
  <p:tag name="KSO_WM_UNIT_SUBTYPE" val="a"/>
  <p:tag name="KSO_WM_UNIT_TEXT_FILL_FORE_SCHEMECOLOR_INDEX_BRIGHTNESS" val="0.25"/>
  <p:tag name="KSO_WM_UNIT_TEXT_FILL_FORE_SCHEMECOLOR_INDEX" val="13"/>
  <p:tag name="KSO_WM_UNIT_TEXT_FILL_TYPE" val="1"/>
</p:tagLst>
</file>

<file path=ppt/tags/tag573.xml><?xml version="1.0" encoding="utf-8"?>
<p:tagLst xmlns:p="http://schemas.openxmlformats.org/presentationml/2006/main">
  <p:tag name="KSO_WM_UNIT_ISCONTENTSTITLE" val="0"/>
  <p:tag name="KSO_WM_UNIT_PRESET_TEXT" val="户外拓展训练目的"/>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02924_1*a*1"/>
  <p:tag name="KSO_WM_TEMPLATE_CATEGORY" val="diagram"/>
  <p:tag name="KSO_WM_TEMPLATE_INDEX" val="20202924"/>
  <p:tag name="KSO_WM_UNIT_LAYERLEVEL" val="1"/>
  <p:tag name="KSO_WM_TAG_VERSION" val="1.0"/>
  <p:tag name="KSO_WM_BEAUTIFY_FLAG" val="#wm#"/>
  <p:tag name="KSO_WM_UNIT_ISNUMDGMTITLE" val="0"/>
  <p:tag name="KSO_WM_UNIT_TEXT_FILL_FORE_SCHEMECOLOR_INDEX_BRIGHTNESS" val="0.15"/>
  <p:tag name="KSO_WM_UNIT_TEXT_FILL_FORE_SCHEMECOLOR_INDEX" val="13"/>
  <p:tag name="KSO_WM_UNIT_TEXT_FILL_TYPE" val="1"/>
</p:tagLst>
</file>

<file path=ppt/tags/tag574.xml><?xml version="1.0" encoding="utf-8"?>
<p:tagLst xmlns:p="http://schemas.openxmlformats.org/presentationml/2006/main">
  <p:tag name="KSO_WM_BEAUTIFY_FLAG" val="#wm#"/>
  <p:tag name="KSO_WM_TEMPLATE_CATEGORY" val="diagram"/>
  <p:tag name="KSO_WM_TEMPLATE_INDEX" val="20202924"/>
  <p:tag name="KSO_WM_SLIDE_ID" val="diagram20202924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39"/>
  <p:tag name="KSO_WM_SLIDE_POSITION" val="0*0"/>
  <p:tag name="KSO_WM_TAG_VERSION" val="1.0"/>
  <p:tag name="KSO_WM_SLIDE_LAYOUT" val="a_f"/>
  <p:tag name="KSO_WM_SLIDE_LAYOUT_CNT" val="1_1"/>
</p:tagLst>
</file>

<file path=ppt/tags/tag5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09_1*i*1"/>
  <p:tag name="KSO_WM_TEMPLATE_CATEGORY" val="diagram"/>
  <p:tag name="KSO_WM_TEMPLATE_INDEX" val="20205109"/>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09_1*i*2"/>
  <p:tag name="KSO_WM_TEMPLATE_CATEGORY" val="diagram"/>
  <p:tag name="KSO_WM_TEMPLATE_INDEX" val="20205109"/>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8.xml><?xml version="1.0" encoding="utf-8"?>
<p:tagLst xmlns:p="http://schemas.openxmlformats.org/presentationml/2006/main">
  <p:tag name="KSO_WM_UNIT_TEXT_FILL_FORE_SCHEMECOLOR_INDEX_BRIGHTNESS" val="-0.75"/>
  <p:tag name="KSO_WM_UNIT_TEXT_FILL_FORE_SCHEMECOLOR_INDEX" val="16"/>
  <p:tag name="KSO_WM_UNIT_TEXT_FILL_TYPE" val="1"/>
</p:tagLst>
</file>

<file path=ppt/tags/tag580.xml><?xml version="1.0" encoding="utf-8"?>
<p:tagLst xmlns:p="http://schemas.openxmlformats.org/presentationml/2006/main">
  <p:tag name="KSO_WM_UNIT_TEXT_PART_ID_V2" val="a-3-1"/>
  <p:tag name="KSO_WM_UNIT_ISCONTENTSTITLE" val="0"/>
  <p:tag name="KSO_WM_UNIT_PRESET_TEXT" val="单击此处可添加大标题内容"/>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09_1*a*1"/>
  <p:tag name="KSO_WM_TEMPLATE_CATEGORY" val="diagram"/>
  <p:tag name="KSO_WM_TEMPLATE_INDEX" val="20205109"/>
  <p:tag name="KSO_WM_UNIT_LAYERLEVEL" val="1"/>
  <p:tag name="KSO_WM_TAG_VERSION" val="1.0"/>
  <p:tag name="KSO_WM_BEAUTIFY_FLAG" val="#wm#"/>
  <p:tag name="KSO_WM_UNIT_ISNUMDGMTITLE" val="0"/>
  <p:tag name="KSO_WM_UNIT_TEXT_FILL_FORE_SCHEMECOLOR_INDEX_BRIGHTNESS" val="0"/>
  <p:tag name="KSO_WM_UNIT_TEXT_FILL_FORE_SCHEMECOLOR_INDEX" val="14"/>
  <p:tag name="KSO_WM_UNIT_TEXT_FILL_TYPE" val="1"/>
</p:tagLst>
</file>

<file path=ppt/tags/tag58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05109_1*f*2"/>
  <p:tag name="KSO_WM_TEMPLATE_CATEGORY" val="diagram"/>
  <p:tag name="KSO_WM_TEMPLATE_INDEX" val="20205109"/>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 name="KSO_WM_UNIT_TEXT_FILL_FORE_SCHEMECOLOR_INDEX_BRIGHTNESS" val="0"/>
  <p:tag name="KSO_WM_UNIT_TEXT_FILL_FORE_SCHEMECOLOR_INDEX" val="14"/>
  <p:tag name="KSO_WM_UNIT_TEXT_FILL_TYPE" val="1"/>
</p:tagLst>
</file>

<file path=ppt/tags/tag58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5109_1*f*1"/>
  <p:tag name="KSO_WM_TEMPLATE_CATEGORY" val="diagram"/>
  <p:tag name="KSO_WM_TEMPLATE_INDEX" val="20205109"/>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 name="KSO_WM_UNIT_TEXT_FILL_FORE_SCHEMECOLOR_INDEX_BRIGHTNESS" val="0"/>
  <p:tag name="KSO_WM_UNIT_TEXT_FILL_FORE_SCHEMECOLOR_INDEX" val="14"/>
  <p:tag name="KSO_WM_UNIT_TEXT_FILL_TYPE" val="1"/>
</p:tagLst>
</file>

<file path=ppt/tags/tag5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09_1*i*3"/>
  <p:tag name="KSO_WM_TEMPLATE_CATEGORY" val="diagram"/>
  <p:tag name="KSO_WM_TEMPLATE_INDEX" val="20205109"/>
  <p:tag name="KSO_WM_UNIT_LAYERLEVEL" val="1"/>
  <p:tag name="KSO_WM_TAG_VERSION" val="1.0"/>
  <p:tag name="KSO_WM_BEAUTIFY_FLAG" val="#wm#"/>
  <p:tag name="KSO_WM_UNIT_LINE_FORE_SCHEMECOLOR_INDEX_BRIGHTNESS" val="-0.15"/>
  <p:tag name="KSO_WM_UNIT_LINE_FORE_SCHEMECOLOR_INDEX" val="14"/>
  <p:tag name="KSO_WM_UNIT_LINE_FILL_TYPE" val="2"/>
</p:tagLst>
</file>

<file path=ppt/tags/tag5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09_1*i*4"/>
  <p:tag name="KSO_WM_TEMPLATE_CATEGORY" val="diagram"/>
  <p:tag name="KSO_WM_TEMPLATE_INDEX" val="20205109"/>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85.xml><?xml version="1.0" encoding="utf-8"?>
<p:tagLst xmlns:p="http://schemas.openxmlformats.org/presentationml/2006/main">
  <p:tag name="KSO_WM_SLIDE_ID" val="diagram20205109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481"/>
  <p:tag name="KSO_WM_SLIDE_POSITION" val="0*30"/>
  <p:tag name="KSO_WM_TAG_VERSION" val="1.0"/>
  <p:tag name="KSO_WM_BEAUTIFY_FLAG" val="#wm#"/>
  <p:tag name="KSO_WM_TEMPLATE_CATEGORY" val="diagram"/>
  <p:tag name="KSO_WM_TEMPLATE_INDEX" val="20205109"/>
  <p:tag name="KSO_WM_SLIDE_LAYOUT" val="a_f"/>
  <p:tag name="KSO_WM_SLIDE_LAYOUT_CNT" val="1_2"/>
</p:tagLst>
</file>

<file path=ppt/tags/tag586.xml><?xml version="1.0" encoding="utf-8"?>
<p:tagLst xmlns:p="http://schemas.openxmlformats.org/presentationml/2006/main">
  <p:tag name="KSO_WM_UNIT_ISCONTENTSTITLE" val="0"/>
  <p:tag name="KSO_WM_UNIT_RELATE_UNITID" val="layout_q1"/>
  <p:tag name="KSO_WM_UNIT_HIGHLIGHT" val="0"/>
  <p:tag name="KSO_WM_UNIT_COMPATIBLE" val="0"/>
  <p:tag name="KSO_WM_UNIT_ID" val="diagram20187582_1*q_a*1_1"/>
  <p:tag name="KSO_WM_TEMPLATE_CATEGORY" val="diagram"/>
  <p:tag name="KSO_WM_TEMPLATE_INDEX" val="20187582"/>
  <p:tag name="KSO_WM_UNIT_LAYERLEVEL" val="1_1"/>
  <p:tag name="KSO_WM_TAG_VERSION" val="1.0"/>
  <p:tag name="KSO_WM_BEAUTIFY_FLAG" val="#wm#"/>
  <p:tag name="KSO_WM_UNIT_DIAGRAM_ISNUMVISUAL" val="0"/>
  <p:tag name="KSO_WM_UNIT_DIAGRAM_ISREFERUNIT" val="0"/>
  <p:tag name="KSO_WM_UNIT_NOCLEAR" val="0"/>
  <p:tag name="KSO_WM_UNIT_COLOR_SCHEME_SHAPE_ID" val="27"/>
  <p:tag name="KSO_WM_UNIT_COLOR_SCHEME_PARENT_PAGE" val="0_1"/>
  <p:tag name="KSO_WM_UNIT_PRESET_TEXT" val="添加标题"/>
  <p:tag name="KSO_WM_UNIT_VALUE" val="6"/>
  <p:tag name="KSO_WM_DIAGRAM_GROUP_CODE" val="q1-1"/>
  <p:tag name="KSO_WM_UNIT_TYPE" val="q_a"/>
  <p:tag name="KSO_WM_UNIT_INDEX" val="1_1"/>
  <p:tag name="KSO_WM_UNIT_TEXT_FILL_FORE_SCHEMECOLOR_INDEX" val="13"/>
  <p:tag name="KSO_WM_UNIT_TEXT_FILL_TYPE" val="1"/>
  <p:tag name="KSO_WM_UNIT_USESOURCEFORMAT_APPLY" val="1"/>
</p:tagLst>
</file>

<file path=ppt/tags/tag5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87582_1*q_h_i*1_1_1"/>
  <p:tag name="KSO_WM_TEMPLATE_CATEGORY" val="diagram"/>
  <p:tag name="KSO_WM_TEMPLATE_INDEX" val="20187582"/>
  <p:tag name="KSO_WM_UNIT_LAYERLEVEL" val="1_1_1"/>
  <p:tag name="KSO_WM_TAG_VERSION" val="1.0"/>
  <p:tag name="KSO_WM_BEAUTIFY_FLAG" val="#wm#"/>
  <p:tag name="KSO_WM_DIAGRAM_GROUP_CODE" val="q1-1"/>
  <p:tag name="KSO_WM_UNIT_TYPE" val="q_h_i"/>
  <p:tag name="KSO_WM_UNIT_INDEX" val="1_1_1"/>
  <p:tag name="KSO_WM_UNIT_FILL_FORE_SCHEMECOLOR_INDEX" val="5"/>
  <p:tag name="KSO_WM_UNIT_FILL_TYPE" val="1"/>
  <p:tag name="KSO_WM_UNIT_TEXT_FILL_FORE_SCHEMECOLOR_INDEX" val="13"/>
  <p:tag name="KSO_WM_UNIT_TEXT_FILL_TYPE" val="1"/>
  <p:tag name="KSO_WM_UNIT_USESOURCEFORMAT_APPLY" val="1"/>
</p:tagLst>
</file>

<file path=ppt/tags/tag5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87582_1*q_h_i*1_2_1"/>
  <p:tag name="KSO_WM_TEMPLATE_CATEGORY" val="diagram"/>
  <p:tag name="KSO_WM_TEMPLATE_INDEX" val="20187582"/>
  <p:tag name="KSO_WM_UNIT_LAYERLEVEL" val="1_1_1"/>
  <p:tag name="KSO_WM_TAG_VERSION" val="1.0"/>
  <p:tag name="KSO_WM_BEAUTIFY_FLAG" val="#wm#"/>
  <p:tag name="KSO_WM_DIAGRAM_GROUP_CODE" val="q1-1"/>
  <p:tag name="KSO_WM_UNIT_TYPE" val="q_h_i"/>
  <p:tag name="KSO_WM_UNIT_INDEX" val="1_2_1"/>
  <p:tag name="KSO_WM_UNIT_FILL_FORE_SCHEMECOLOR_INDEX" val="6"/>
  <p:tag name="KSO_WM_UNIT_FILL_TYPE" val="1"/>
  <p:tag name="KSO_WM_UNIT_TEXT_FILL_FORE_SCHEMECOLOR_INDEX" val="13"/>
  <p:tag name="KSO_WM_UNIT_TEXT_FILL_TYPE" val="1"/>
  <p:tag name="KSO_WM_UNIT_USESOURCEFORMAT_APPLY" val="1"/>
</p:tagLst>
</file>

<file path=ppt/tags/tag5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87582_1*q_h_i*1_2_2"/>
  <p:tag name="KSO_WM_TEMPLATE_CATEGORY" val="diagram"/>
  <p:tag name="KSO_WM_TEMPLATE_INDEX" val="20187582"/>
  <p:tag name="KSO_WM_UNIT_LAYERLEVEL" val="1_1_1"/>
  <p:tag name="KSO_WM_TAG_VERSION" val="1.0"/>
  <p:tag name="KSO_WM_BEAUTIFY_FLAG" val="#wm#"/>
  <p:tag name="KSO_WM_DIAGRAM_GROUP_CODE" val="q1-1"/>
  <p:tag name="KSO_WM_UNIT_TYPE" val="q_h_i"/>
  <p:tag name="KSO_WM_UNIT_INDEX" val="1_2_2"/>
  <p:tag name="KSO_WM_UNIT_FILL_FORE_SCHEMECOLOR_INDEX" val="6"/>
  <p:tag name="KSO_WM_UNIT_FILL_TYPE" val="1"/>
  <p:tag name="KSO_WM_UNIT_TEXT_FILL_FORE_SCHEMECOLOR_INDEX" val="2"/>
  <p:tag name="KSO_WM_UNIT_TEXT_FILL_TYPE" val="1"/>
  <p:tag name="KSO_WM_UNIT_USESOURCEFORMAT_APPLY" val="1"/>
</p:tagLst>
</file>

<file path=ppt/tags/tag59.xml><?xml version="1.0" encoding="utf-8"?>
<p:tagLst xmlns:p="http://schemas.openxmlformats.org/presentationml/2006/main">
  <p:tag name="KSO_WM_UNIT_TEXT_FORE_SCHEMECOLOR_INDEX_BRIGHTNESS" val="0"/>
  <p:tag name="KSO_WM_UNIT_TEXT_FORE_SCHEMECOLOR_INDEX" val="6"/>
  <p:tag name="KSO_WM_UNIT_TEXT_LINE_FILL_TYPE" val="2"/>
  <p:tag name="KSO_WM_UNIT_TEXT_SHADOW_SCHEMECOLOR_INDEX_BRIGHTNESS" val="0"/>
  <p:tag name="KSO_WM_UNIT_TEXT_SHADOW_SCHEMECOLOR_INDEX" val="6"/>
</p:tagLst>
</file>

<file path=ppt/tags/tag590.xml><?xml version="1.0" encoding="utf-8"?>
<p:tagLst xmlns:p="http://schemas.openxmlformats.org/presentationml/2006/main">
  <p:tag name="KSO_WM_UNIT_HIGHLIGHT" val="0"/>
  <p:tag name="KSO_WM_UNIT_COMPATIBLE" val="0"/>
  <p:tag name="KSO_WM_UNIT_ID" val="diagram20187582_1*q_h_i*1_2_3"/>
  <p:tag name="KSO_WM_TEMPLATE_CATEGORY" val="diagram"/>
  <p:tag name="KSO_WM_TEMPLATE_INDEX" val="20187582"/>
  <p:tag name="KSO_WM_UNIT_LAYERLEVEL" val="1_1_1"/>
  <p:tag name="KSO_WM_TAG_VERSION" val="1.0"/>
  <p:tag name="KSO_WM_BEAUTIFY_FLAG" val="#wm#"/>
  <p:tag name="KSO_WM_UNIT_DIAGRAM_ISNUMVISUAL" val="0"/>
  <p:tag name="KSO_WM_UNIT_DIAGRAM_ISREFERUNIT" val="0"/>
  <p:tag name="KSO_WM_UNIT_COLOR_SCHEME_SHAPE_ID" val="24"/>
  <p:tag name="KSO_WM_UNIT_COLOR_SCHEME_PARENT_PAGE" val="0_5"/>
  <p:tag name="KSO_WM_DIAGRAM_GROUP_CODE" val="q1-1"/>
  <p:tag name="KSO_WM_UNIT_TYPE" val="q_h_i"/>
  <p:tag name="KSO_WM_UNIT_INDEX" val="1_2_3"/>
  <p:tag name="KSO_WM_UNIT_TEXT_FILL_FORE_SCHEMECOLOR_INDEX" val="14"/>
  <p:tag name="KSO_WM_UNIT_TEXT_FILL_TYPE" val="1"/>
  <p:tag name="KSO_WM_UNIT_USESOURCEFORMAT_APPLY" val="1"/>
</p:tagLst>
</file>

<file path=ppt/tags/tag591.xml><?xml version="1.0" encoding="utf-8"?>
<p:tagLst xmlns:p="http://schemas.openxmlformats.org/presentationml/2006/main">
  <p:tag name="KSO_WM_UNIT_ISCONTENTSTITLE" val="0"/>
  <p:tag name="KSO_WM_UNIT_HIGHLIGHT" val="0"/>
  <p:tag name="KSO_WM_UNIT_COMPATIBLE" val="0"/>
  <p:tag name="KSO_WM_UNIT_ID" val="diagram20187582_1*q_h_a*1_2_1"/>
  <p:tag name="KSO_WM_TEMPLATE_CATEGORY" val="diagram"/>
  <p:tag name="KSO_WM_TEMPLATE_INDEX" val="20187582"/>
  <p:tag name="KSO_WM_UNIT_LAYERLEVEL" val="1_1_1"/>
  <p:tag name="KSO_WM_TAG_VERSION" val="1.0"/>
  <p:tag name="KSO_WM_BEAUTIFY_FLAG" val="#wm#"/>
  <p:tag name="KSO_WM_UNIT_DIAGRAM_ISNUMVISUAL" val="0"/>
  <p:tag name="KSO_WM_UNIT_DIAGRAM_ISREFERUNIT" val="0"/>
  <p:tag name="KSO_WM_UNIT_NOCLEAR" val="0"/>
  <p:tag name="KSO_WM_UNIT_COLOR_SCHEME_SHAPE_ID" val="40"/>
  <p:tag name="KSO_WM_UNIT_COLOR_SCHEME_PARENT_PAGE" val="0_5"/>
  <p:tag name="KSO_WM_UNIT_PRESET_TEXT" val="单击此处添加标题"/>
  <p:tag name="KSO_WM_UNIT_VALUE" val="10"/>
  <p:tag name="KSO_WM_DIAGRAM_GROUP_CODE" val="q1-1"/>
  <p:tag name="KSO_WM_UNIT_TYPE" val="q_h_a"/>
  <p:tag name="KSO_WM_UNIT_INDEX" val="1_2_1"/>
  <p:tag name="KSO_WM_UNIT_TEXT_FILL_FORE_SCHEMECOLOR_INDEX" val="13"/>
  <p:tag name="KSO_WM_UNIT_TEXT_FILL_TYPE" val="1"/>
  <p:tag name="KSO_WM_UNIT_USESOURCEFORMAT_APPLY" val="1"/>
</p:tagLst>
</file>

<file path=ppt/tags/tag592.xml><?xml version="1.0" encoding="utf-8"?>
<p:tagLst xmlns:p="http://schemas.openxmlformats.org/presentationml/2006/main">
  <p:tag name="KSO_WM_UNIT_HIGHLIGHT" val="0"/>
  <p:tag name="KSO_WM_UNIT_COMPATIBLE" val="0"/>
  <p:tag name="KSO_WM_UNIT_ID" val="diagram20187582_1*q_h_f*1_2_1"/>
  <p:tag name="KSO_WM_TEMPLATE_CATEGORY" val="diagram"/>
  <p:tag name="KSO_WM_TEMPLATE_INDEX" val="20187582"/>
  <p:tag name="KSO_WM_UNIT_LAYERLEVEL" val="1_1_1"/>
  <p:tag name="KSO_WM_TAG_VERSION" val="1.0"/>
  <p:tag name="KSO_WM_BEAUTIFY_FLAG" val="#wm#"/>
  <p:tag name="KSO_WM_UNIT_DIAGRAM_ISNUMVISUAL" val="0"/>
  <p:tag name="KSO_WM_UNIT_DIAGRAM_ISREFERUNIT" val="0"/>
  <p:tag name="KSO_WM_UNIT_NOCLEAR" val="0"/>
  <p:tag name="KSO_WM_UNIT_COLOR_SCHEME_SHAPE_ID" val="43"/>
  <p:tag name="KSO_WM_UNIT_COLOR_SCHEME_PARENT_PAGE" val="0_5"/>
  <p:tag name="KSO_WM_UNIT_PRESET_TEXT" val="单击此处添加文本具体内容"/>
  <p:tag name="KSO_WM_UNIT_VALUE" val="26"/>
  <p:tag name="KSO_WM_DIAGRAM_GROUP_CODE" val="q1-1"/>
  <p:tag name="KSO_WM_UNIT_TYPE" val="q_h_f"/>
  <p:tag name="KSO_WM_UNIT_INDEX" val="1_2_1"/>
  <p:tag name="KSO_WM_UNIT_TEXT_FILL_FORE_SCHEMECOLOR_INDEX" val="13"/>
  <p:tag name="KSO_WM_UNIT_TEXT_FILL_TYPE" val="1"/>
  <p:tag name="KSO_WM_UNIT_USESOURCEFORMAT_APPLY" val="1"/>
</p:tagLst>
</file>

<file path=ppt/tags/tag593.xml><?xml version="1.0" encoding="utf-8"?>
<p:tagLst xmlns:p="http://schemas.openxmlformats.org/presentationml/2006/main">
  <p:tag name="KSO_WM_UNIT_ISCONTENTSTITLE" val="0"/>
  <p:tag name="KSO_WM_UNIT_HIGHLIGHT" val="0"/>
  <p:tag name="KSO_WM_UNIT_COMPATIBLE" val="0"/>
  <p:tag name="KSO_WM_UNIT_ID" val="diagram20187582_1*q_h_a*1_1_1"/>
  <p:tag name="KSO_WM_TEMPLATE_CATEGORY" val="diagram"/>
  <p:tag name="KSO_WM_TEMPLATE_INDEX" val="20187582"/>
  <p:tag name="KSO_WM_UNIT_LAYERLEVEL" val="1_1_1"/>
  <p:tag name="KSO_WM_TAG_VERSION" val="1.0"/>
  <p:tag name="KSO_WM_BEAUTIFY_FLAG" val="#wm#"/>
  <p:tag name="KSO_WM_UNIT_DIAGRAM_ISNUMVISUAL" val="0"/>
  <p:tag name="KSO_WM_UNIT_DIAGRAM_ISREFERUNIT" val="0"/>
  <p:tag name="KSO_WM_UNIT_NOCLEAR" val="0"/>
  <p:tag name="KSO_WM_UNIT_COLOR_SCHEME_SHAPE_ID" val="46"/>
  <p:tag name="KSO_WM_UNIT_COLOR_SCHEME_PARENT_PAGE" val="0_5"/>
  <p:tag name="KSO_WM_UNIT_PRESET_TEXT" val="单击此处添加标题"/>
  <p:tag name="KSO_WM_UNIT_VALUE" val="10"/>
  <p:tag name="KSO_WM_DIAGRAM_GROUP_CODE" val="q1-1"/>
  <p:tag name="KSO_WM_UNIT_TYPE" val="q_h_a"/>
  <p:tag name="KSO_WM_UNIT_INDEX" val="1_1_1"/>
  <p:tag name="KSO_WM_UNIT_TEXT_FILL_FORE_SCHEMECOLOR_INDEX" val="13"/>
  <p:tag name="KSO_WM_UNIT_TEXT_FILL_TYPE" val="1"/>
  <p:tag name="KSO_WM_UNIT_USESOURCEFORMAT_APPLY" val="1"/>
</p:tagLst>
</file>

<file path=ppt/tags/tag594.xml><?xml version="1.0" encoding="utf-8"?>
<p:tagLst xmlns:p="http://schemas.openxmlformats.org/presentationml/2006/main">
  <p:tag name="KSO_WM_UNIT_HIGHLIGHT" val="0"/>
  <p:tag name="KSO_WM_UNIT_COMPATIBLE" val="0"/>
  <p:tag name="KSO_WM_UNIT_ID" val="diagram20187582_1*q_h_f*1_1_1"/>
  <p:tag name="KSO_WM_TEMPLATE_CATEGORY" val="diagram"/>
  <p:tag name="KSO_WM_TEMPLATE_INDEX" val="20187582"/>
  <p:tag name="KSO_WM_UNIT_LAYERLEVEL" val="1_1_1"/>
  <p:tag name="KSO_WM_TAG_VERSION" val="1.0"/>
  <p:tag name="KSO_WM_BEAUTIFY_FLAG" val="#wm#"/>
  <p:tag name="KSO_WM_UNIT_DIAGRAM_ISNUMVISUAL" val="0"/>
  <p:tag name="KSO_WM_UNIT_DIAGRAM_ISREFERUNIT" val="0"/>
  <p:tag name="KSO_WM_UNIT_NOCLEAR" val="0"/>
  <p:tag name="KSO_WM_UNIT_COLOR_SCHEME_SHAPE_ID" val="49"/>
  <p:tag name="KSO_WM_UNIT_COLOR_SCHEME_PARENT_PAGE" val="0_5"/>
  <p:tag name="KSO_WM_UNIT_PRESET_TEXT" val="单击此处添加文本具体内容"/>
  <p:tag name="KSO_WM_UNIT_VALUE" val="26"/>
  <p:tag name="KSO_WM_DIAGRAM_GROUP_CODE" val="q1-1"/>
  <p:tag name="KSO_WM_UNIT_TYPE" val="q_h_f"/>
  <p:tag name="KSO_WM_UNIT_INDEX" val="1_1_1"/>
  <p:tag name="KSO_WM_UNIT_TEXT_FILL_FORE_SCHEMECOLOR_INDEX" val="13"/>
  <p:tag name="KSO_WM_UNIT_TEXT_FILL_TYPE" val="1"/>
  <p:tag name="KSO_WM_UNIT_USESOURCEFORMAT_APPLY" val="1"/>
</p:tagLst>
</file>

<file path=ppt/tags/tag5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87582_1*q_h_i*1_1_2"/>
  <p:tag name="KSO_WM_TEMPLATE_CATEGORY" val="diagram"/>
  <p:tag name="KSO_WM_TEMPLATE_INDEX" val="20187582"/>
  <p:tag name="KSO_WM_UNIT_LAYERLEVEL" val="1_1_1"/>
  <p:tag name="KSO_WM_TAG_VERSION" val="1.0"/>
  <p:tag name="KSO_WM_BEAUTIFY_FLAG" val="#wm#"/>
  <p:tag name="KSO_WM_DIAGRAM_GROUP_CODE" val="q1-1"/>
  <p:tag name="KSO_WM_UNIT_TYPE" val="q_h_i"/>
  <p:tag name="KSO_WM_UNIT_INDEX" val="1_1_2"/>
  <p:tag name="KSO_WM_UNIT_FILL_FORE_SCHEMECOLOR_INDEX" val="5"/>
  <p:tag name="KSO_WM_UNIT_FILL_TYPE" val="1"/>
  <p:tag name="KSO_WM_UNIT_TEXT_FILL_FORE_SCHEMECOLOR_INDEX" val="2"/>
  <p:tag name="KSO_WM_UNIT_TEXT_FILL_TYPE" val="1"/>
  <p:tag name="KSO_WM_UNIT_USESOURCEFORMAT_APPLY" val="1"/>
</p:tagLst>
</file>

<file path=ppt/tags/tag596.xml><?xml version="1.0" encoding="utf-8"?>
<p:tagLst xmlns:p="http://schemas.openxmlformats.org/presentationml/2006/main">
  <p:tag name="KSO_WM_UNIT_HIGHLIGHT" val="0"/>
  <p:tag name="KSO_WM_UNIT_COMPATIBLE" val="0"/>
  <p:tag name="KSO_WM_UNIT_ID" val="diagram20187582_1*q_h_i*1_1_3"/>
  <p:tag name="KSO_WM_TEMPLATE_CATEGORY" val="diagram"/>
  <p:tag name="KSO_WM_TEMPLATE_INDEX" val="20187582"/>
  <p:tag name="KSO_WM_UNIT_LAYERLEVEL" val="1_1_1"/>
  <p:tag name="KSO_WM_TAG_VERSION" val="1.0"/>
  <p:tag name="KSO_WM_BEAUTIFY_FLAG" val="#wm#"/>
  <p:tag name="KSO_WM_UNIT_DIAGRAM_ISNUMVISUAL" val="0"/>
  <p:tag name="KSO_WM_UNIT_DIAGRAM_ISREFERUNIT" val="0"/>
  <p:tag name="KSO_WM_UNIT_COLOR_SCHEME_SHAPE_ID" val="24"/>
  <p:tag name="KSO_WM_UNIT_COLOR_SCHEME_PARENT_PAGE" val="0_5"/>
  <p:tag name="KSO_WM_DIAGRAM_GROUP_CODE" val="q1-1"/>
  <p:tag name="KSO_WM_UNIT_TYPE" val="q_h_i"/>
  <p:tag name="KSO_WM_UNIT_INDEX" val="1_1_3"/>
  <p:tag name="KSO_WM_UNIT_TEXT_FILL_FORE_SCHEMECOLOR_INDEX" val="14"/>
  <p:tag name="KSO_WM_UNIT_TEXT_FILL_TYPE" val="1"/>
  <p:tag name="KSO_WM_UNIT_USESOURCEFORMAT_APPLY" val="1"/>
</p:tagLst>
</file>

<file path=ppt/tags/tag597.xml><?xml version="1.0" encoding="utf-8"?>
<p:tagLst xmlns:p="http://schemas.openxmlformats.org/presentationml/2006/main">
  <p:tag name="KSO_WM_BEAUTIFY_FLAG" val="#wm#"/>
  <p:tag name="KSO_WM_TEMPLATE_CATEGORY" val="diagram"/>
  <p:tag name="KSO_WM_TEMPLATE_INDEX" val="20187582"/>
  <p:tag name="KSO_WM_SLIDE_ID" val="diagram20187582_1"/>
  <p:tag name="KSO_WM_SLIDE_TYPE" val="text"/>
  <p:tag name="KSO_WM_SLIDE_SUBTYPE" val="diag"/>
  <p:tag name="KSO_WM_SLIDE_ITEM_CNT" val="2"/>
  <p:tag name="KSO_WM_SLIDE_INDEX" val="1"/>
  <p:tag name="KSO_WM_SLIDE_SIZE" val="828.076*314.364"/>
  <p:tag name="KSO_WM_SLIDE_POSITION" val="65.9621*112.084"/>
  <p:tag name="KSO_WM_TAG_VERSION" val="1.0"/>
  <p:tag name="KSO_WM_SLIDE_LAYOUT" val="q"/>
  <p:tag name="KSO_WM_SLIDE_LAYOUT_CNT" val="1"/>
  <p:tag name="KSO_WM_TEMPLATE_SUBCATEGORY" val="0"/>
  <p:tag name="KSO_WM_SLIDE_COLORSCHEME_VERSION" val="3.2"/>
  <p:tag name="KSO_WM_DIAGRAM_GROUP_CODE" val="q1-1"/>
  <p:tag name="KSO_WM_SLIDE_DIAGTYPE" val="q"/>
</p:tagLst>
</file>

<file path=ppt/tags/tag59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1"/>
  <p:tag name="KSO_WM_UNIT_ID" val="diagram20191995_1*i*1"/>
  <p:tag name="KSO_WM_TEMPLATE_CATEGORY" val="diagram"/>
  <p:tag name="KSO_WM_TEMPLATE_INDEX" val="20191995"/>
  <p:tag name="KSO_WM_UNIT_LAYERLEVEL" val="1"/>
  <p:tag name="KSO_WM_TAG_VERSION" val="1.0"/>
  <p:tag name="KSO_WM_BEAUTIFY_FLAG" val="#wm#"/>
  <p:tag name="KSO_WM_UNIT_DIAGRAM_CONTRAST_TITLE_CNT" val="2"/>
  <p:tag name="KSO_WM_UNIT_DIAGRAM_DIMENSION_TITLE_CNT" val="1"/>
  <p:tag name="KSO_WM_UNIT_USESOURCEFORMAT_APPLY" val="1"/>
</p:tagLst>
</file>

<file path=ppt/tags/tag59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1"/>
  <p:tag name="KSO_WM_UNIT_ID" val="diagram20191995_1*r_i*1_11"/>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LINE_FORE_SCHEMECOLOR_INDEX" val="14"/>
  <p:tag name="KSO_WM_UNIT_LINE_FILL_TYPE" val="2"/>
  <p:tag name="KSO_WM_UNIT_TEXT_FILL_FORE_SCHEMECOLOR_INDEX" val="13"/>
  <p:tag name="KSO_WM_UNIT_TEXT_FILL_TYPE" val="1"/>
  <p:tag name="KSO_WM_UNIT_USESOURCEFORMAT_APPLY" val="1"/>
</p:tagLst>
</file>

<file path=ppt/tags/tag6.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60.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60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
  <p:tag name="KSO_WM_UNIT_ID" val="diagram20191995_1*r_i*1_1"/>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2"/>
  <p:tag name="KSO_WM_UNIT_TEXT_FILL_TYPE" val="1"/>
  <p:tag name="KSO_WM_UNIT_USESOURCEFORMAT_APPLY" val="1"/>
</p:tagLst>
</file>

<file path=ppt/tags/tag60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2"/>
  <p:tag name="KSO_WM_UNIT_ID" val="diagram20191995_1*i*2"/>
  <p:tag name="KSO_WM_TEMPLATE_CATEGORY" val="diagram"/>
  <p:tag name="KSO_WM_TEMPLATE_INDEX" val="20191995"/>
  <p:tag name="KSO_WM_UNIT_LAYERLEVEL" val="1"/>
  <p:tag name="KSO_WM_TAG_VERSION" val="1.0"/>
  <p:tag name="KSO_WM_BEAUTIFY_FLAG" val="#wm#"/>
  <p:tag name="KSO_WM_UNIT_DIAGRAM_CONTRAST_TITLE_CNT" val="2"/>
  <p:tag name="KSO_WM_UNIT_DIAGRAM_DIMENSION_TITLE_CNT" val="1"/>
  <p:tag name="KSO_WM_UNIT_USESOURCEFORMAT_APPLY" val="1"/>
</p:tagLst>
</file>

<file path=ppt/tags/tag60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0"/>
  <p:tag name="KSO_WM_UNIT_ID" val="diagram20191995_1*r_i*1_10"/>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LINE_FORE_SCHEMECOLOR_INDEX" val="14"/>
  <p:tag name="KSO_WM_UNIT_LINE_FILL_TYPE" val="2"/>
  <p:tag name="KSO_WM_UNIT_TEXT_FILL_FORE_SCHEMECOLOR_INDEX" val="13"/>
  <p:tag name="KSO_WM_UNIT_TEXT_FILL_TYPE" val="1"/>
  <p:tag name="KSO_WM_UNIT_USESOURCEFORMAT_APPLY" val="1"/>
</p:tagLst>
</file>

<file path=ppt/tags/tag60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
  <p:tag name="KSO_WM_UNIT_ID" val="diagram20191995_1*r_i*1_2"/>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6"/>
  <p:tag name="KSO_WM_UNIT_FILL_TYPE" val="1"/>
  <p:tag name="KSO_WM_UNIT_TEXT_FILL_FORE_SCHEMECOLOR_INDEX" val="2"/>
  <p:tag name="KSO_WM_UNIT_TEXT_FILL_TYPE" val="1"/>
  <p:tag name="KSO_WM_UNIT_USESOURCEFORMAT_APPLY" val="1"/>
</p:tagLst>
</file>

<file path=ppt/tags/tag60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3"/>
  <p:tag name="KSO_WM_UNIT_ID" val="diagram20191995_1*i*3"/>
  <p:tag name="KSO_WM_TEMPLATE_CATEGORY" val="diagram"/>
  <p:tag name="KSO_WM_TEMPLATE_INDEX" val="20191995"/>
  <p:tag name="KSO_WM_UNIT_LAYERLEVEL" val="1"/>
  <p:tag name="KSO_WM_TAG_VERSION" val="1.0"/>
  <p:tag name="KSO_WM_BEAUTIFY_FLAG" val="#wm#"/>
  <p:tag name="KSO_WM_UNIT_DIAGRAM_CONTRAST_TITLE_CNT" val="2"/>
  <p:tag name="KSO_WM_UNIT_DIAGRAM_DIMENSION_TITLE_CNT" val="1"/>
  <p:tag name="KSO_WM_UNIT_USESOURCEFORMAT_APPLY" val="1"/>
</p:tagLst>
</file>

<file path=ppt/tags/tag60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9"/>
  <p:tag name="KSO_WM_UNIT_ID" val="diagram20191995_1*r_i*1_9"/>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LINE_FORE_SCHEMECOLOR_INDEX" val="14"/>
  <p:tag name="KSO_WM_UNIT_LINE_FILL_TYPE" val="2"/>
  <p:tag name="KSO_WM_UNIT_TEXT_FILL_FORE_SCHEMECOLOR_INDEX" val="13"/>
  <p:tag name="KSO_WM_UNIT_TEXT_FILL_TYPE" val="1"/>
  <p:tag name="KSO_WM_UNIT_USESOURCEFORMAT_APPLY" val="1"/>
</p:tagLst>
</file>

<file path=ppt/tags/tag60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
  <p:tag name="KSO_WM_UNIT_ID" val="diagram20191995_1*r_i*1_3"/>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9"/>
  <p:tag name="KSO_WM_UNIT_FILL_TYPE" val="1"/>
  <p:tag name="KSO_WM_UNIT_TEXT_FILL_FORE_SCHEMECOLOR_INDEX" val="2"/>
  <p:tag name="KSO_WM_UNIT_TEXT_FILL_TYPE" val="1"/>
  <p:tag name="KSO_WM_UNIT_USESOURCEFORMAT_APPLY" val="1"/>
</p:tagLst>
</file>

<file path=ppt/tags/tag60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
  <p:tag name="KSO_WM_UNIT_ID" val="diagram20191995_1*r_i*1_4"/>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USESOURCEFORMAT_APPLY" val="1"/>
</p:tagLst>
</file>

<file path=ppt/tags/tag60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8"/>
  <p:tag name="KSO_WM_UNIT_ID" val="diagram20191995_1*r_i*1_8"/>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LINE_FORE_SCHEMECOLOR_INDEX" val="14"/>
  <p:tag name="KSO_WM_UNIT_LINE_FILL_TYPE" val="2"/>
  <p:tag name="KSO_WM_UNIT_TEXT_FILL_FORE_SCHEMECOLOR_INDEX" val="13"/>
  <p:tag name="KSO_WM_UNIT_TEXT_FILL_TYPE" val="1"/>
  <p:tag name="KSO_WM_UNIT_USESOURCEFORMAT_APPLY" val="1"/>
</p:tagLst>
</file>

<file path=ppt/tags/tag60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
  <p:tag name="KSO_WM_UNIT_ID" val="diagram20191995_1*r_i*1_5"/>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2"/>
  <p:tag name="KSO_WM_UNIT_TEXT_FILL_TYPE" val="1"/>
  <p:tag name="KSO_WM_UNIT_USESOURCEFORMAT_APPLY" val="1"/>
</p:tagLst>
</file>

<file path=ppt/tags/tag61.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61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6"/>
  <p:tag name="KSO_WM_UNIT_ID" val="diagram20191995_1*r_i*1_6"/>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Lst>
</file>

<file path=ppt/tags/tag61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7"/>
  <p:tag name="KSO_WM_UNIT_ID" val="diagram20191995_1*r_i*1_7"/>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Lst>
</file>

<file path=ppt/tags/tag612.xml><?xml version="1.0" encoding="utf-8"?>
<p:tagLst xmlns:p="http://schemas.openxmlformats.org/presentationml/2006/main">
  <p:tag name="KSO_WM_UNIT_ISCONTENTSTITLE" val="0"/>
  <p:tag name="KSO_WM_UNIT_NOCLEAR" val="0"/>
  <p:tag name="KSO_WM_UNIT_SHOW_EDIT_AREA_INDICATION" val="0"/>
  <p:tag name="KSO_WM_UNIT_VALUE" val="9"/>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a"/>
  <p:tag name="KSO_WM_UNIT_INDEX" val="1"/>
  <p:tag name="KSO_WM_UNIT_ID" val="diagram20191995_3*a*1"/>
  <p:tag name="KSO_WM_TEMPLATE_CATEGORY" val="diagram"/>
  <p:tag name="KSO_WM_TEMPLATE_INDEX" val="20191995"/>
  <p:tag name="KSO_WM_UNIT_LAYERLEVEL" val="1"/>
  <p:tag name="KSO_WM_TAG_VERSION" val="1.0"/>
  <p:tag name="KSO_WM_BEAUTIFY_FLAG" val="#wm#"/>
  <p:tag name="KSO_WM_UNIT_DIAGRAM_CONTRAST_TITLE_CNT" val="2"/>
  <p:tag name="KSO_WM_UNIT_DIAGRAM_DIMENSION_TITLE_CNT" val="3"/>
  <p:tag name="KSO_WM_UNIT_PRESET_TEXT" val="单击此处添加标题"/>
  <p:tag name="KSO_WM_UNIT_TEXT_FILL_FORE_SCHEMECOLOR_INDEX" val="13"/>
  <p:tag name="KSO_WM_UNIT_TEXT_FILL_TYPE" val="1"/>
  <p:tag name="KSO_WM_UNIT_USESOURCEFORMAT_APPLY" val="1"/>
</p:tagLst>
</file>

<file path=ppt/tags/tag613.xml><?xml version="1.0" encoding="utf-8"?>
<p:tagLst xmlns:p="http://schemas.openxmlformats.org/presentationml/2006/main">
  <p:tag name="KSO_WM_UNIT_NOCLEAR" val="0"/>
  <p:tag name="KSO_WM_UNIT_SHOW_EDIT_AREA_INDICATION" val="0"/>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t"/>
  <p:tag name="KSO_WM_UNIT_INDEX" val="1_1"/>
  <p:tag name="KSO_WM_UNIT_ID" val="diagram20191995_3*r_t*1_1"/>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3"/>
  <p:tag name="KSO_WM_UNIT_PRESET_TEXT" val="单击此处添加标题"/>
  <p:tag name="KSO_WM_UNIT_TEXT_FILL_FORE_SCHEMECOLOR_INDEX" val="9"/>
  <p:tag name="KSO_WM_UNIT_TEXT_FILL_TYPE" val="1"/>
  <p:tag name="KSO_WM_UNIT_USESOURCEFORMAT_APPLY" val="1"/>
</p:tagLst>
</file>

<file path=ppt/tags/tag614.xml><?xml version="1.0" encoding="utf-8"?>
<p:tagLst xmlns:p="http://schemas.openxmlformats.org/presentationml/2006/main">
  <p:tag name="KSO_WM_UNIT_NOCLEAR" val="0"/>
  <p:tag name="KSO_WM_UNIT_SHOW_EDIT_AREA_INDICATION" val="0"/>
  <p:tag name="KSO_WM_UNIT_VALUE" val="48"/>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v"/>
  <p:tag name="KSO_WM_UNIT_INDEX" val="1_1"/>
  <p:tag name="KSO_WM_UNIT_ID" val="diagram20191995_3*r_v*1_1"/>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3"/>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615.xml><?xml version="1.0" encoding="utf-8"?>
<p:tagLst xmlns:p="http://schemas.openxmlformats.org/presentationml/2006/main">
  <p:tag name="KSO_WM_UNIT_NOCLEAR" val="0"/>
  <p:tag name="KSO_WM_UNIT_SHOW_EDIT_AREA_INDICATION" val="0"/>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t"/>
  <p:tag name="KSO_WM_UNIT_INDEX" val="1_2"/>
  <p:tag name="KSO_WM_UNIT_ID" val="diagram20191995_3*r_t*1_2"/>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3"/>
  <p:tag name="KSO_WM_UNIT_PRESET_TEXT" val="单击此处添加标题"/>
  <p:tag name="KSO_WM_UNIT_TEXT_FILL_FORE_SCHEMECOLOR_INDEX" val="6"/>
  <p:tag name="KSO_WM_UNIT_TEXT_FILL_TYPE" val="1"/>
  <p:tag name="KSO_WM_UNIT_USESOURCEFORMAT_APPLY" val="1"/>
</p:tagLst>
</file>

<file path=ppt/tags/tag616.xml><?xml version="1.0" encoding="utf-8"?>
<p:tagLst xmlns:p="http://schemas.openxmlformats.org/presentationml/2006/main">
  <p:tag name="KSO_WM_UNIT_NOCLEAR" val="0"/>
  <p:tag name="KSO_WM_UNIT_SHOW_EDIT_AREA_INDICATION" val="0"/>
  <p:tag name="KSO_WM_UNIT_VALUE" val="48"/>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v"/>
  <p:tag name="KSO_WM_UNIT_INDEX" val="1_2"/>
  <p:tag name="KSO_WM_UNIT_ID" val="diagram20191995_3*r_v*1_2"/>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3"/>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617.xml><?xml version="1.0" encoding="utf-8"?>
<p:tagLst xmlns:p="http://schemas.openxmlformats.org/presentationml/2006/main">
  <p:tag name="KSO_WM_BEAUTIFY_FLAG" val="#wm#"/>
  <p:tag name="KSO_WM_TEMPLATE_CATEGORY" val="diagram"/>
  <p:tag name="KSO_WM_TEMPLATE_INDEX" val="20191995"/>
  <p:tag name="KSO_WM_SLIDE_ID" val="diagram20191995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TEMPLATE_MASTER_THUMB_INDEX" val="0"/>
  <p:tag name="KSO_WM_UNIT_SHOW_EDIT_AREA_INDICATION" val="0"/>
  <p:tag name="KSO_WM_SLIDE_SIZE" val="824.303*324.751"/>
  <p:tag name="KSO_WM_SLIDE_POSITION" val="76.5319*169.437"/>
  <p:tag name="KSO_WM_DIAGRAM_GROUP_CODE" val="r1-1"/>
  <p:tag name="KSO_WM_SLIDE_DIAGTYPE" val="r"/>
  <p:tag name="KSO_WM_TAG_VERSION" val="1.0"/>
  <p:tag name="KSO_WM_SLIDE_LAYOUT" val="a_r"/>
  <p:tag name="KSO_WM_SLIDE_LAYOUT_CNT" val="1_1"/>
</p:tagLst>
</file>

<file path=ppt/tags/tag618.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619.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62.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620.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621.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6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33_1*i*1"/>
  <p:tag name="KSO_WM_TEMPLATE_CATEGORY" val="diagram"/>
  <p:tag name="KSO_WM_TEMPLATE_INDEX" val="20194733"/>
  <p:tag name="KSO_WM_UNIT_LAYERLEVEL" val="1"/>
  <p:tag name="KSO_WM_TAG_VERSION" val="1.0"/>
  <p:tag name="KSO_WM_BEAUTIFY_FLAG" val="#wm#"/>
  <p:tag name="KSO_WM_UNIT_COLOR_SCHEME_SHAPE_ID" val="13"/>
  <p:tag name="KSO_WM_UNIT_COLOR_SCHEME_PARENT_PAGE" val="0_1"/>
</p:tagLst>
</file>

<file path=ppt/tags/tag6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33_1*i*3"/>
  <p:tag name="KSO_WM_TEMPLATE_CATEGORY" val="diagram"/>
  <p:tag name="KSO_WM_TEMPLATE_INDEX" val="20194733"/>
  <p:tag name="KSO_WM_UNIT_LAYERLEVEL" val="1"/>
  <p:tag name="KSO_WM_TAG_VERSION" val="1.0"/>
  <p:tag name="KSO_WM_BEAUTIFY_FLAG" val="#wm#"/>
  <p:tag name="KSO_WM_UNIT_COLOR_SCHEME_SHAPE_ID" val="11"/>
  <p:tag name="KSO_WM_UNIT_COLOR_SCHEME_PARENT_PAGE" val="0_1"/>
</p:tagLst>
</file>

<file path=ppt/tags/tag6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33_1*i*2"/>
  <p:tag name="KSO_WM_TEMPLATE_CATEGORY" val="diagram"/>
  <p:tag name="KSO_WM_TEMPLATE_INDEX" val="20194733"/>
  <p:tag name="KSO_WM_UNIT_LAYERLEVEL" val="1"/>
  <p:tag name="KSO_WM_TAG_VERSION" val="1.0"/>
  <p:tag name="KSO_WM_BEAUTIFY_FLAG" val="#wm#"/>
  <p:tag name="KSO_WM_UNIT_COLOR_SCHEME_SHAPE_ID" val="12"/>
  <p:tag name="KSO_WM_UNIT_COLOR_SCHEME_PARENT_PAGE" val="0_1"/>
  <p:tag name="KSO_WM_UNIT_DECOLORIZATION" val="1"/>
  <p:tag name="KSO_WM_UNIT_SUBTYPE" val="h"/>
  <p:tag name="KSO_WM_UNIT_BK_DARK_LIGHT" val="2"/>
</p:tagLst>
</file>

<file path=ppt/tags/tag6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733_1*i*5"/>
  <p:tag name="KSO_WM_TEMPLATE_CATEGORY" val="diagram"/>
  <p:tag name="KSO_WM_TEMPLATE_INDEX" val="20194733"/>
  <p:tag name="KSO_WM_UNIT_LAYERLEVEL" val="1"/>
  <p:tag name="KSO_WM_TAG_VERSION" val="1.0"/>
  <p:tag name="KSO_WM_BEAUTIFY_FLAG" val="#wm#"/>
  <p:tag name="KSO_WM_UNIT_COLOR_SCHEME_SHAPE_ID" val="14"/>
  <p:tag name="KSO_WM_UNIT_COLOR_SCHEME_PARENT_PAGE" val="0_1"/>
</p:tagLst>
</file>

<file path=ppt/tags/tag6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33_1*i*4"/>
  <p:tag name="KSO_WM_TEMPLATE_CATEGORY" val="diagram"/>
  <p:tag name="KSO_WM_TEMPLATE_INDEX" val="20194733"/>
  <p:tag name="KSO_WM_UNIT_LAYERLEVEL" val="1"/>
  <p:tag name="KSO_WM_TAG_VERSION" val="1.0"/>
  <p:tag name="KSO_WM_BEAUTIFY_FLAG" val="#wm#"/>
  <p:tag name="KSO_WM_UNIT_COLOR_SCHEME_SHAPE_ID" val="15"/>
  <p:tag name="KSO_WM_UNIT_COLOR_SCHEME_PARENT_PAGE" val="0_1"/>
  <p:tag name="KSO_WM_UNIT_BK_DARK_LIGHT" val="2"/>
</p:tagLst>
</file>

<file path=ppt/tags/tag627.xml><?xml version="1.0" encoding="utf-8"?>
<p:tagLst xmlns:p="http://schemas.openxmlformats.org/presentationml/2006/main">
  <p:tag name="KSO_WM_UNIT_TEXT_PART_ID_V2" val="d-3-2"/>
  <p:tag name="KSO_WM_UNIT_PRESET_TEXT" val="单击此处添加小标题:&#13;点击此处添加正文，文字是您思想的提炼，为了最终呈现发布的良好效果。&#13;请言简意赅的阐述观点，并根据需要酌情增减文字。&#13;单击此处添加小标题:&#13;您的正文已经字字珠玑，但信息却千丝万缕，需要用更多的文字来表述。&#13;但请您尽可能提炼思想的精髓，恰如其分的表达观点，往往事半功倍。"/>
  <p:tag name="KSO_WM_UNIT_NOCLEAR" val="1"/>
  <p:tag name="KSO_WM_UNIT_VALUE" val="273"/>
  <p:tag name="KSO_WM_UNIT_HIGHLIGHT" val="0"/>
  <p:tag name="KSO_WM_UNIT_COMPATIBLE" val="0"/>
  <p:tag name="KSO_WM_UNIT_DIAGRAM_ISNUMVISUAL" val="0"/>
  <p:tag name="KSO_WM_UNIT_DIAGRAM_ISREFERUNIT" val="0"/>
  <p:tag name="KSO_WM_UNIT_TYPE" val="f"/>
  <p:tag name="KSO_WM_UNIT_INDEX" val="1"/>
  <p:tag name="KSO_WM_UNIT_ID" val="diagram20194733_1*f*1"/>
  <p:tag name="KSO_WM_TEMPLATE_CATEGORY" val="diagram"/>
  <p:tag name="KSO_WM_TEMPLATE_INDEX" val="20194733"/>
  <p:tag name="KSO_WM_UNIT_LAYERLEVEL" val="1"/>
  <p:tag name="KSO_WM_TAG_VERSION" val="1.0"/>
  <p:tag name="KSO_WM_BEAUTIFY_FLAG" val="#wm#"/>
  <p:tag name="KSO_WM_UNIT_COLOR_SCHEME_SHAPE_ID" val="3"/>
  <p:tag name="KSO_WM_UNIT_COLOR_SCHEME_PARENT_PAGE" val="0_1"/>
  <p:tag name="KSO_WM_UNIT_SUBTYPE" val="a"/>
</p:tagLst>
</file>

<file path=ppt/tags/tag628.xml><?xml version="1.0" encoding="utf-8"?>
<p:tagLst xmlns:p="http://schemas.openxmlformats.org/presentationml/2006/main">
  <p:tag name="KSO_WM_UNIT_TEXT_PART_ID_V2" val="a-3-2"/>
  <p:tag name="KSO_WM_UNIT_ISCONTENTSTITLE" val="0"/>
  <p:tag name="KSO_WM_UNIT_PRESET_TEXT" val="单击添加大标题"/>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33_1*a*1"/>
  <p:tag name="KSO_WM_TEMPLATE_CATEGORY" val="diagram"/>
  <p:tag name="KSO_WM_TEMPLATE_INDEX" val="20194733"/>
  <p:tag name="KSO_WM_UNIT_LAYERLEVEL" val="1"/>
  <p:tag name="KSO_WM_TAG_VERSION" val="1.0"/>
  <p:tag name="KSO_WM_BEAUTIFY_FLAG" val="#wm#"/>
  <p:tag name="KSO_WM_UNIT_COLOR_SCHEME_SHAPE_ID" val="16"/>
  <p:tag name="KSO_WM_UNIT_COLOR_SCHEME_PARENT_PAGE" val="0_1"/>
  <p:tag name="KSO_WM_UNIT_ISNUMDGMTITLE" val="0"/>
</p:tagLst>
</file>

<file path=ppt/tags/tag6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733_1*i*6"/>
  <p:tag name="KSO_WM_TEMPLATE_CATEGORY" val="diagram"/>
  <p:tag name="KSO_WM_TEMPLATE_INDEX" val="20194733"/>
  <p:tag name="KSO_WM_UNIT_LAYERLEVEL" val="1"/>
  <p:tag name="KSO_WM_TAG_VERSION" val="1.0"/>
  <p:tag name="KSO_WM_BEAUTIFY_FLAG" val="#wm#"/>
</p:tagLst>
</file>

<file path=ppt/tags/tag63.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6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4733_1*i*7"/>
  <p:tag name="KSO_WM_TEMPLATE_CATEGORY" val="diagram"/>
  <p:tag name="KSO_WM_TEMPLATE_INDEX" val="20194733"/>
  <p:tag name="KSO_WM_UNIT_LAYERLEVEL" val="1"/>
  <p:tag name="KSO_WM_TAG_VERSION" val="1.0"/>
  <p:tag name="KSO_WM_BEAUTIFY_FLAG" val="#wm#"/>
</p:tagLst>
</file>

<file path=ppt/tags/tag6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4733_1*i*8"/>
  <p:tag name="KSO_WM_TEMPLATE_CATEGORY" val="diagram"/>
  <p:tag name="KSO_WM_TEMPLATE_INDEX" val="20194733"/>
  <p:tag name="KSO_WM_UNIT_LAYERLEVEL" val="1"/>
  <p:tag name="KSO_WM_TAG_VERSION" val="1.0"/>
  <p:tag name="KSO_WM_BEAUTIFY_FLAG" val="#wm#"/>
</p:tagLst>
</file>

<file path=ppt/tags/tag6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4733_1*i*9"/>
  <p:tag name="KSO_WM_TEMPLATE_CATEGORY" val="diagram"/>
  <p:tag name="KSO_WM_TEMPLATE_INDEX" val="20194733"/>
  <p:tag name="KSO_WM_UNIT_LAYERLEVEL" val="1"/>
  <p:tag name="KSO_WM_TAG_VERSION" val="1.0"/>
  <p:tag name="KSO_WM_BEAUTIFY_FLAG" val="#wm#"/>
</p:tagLst>
</file>

<file path=ppt/tags/tag633.xml><?xml version="1.0" encoding="utf-8"?>
<p:tagLst xmlns:p="http://schemas.openxmlformats.org/presentationml/2006/main">
  <p:tag name="KSO_WM_SLIDE_ID" val="diagram20194733_1"/>
  <p:tag name="KSO_WM_SLIDE_ITEM_CNT" val="0"/>
  <p:tag name="KSO_WM_SLIDE_INDEX" val="1"/>
  <p:tag name="KSO_WM_TAG_VERSION" val="1.0"/>
  <p:tag name="KSO_WM_BEAUTIFY_FLAG" val="#wm#"/>
  <p:tag name="KSO_WM_TEMPLATE_CATEGORY" val="diagram"/>
  <p:tag name="KSO_WM_TEMPLATE_INDEX" val="20194733"/>
  <p:tag name="KSO_WM_SLIDE_LAYOUT" val="a_f_i"/>
  <p:tag name="KSO_WM_SLIDE_LAYOUT_CNT" val="1_1_1"/>
  <p:tag name="KSO_WM_SLIDE_TYPE" val="text"/>
  <p:tag name="KSO_WM_SLIDE_SUBTYPE" val="pureTxt"/>
  <p:tag name="KSO_WM_SLIDE_SIZE" val="934*540"/>
  <p:tag name="KSO_WM_SLIDE_POSITION" val="26*0"/>
  <p:tag name="KSO_WM_SLIDE_COLORSCHEME_VERSION" val="3.2"/>
  <p:tag name="KSO_WM_TEMPLATE_SUBCATEGORY" val="0"/>
  <p:tag name="KSO_WM_TEMPLATE_MASTER_TYPE" val="0"/>
  <p:tag name="KSO_WM_TEMPLATE_COLOR_TYPE" val="1"/>
</p:tagLst>
</file>

<file path=ppt/tags/tag6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i*1_1"/>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1"/>
  <p:tag name="KSO_WM_UNIT_LINE_FORE_SCHEMECOLOR_INDEX" val="14"/>
  <p:tag name="KSO_WM_UNIT_LINE_FILL_TYPE" val="2"/>
  <p:tag name="KSO_WM_UNIT_USESOURCEFORMAT_APPLY" val="1"/>
</p:tagLst>
</file>

<file path=ppt/tags/tag6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i*1_2"/>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2"/>
  <p:tag name="KSO_WM_UNIT_LINE_FORE_SCHEMECOLOR_INDEX" val="14"/>
  <p:tag name="KSO_WM_UNIT_LINE_FILL_TYPE" val="2"/>
  <p:tag name="KSO_WM_UNIT_USESOURCEFORMAT_APPLY" val="1"/>
</p:tagLst>
</file>

<file path=ppt/tags/tag6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i*1_3"/>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3"/>
  <p:tag name="KSO_WM_UNIT_LINE_FORE_SCHEMECOLOR_INDEX" val="14"/>
  <p:tag name="KSO_WM_UNIT_LINE_FILL_TYPE" val="2"/>
  <p:tag name="KSO_WM_UNIT_USESOURCEFORMAT_APPLY" val="1"/>
</p:tagLst>
</file>

<file path=ppt/tags/tag6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1"/>
  <p:tag name="KSO_WM_UNIT_FILL_FORE_SCHEMECOLOR_INDEX" val="7"/>
  <p:tag name="KSO_WM_UNIT_FILL_TYPE" val="1"/>
  <p:tag name="KSO_WM_UNIT_USESOURCEFORMAT_APPLY" val="1"/>
</p:tagLst>
</file>

<file path=ppt/tags/tag6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1"/>
  <p:tag name="KSO_WM_UNIT_FILL_FORE_SCHEMECOLOR_INDEX" val="6"/>
  <p:tag name="KSO_WM_UNIT_FILL_TYPE" val="1"/>
  <p:tag name="KSO_WM_UNIT_USESOURCEFORMAT_APPLY" val="1"/>
</p:tagLst>
</file>

<file path=ppt/tags/tag6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1"/>
  <p:tag name="KSO_WM_UNIT_FILL_FORE_SCHEMECOLOR_INDEX" val="5"/>
  <p:tag name="KSO_WM_UNIT_FILL_TYPE" val="1"/>
  <p:tag name="KSO_WM_UNIT_USESOURCEFORMAT_APPLY" val="1"/>
</p:tagLst>
</file>

<file path=ppt/tags/tag64.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6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2"/>
  <p:tag name="KSO_WM_UNIT_USESOURCEFORMAT_APPLY" val="1"/>
</p:tagLst>
</file>

<file path=ppt/tags/tag6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2"/>
  <p:tag name="KSO_WM_UNIT_USESOURCEFORMAT_APPLY" val="1"/>
</p:tagLst>
</file>

<file path=ppt/tags/tag6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2"/>
  <p:tag name="KSO_WM_UNIT_USESOURCEFORMAT_APPLY" val="1"/>
</p:tagLst>
</file>

<file path=ppt/tags/tag6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3"/>
  <p:tag name="KSO_WM_UNIT_FILL_FORE_SCHEMECOLOR_INDEX" val="14"/>
  <p:tag name="KSO_WM_UNIT_FILL_TYPE" val="1"/>
  <p:tag name="KSO_WM_UNIT_USESOURCEFORMAT_APPLY" val="1"/>
</p:tagLst>
</file>

<file path=ppt/tags/tag6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4"/>
  <p:tag name="KSO_WM_UNIT_USESOURCEFORMAT_APPLY" val="1"/>
</p:tagLst>
</file>

<file path=ppt/tags/tag6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3"/>
  <p:tag name="KSO_WM_UNIT_FILL_FORE_SCHEMECOLOR_INDEX" val="14"/>
  <p:tag name="KSO_WM_UNIT_FILL_TYPE" val="1"/>
  <p:tag name="KSO_WM_UNIT_USESOURCEFORMAT_APPLY" val="1"/>
</p:tagLst>
</file>

<file path=ppt/tags/tag6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4"/>
  <p:tag name="KSO_WM_UNIT_LINE_FORE_SCHEMECOLOR_INDEX" val="6"/>
  <p:tag name="KSO_WM_UNIT_LINE_FILL_TYPE" val="2"/>
  <p:tag name="KSO_WM_UNIT_USESOURCEFORMAT_APPLY" val="1"/>
</p:tagLst>
</file>

<file path=ppt/tags/tag6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3"/>
  <p:tag name="KSO_WM_UNIT_FILL_FORE_SCHEMECOLOR_INDEX" val="14"/>
  <p:tag name="KSO_WM_UNIT_FILL_TYPE" val="1"/>
  <p:tag name="KSO_WM_UNIT_USESOURCEFORMAT_APPLY" val="1"/>
</p:tagLst>
</file>

<file path=ppt/tags/tag6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4"/>
  <p:tag name="KSO_WM_UNIT_USESOURCEFORMAT_APPLY" val="1"/>
</p:tagLst>
</file>

<file path=ppt/tags/tag6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1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1_1"/>
  <p:tag name="KSO_WM_UNIT_TEXT_FILL_FORE_SCHEMECOLOR_INDEX" val="13"/>
  <p:tag name="KSO_WM_UNIT_TEXT_FILL_TYPE" val="1"/>
  <p:tag name="KSO_WM_UNIT_USESOURCEFORMAT_APPLY" val="1"/>
</p:tagLst>
</file>

<file path=ppt/tags/tag65.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6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2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2_1"/>
  <p:tag name="KSO_WM_UNIT_TEXT_FILL_FORE_SCHEMECOLOR_INDEX" val="13"/>
  <p:tag name="KSO_WM_UNIT_TEXT_FILL_TYPE" val="1"/>
  <p:tag name="KSO_WM_UNIT_USESOURCEFORMAT_APPLY" val="1"/>
</p:tagLst>
</file>

<file path=ppt/tags/tag6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3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3_1"/>
  <p:tag name="KSO_WM_UNIT_TEXT_FILL_FORE_SCHEMECOLOR_INDEX" val="13"/>
  <p:tag name="KSO_WM_UNIT_TEXT_FILL_TYPE" val="1"/>
  <p:tag name="KSO_WM_UNIT_USESOURCEFORMAT_APPLY" val="1"/>
</p:tagLst>
</file>

<file path=ppt/tags/tag652.xml><?xml version="1.0" encoding="utf-8"?>
<p:tagLst xmlns:p="http://schemas.openxmlformats.org/presentationml/2006/main">
  <p:tag name="KSO_WM_SLIDE_ID" val="diagram20201448_1"/>
  <p:tag name="KSO_WM_TEMPLATE_SUBCATEGORY" val="0"/>
  <p:tag name="KSO_WM_SLIDE_TYPE" val="text"/>
  <p:tag name="KSO_WM_SLIDE_SUBTYPE" val="diag"/>
  <p:tag name="KSO_WM_SLIDE_ITEM_CNT" val="3"/>
  <p:tag name="KSO_WM_SLIDE_INDEX" val="1"/>
  <p:tag name="KSO_WM_SLIDE_SIZE" val="823.761*386.848"/>
  <p:tag name="KSO_WM_SLIDE_POSITION" val="72.0665*100.242"/>
  <p:tag name="KSO_WM_TAG_VERSION" val="1.0"/>
  <p:tag name="KSO_WM_BEAUTIFY_FLAG" val="#wm#"/>
  <p:tag name="KSO_WM_TEMPLATE_CATEGORY" val="diagram"/>
  <p:tag name="KSO_WM_TEMPLATE_INDEX" val="20201448"/>
  <p:tag name="KSO_WM_DIAGRAM_GROUP_CODE" val="m1-1"/>
  <p:tag name="KSO_WM_SLIDE_DIAGTYPE" val="m"/>
  <p:tag name="KSO_WM_SLIDE_LAYOUT" val="a_f_m"/>
  <p:tag name="KSO_WM_SLIDE_LAYOUT_CNT" val="1_1_1"/>
</p:tagLst>
</file>

<file path=ppt/tags/tag6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3_1"/>
  <p:tag name="KSO_WM_UNIT_ID" val="diagram20201395_1*m_h_z*1_3_1"/>
  <p:tag name="KSO_WM_TEMPLATE_CATEGORY" val="diagram"/>
  <p:tag name="KSO_WM_TEMPLATE_INDEX" val="20201395"/>
  <p:tag name="KSO_WM_UNIT_LAYERLEVEL" val="1_1_1"/>
  <p:tag name="KSO_WM_TAG_VERSION" val="1.0"/>
  <p:tag name="KSO_WM_BEAUTIFY_FLAG" val="#wm#"/>
  <p:tag name="KSO_WM_UNIT_FILL_FORE_SCHEMECOLOR_INDEX" val="13"/>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6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2_1"/>
  <p:tag name="KSO_WM_UNIT_ID" val="diagram20201395_1*m_h_z*1_2_1"/>
  <p:tag name="KSO_WM_TEMPLATE_CATEGORY" val="diagram"/>
  <p:tag name="KSO_WM_TEMPLATE_INDEX" val="20201395"/>
  <p:tag name="KSO_WM_UNIT_LAYERLEVEL" val="1_1_1"/>
  <p:tag name="KSO_WM_TAG_VERSION" val="1.0"/>
  <p:tag name="KSO_WM_BEAUTIFY_FLAG" val="#wm#"/>
  <p:tag name="KSO_WM_UNIT_FILL_FORE_SCHEMECOLOR_INDEX" val="13"/>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6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1395_1*m_h_i*1_1_1"/>
  <p:tag name="KSO_WM_TEMPLATE_CATEGORY" val="diagram"/>
  <p:tag name="KSO_WM_TEMPLATE_INDEX" val="20201395"/>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6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1395_1*m_h_i*1_2_1"/>
  <p:tag name="KSO_WM_TEMPLATE_CATEGORY" val="diagram"/>
  <p:tag name="KSO_WM_TEMPLATE_INDEX" val="20201395"/>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6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1395_1*m_h_i*1_3_1"/>
  <p:tag name="KSO_WM_TEMPLATE_CATEGORY" val="diagram"/>
  <p:tag name="KSO_WM_TEMPLATE_INDEX" val="20201395"/>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658.xml><?xml version="1.0" encoding="utf-8"?>
<p:tagLst xmlns:p="http://schemas.openxmlformats.org/presentationml/2006/main">
  <p:tag name="KSO_WM_UNIT_PRESET_TEXT" val="您的正文已经简明扼要，字字珠玑，但信息却千丝万缕，错综复杂，需要更多的文字来表述"/>
  <p:tag name="KSO_WM_UNIT_NOCLEAR" val="0"/>
  <p:tag name="KSO_WM_UNIT_VALUE" val="44"/>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01395_1*m_h_f*1_1_1"/>
  <p:tag name="KSO_WM_TEMPLATE_CATEGORY" val="diagram"/>
  <p:tag name="KSO_WM_TEMPLATE_INDEX" val="20201395"/>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659.xml><?xml version="1.0" encoding="utf-8"?>
<p:tagLst xmlns:p="http://schemas.openxmlformats.org/presentationml/2006/main">
  <p:tag name="KSO_WM_UNIT_ISCONTENTSTITLE" val="0"/>
  <p:tag name="KSO_WM_UNIT_PRESET_TEXT" val="来访记录管理"/>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1395_1*m_h_a*1_2_1"/>
  <p:tag name="KSO_WM_TEMPLATE_CATEGORY" val="diagram"/>
  <p:tag name="KSO_WM_TEMPLATE_INDEX" val="20201395"/>
  <p:tag name="KSO_WM_UNIT_LAYERLEVEL" val="1_1_1"/>
  <p:tag name="KSO_WM_TAG_VERSION" val="1.0"/>
  <p:tag name="KSO_WM_BEAUTIFY_FLAG" val="#wm#"/>
  <p:tag name="KSO_WM_UNIT_TEXT_FILL_FORE_SCHEMECOLOR_INDEX" val="5"/>
  <p:tag name="KSO_WM_UNIT_TEXT_FILL_TYPE" val="1"/>
  <p:tag name="KSO_WM_UNIT_USESOURCEFORMAT_APPLY" val="1"/>
  <p:tag name="KSO_WM_UNIT_DIAGRAM_SCHEMECOLOR_ID" val="0"/>
</p:tagLst>
</file>

<file path=ppt/tags/tag66.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660.xml><?xml version="1.0" encoding="utf-8"?>
<p:tagLst xmlns:p="http://schemas.openxmlformats.org/presentationml/2006/main">
  <p:tag name="KSO_WM_UNIT_PRESET_TEXT" val="您的正文已经简明扼要，字字珠玑，但信息却千丝万缕，错综复杂，需要更多的文字来表述"/>
  <p:tag name="KSO_WM_UNIT_NOCLEAR" val="0"/>
  <p:tag name="KSO_WM_UNIT_VALUE" val="44"/>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01395_1*m_h_f*1_2_1"/>
  <p:tag name="KSO_WM_TEMPLATE_CATEGORY" val="diagram"/>
  <p:tag name="KSO_WM_TEMPLATE_INDEX" val="20201395"/>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6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1395_1*m_h_i*1_2_2"/>
  <p:tag name="KSO_WM_TEMPLATE_CATEGORY" val="diagram"/>
  <p:tag name="KSO_WM_TEMPLATE_INDEX" val="20201395"/>
  <p:tag name="KSO_WM_UNIT_LAYERLEVEL" val="1_1_1"/>
  <p:tag name="KSO_WM_TAG_VERSION" val="1.0"/>
  <p:tag name="KSO_WM_BEAUTIFY_FLAG" val="#wm#"/>
  <p:tag name="KSO_WM_UNIT_LINE_FORE_SCHEMECOLOR_INDEX" val="5"/>
  <p:tag name="KSO_WM_UNIT_LINE_FILL_TYPE" val="2"/>
  <p:tag name="KSO_WM_UNIT_USESOURCEFORMAT_APPLY" val="1"/>
  <p:tag name="KSO_WM_UNIT_DIAGRAM_SCHEMECOLOR_ID" val="0"/>
</p:tagLst>
</file>

<file path=ppt/tags/tag662.xml><?xml version="1.0" encoding="utf-8"?>
<p:tagLst xmlns:p="http://schemas.openxmlformats.org/presentationml/2006/main">
  <p:tag name="KSO_WM_UNIT_ISCONTENTSTITLE" val="0"/>
  <p:tag name="KSO_WM_UNIT_PRESET_TEXT" val="成交客户记录管理"/>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01395_1*m_h_a*1_3_1"/>
  <p:tag name="KSO_WM_TEMPLATE_CATEGORY" val="diagram"/>
  <p:tag name="KSO_WM_TEMPLATE_INDEX" val="20201395"/>
  <p:tag name="KSO_WM_UNIT_LAYERLEVEL" val="1_1_1"/>
  <p:tag name="KSO_WM_TAG_VERSION" val="1.0"/>
  <p:tag name="KSO_WM_BEAUTIFY_FLAG" val="#wm#"/>
  <p:tag name="KSO_WM_UNIT_TEXT_FILL_FORE_SCHEMECOLOR_INDEX" val="5"/>
  <p:tag name="KSO_WM_UNIT_TEXT_FILL_TYPE" val="1"/>
  <p:tag name="KSO_WM_UNIT_USESOURCEFORMAT_APPLY" val="1"/>
  <p:tag name="KSO_WM_UNIT_DIAGRAM_SCHEMECOLOR_ID" val="0"/>
</p:tagLst>
</file>

<file path=ppt/tags/tag663.xml><?xml version="1.0" encoding="utf-8"?>
<p:tagLst xmlns:p="http://schemas.openxmlformats.org/presentationml/2006/main">
  <p:tag name="KSO_WM_UNIT_PRESET_TEXT" val="您的正文已经简明扼要，字字珠玑，但信息却千丝万缕，错综复杂，需要更多的文字来表述"/>
  <p:tag name="KSO_WM_UNIT_NOCLEAR" val="0"/>
  <p:tag name="KSO_WM_UNIT_VALUE" val="44"/>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01395_1*m_h_f*1_3_1"/>
  <p:tag name="KSO_WM_TEMPLATE_CATEGORY" val="diagram"/>
  <p:tag name="KSO_WM_TEMPLATE_INDEX" val="20201395"/>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6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1395_1*m_h_i*1_3_2"/>
  <p:tag name="KSO_WM_TEMPLATE_CATEGORY" val="diagram"/>
  <p:tag name="KSO_WM_TEMPLATE_INDEX" val="20201395"/>
  <p:tag name="KSO_WM_UNIT_LAYERLEVEL" val="1_1_1"/>
  <p:tag name="KSO_WM_TAG_VERSION" val="1.0"/>
  <p:tag name="KSO_WM_BEAUTIFY_FLAG" val="#wm#"/>
  <p:tag name="KSO_WM_UNIT_LINE_FORE_SCHEMECOLOR_INDEX" val="5"/>
  <p:tag name="KSO_WM_UNIT_LINE_FILL_TYPE" val="2"/>
  <p:tag name="KSO_WM_UNIT_USESOURCEFORMAT_APPLY" val="1"/>
  <p:tag name="KSO_WM_UNIT_DIAGRAM_SCHEMECOLOR_ID" val="0"/>
</p:tagLst>
</file>

<file path=ppt/tags/tag6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4_1"/>
  <p:tag name="KSO_WM_UNIT_ID" val="diagram20201395_1*m_h_z*1_4_1"/>
  <p:tag name="KSO_WM_TEMPLATE_CATEGORY" val="diagram"/>
  <p:tag name="KSO_WM_TEMPLATE_INDEX" val="20201395"/>
  <p:tag name="KSO_WM_UNIT_LAYERLEVEL" val="1_1_1"/>
  <p:tag name="KSO_WM_TAG_VERSION" val="1.0"/>
  <p:tag name="KSO_WM_BEAUTIFY_FLAG" val="#wm#"/>
  <p:tag name="KSO_WM_UNIT_FILL_FORE_SCHEMECOLOR_INDEX" val="13"/>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6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01395_1*m_h_i*1_4_1"/>
  <p:tag name="KSO_WM_TEMPLATE_CATEGORY" val="diagram"/>
  <p:tag name="KSO_WM_TEMPLATE_INDEX" val="20201395"/>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667.xml><?xml version="1.0" encoding="utf-8"?>
<p:tagLst xmlns:p="http://schemas.openxmlformats.org/presentationml/2006/main">
  <p:tag name="KSO_WM_UNIT_ISCONTENTSTITLE" val="0"/>
  <p:tag name="KSO_WM_UNIT_PRESET_TEXT" val="老客户档案管理"/>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201395_1*m_h_a*1_4_1"/>
  <p:tag name="KSO_WM_TEMPLATE_CATEGORY" val="diagram"/>
  <p:tag name="KSO_WM_TEMPLATE_INDEX" val="20201395"/>
  <p:tag name="KSO_WM_UNIT_LAYERLEVEL" val="1_1_1"/>
  <p:tag name="KSO_WM_TAG_VERSION" val="1.0"/>
  <p:tag name="KSO_WM_BEAUTIFY_FLAG" val="#wm#"/>
  <p:tag name="KSO_WM_UNIT_TEXT_FILL_FORE_SCHEMECOLOR_INDEX" val="5"/>
  <p:tag name="KSO_WM_UNIT_TEXT_FILL_TYPE" val="1"/>
  <p:tag name="KSO_WM_UNIT_USESOURCEFORMAT_APPLY" val="1"/>
  <p:tag name="KSO_WM_UNIT_DIAGRAM_SCHEMECOLOR_ID" val="0"/>
</p:tagLst>
</file>

<file path=ppt/tags/tag668.xml><?xml version="1.0" encoding="utf-8"?>
<p:tagLst xmlns:p="http://schemas.openxmlformats.org/presentationml/2006/main">
  <p:tag name="KSO_WM_UNIT_PRESET_TEXT" val="您的正文已经简明扼要，字字珠玑，但信息却千丝万缕，错综复杂，需要更多的文字来表述"/>
  <p:tag name="KSO_WM_UNIT_NOCLEAR" val="0"/>
  <p:tag name="KSO_WM_UNIT_VALUE" val="44"/>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201395_1*m_h_f*1_4_1"/>
  <p:tag name="KSO_WM_TEMPLATE_CATEGORY" val="diagram"/>
  <p:tag name="KSO_WM_TEMPLATE_INDEX" val="20201395"/>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6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01395_1*m_h_i*1_4_2"/>
  <p:tag name="KSO_WM_TEMPLATE_CATEGORY" val="diagram"/>
  <p:tag name="KSO_WM_TEMPLATE_INDEX" val="20201395"/>
  <p:tag name="KSO_WM_UNIT_LAYERLEVEL" val="1_1_1"/>
  <p:tag name="KSO_WM_TAG_VERSION" val="1.0"/>
  <p:tag name="KSO_WM_BEAUTIFY_FLAG" val="#wm#"/>
  <p:tag name="KSO_WM_UNIT_LINE_FORE_SCHEMECOLOR_INDEX" val="5"/>
  <p:tag name="KSO_WM_UNIT_LINE_FILL_TYPE" val="2"/>
  <p:tag name="KSO_WM_UNIT_USESOURCEFORMAT_APPLY" val="1"/>
  <p:tag name="KSO_WM_UNIT_DIAGRAM_SCHEMECOLOR_ID" val="0"/>
</p:tagLst>
</file>

<file path=ppt/tags/tag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70.xml><?xml version="1.0" encoding="utf-8"?>
<p:tagLst xmlns:p="http://schemas.openxmlformats.org/presentationml/2006/main">
  <p:tag name="KSO_WM_UNIT_ISCONTENTSTITLE" val="0"/>
  <p:tag name="KSO_WM_UNIT_PRESET_TEXT" val="来访记录管理"/>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1395_1*m_h_a*1_2_1"/>
  <p:tag name="KSO_WM_TEMPLATE_CATEGORY" val="diagram"/>
  <p:tag name="KSO_WM_TEMPLATE_INDEX" val="20201395"/>
  <p:tag name="KSO_WM_UNIT_LAYERLEVEL" val="1_1_1"/>
  <p:tag name="KSO_WM_TAG_VERSION" val="1.0"/>
  <p:tag name="KSO_WM_BEAUTIFY_FLAG" val="#wm#"/>
  <p:tag name="KSO_WM_UNIT_TEXT_FILL_FORE_SCHEMECOLOR_INDEX" val="5"/>
  <p:tag name="KSO_WM_UNIT_TEXT_FILL_TYPE" val="1"/>
  <p:tag name="KSO_WM_UNIT_USESOURCEFORMAT_APPLY" val="1"/>
  <p:tag name="KSO_WM_UNIT_DIAGRAM_SCHEMECOLOR_ID" val="0"/>
</p:tagLst>
</file>

<file path=ppt/tags/tag6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1395_1*m_h_i*1_2_2"/>
  <p:tag name="KSO_WM_TEMPLATE_CATEGORY" val="diagram"/>
  <p:tag name="KSO_WM_TEMPLATE_INDEX" val="20201395"/>
  <p:tag name="KSO_WM_UNIT_LAYERLEVEL" val="1_1_1"/>
  <p:tag name="KSO_WM_TAG_VERSION" val="1.0"/>
  <p:tag name="KSO_WM_BEAUTIFY_FLAG" val="#wm#"/>
  <p:tag name="KSO_WM_UNIT_LINE_FORE_SCHEMECOLOR_INDEX" val="5"/>
  <p:tag name="KSO_WM_UNIT_LINE_FILL_TYPE" val="2"/>
  <p:tag name="KSO_WM_UNIT_USESOURCEFORMAT_APPLY" val="1"/>
  <p:tag name="KSO_WM_UNIT_DIAGRAM_SCHEMECOLOR_ID" val="0"/>
</p:tagLst>
</file>

<file path=ppt/tags/tag672.xml><?xml version="1.0" encoding="utf-8"?>
<p:tagLst xmlns:p="http://schemas.openxmlformats.org/presentationml/2006/main">
  <p:tag name="KSO_WM_BEAUTIFY_FLAG" val="#wm#"/>
  <p:tag name="KSO_WM_TEMPLATE_CATEGORY" val="diagram"/>
  <p:tag name="KSO_WM_TEMPLATE_INDEX" val="20201395"/>
  <p:tag name="KSO_WM_SLIDE_ID" val="diagram20201395_1"/>
  <p:tag name="KSO_WM_TEMPLATE_SUBCATEGORY" val="0"/>
  <p:tag name="KSO_WM_SLIDE_TYPE" val="text"/>
  <p:tag name="KSO_WM_SLIDE_SUBTYPE" val="diag"/>
  <p:tag name="KSO_WM_SLIDE_ITEM_CNT" val="4"/>
  <p:tag name="KSO_WM_SLIDE_INDEX" val="1"/>
  <p:tag name="KSO_WM_SLIDE_SIZE" val="945.574*187.107"/>
  <p:tag name="KSO_WM_SLIDE_POSITION" val="7.21307*247.553"/>
  <p:tag name="KSO_WM_DIAGRAM_GROUP_CODE" val="m1-1"/>
  <p:tag name="KSO_WM_SLIDE_DIAGTYPE" val="m"/>
  <p:tag name="KSO_WM_TAG_VERSION" val="1.0"/>
  <p:tag name="KSO_WM_SLIDE_LAYOUT" val="a_b_m"/>
  <p:tag name="KSO_WM_SLIDE_LAYOUT_CNT" val="1_1_1"/>
</p:tagLst>
</file>

<file path=ppt/tags/tag6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3_1"/>
  <p:tag name="KSO_WM_UNIT_ID" val="diagram20201395_1*m_h_z*1_3_1"/>
  <p:tag name="KSO_WM_TEMPLATE_CATEGORY" val="diagram"/>
  <p:tag name="KSO_WM_TEMPLATE_INDEX" val="20201395"/>
  <p:tag name="KSO_WM_UNIT_LAYERLEVEL" val="1_1_1"/>
  <p:tag name="KSO_WM_TAG_VERSION" val="1.0"/>
  <p:tag name="KSO_WM_BEAUTIFY_FLAG" val="#wm#"/>
  <p:tag name="KSO_WM_UNIT_FILL_FORE_SCHEMECOLOR_INDEX" val="13"/>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6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2_1"/>
  <p:tag name="KSO_WM_UNIT_ID" val="diagram20201395_1*m_h_z*1_2_1"/>
  <p:tag name="KSO_WM_TEMPLATE_CATEGORY" val="diagram"/>
  <p:tag name="KSO_WM_TEMPLATE_INDEX" val="20201395"/>
  <p:tag name="KSO_WM_UNIT_LAYERLEVEL" val="1_1_1"/>
  <p:tag name="KSO_WM_TAG_VERSION" val="1.0"/>
  <p:tag name="KSO_WM_BEAUTIFY_FLAG" val="#wm#"/>
  <p:tag name="KSO_WM_UNIT_FILL_FORE_SCHEMECOLOR_INDEX" val="13"/>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6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1395_1*m_h_i*1_1_1"/>
  <p:tag name="KSO_WM_TEMPLATE_CATEGORY" val="diagram"/>
  <p:tag name="KSO_WM_TEMPLATE_INDEX" val="20201395"/>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6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1395_1*m_h_i*1_2_1"/>
  <p:tag name="KSO_WM_TEMPLATE_CATEGORY" val="diagram"/>
  <p:tag name="KSO_WM_TEMPLATE_INDEX" val="20201395"/>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6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1395_1*m_h_i*1_3_1"/>
  <p:tag name="KSO_WM_TEMPLATE_CATEGORY" val="diagram"/>
  <p:tag name="KSO_WM_TEMPLATE_INDEX" val="20201395"/>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678.xml><?xml version="1.0" encoding="utf-8"?>
<p:tagLst xmlns:p="http://schemas.openxmlformats.org/presentationml/2006/main">
  <p:tag name="KSO_WM_UNIT_PRESET_TEXT" val="您的正文已经简明扼要，字字珠玑，但信息却千丝万缕，错综复杂，需要更多的文字来表述"/>
  <p:tag name="KSO_WM_UNIT_NOCLEAR" val="0"/>
  <p:tag name="KSO_WM_UNIT_VALUE" val="44"/>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01395_1*m_h_f*1_1_1"/>
  <p:tag name="KSO_WM_TEMPLATE_CATEGORY" val="diagram"/>
  <p:tag name="KSO_WM_TEMPLATE_INDEX" val="20201395"/>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679.xml><?xml version="1.0" encoding="utf-8"?>
<p:tagLst xmlns:p="http://schemas.openxmlformats.org/presentationml/2006/main">
  <p:tag name="KSO_WM_UNIT_ISCONTENTSTITLE" val="0"/>
  <p:tag name="KSO_WM_UNIT_PRESET_TEXT" val="来访记录管理"/>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1395_1*m_h_a*1_2_1"/>
  <p:tag name="KSO_WM_TEMPLATE_CATEGORY" val="diagram"/>
  <p:tag name="KSO_WM_TEMPLATE_INDEX" val="20201395"/>
  <p:tag name="KSO_WM_UNIT_LAYERLEVEL" val="1_1_1"/>
  <p:tag name="KSO_WM_TAG_VERSION" val="1.0"/>
  <p:tag name="KSO_WM_BEAUTIFY_FLAG" val="#wm#"/>
  <p:tag name="KSO_WM_UNIT_TEXT_FILL_FORE_SCHEMECOLOR_INDEX" val="5"/>
  <p:tag name="KSO_WM_UNIT_TEXT_FILL_TYPE" val="1"/>
  <p:tag name="KSO_WM_UNIT_USESOURCEFORMAT_APPLY" val="1"/>
  <p:tag name="KSO_WM_UNIT_DIAGRAM_SCHEMECOLOR_ID" val="0"/>
</p:tagLst>
</file>

<file path=ppt/tags/tag68.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680.xml><?xml version="1.0" encoding="utf-8"?>
<p:tagLst xmlns:p="http://schemas.openxmlformats.org/presentationml/2006/main">
  <p:tag name="KSO_WM_UNIT_PRESET_TEXT" val="您的正文已经简明扼要，字字珠玑，但信息却千丝万缕，错综复杂，需要更多的文字来表述"/>
  <p:tag name="KSO_WM_UNIT_NOCLEAR" val="0"/>
  <p:tag name="KSO_WM_UNIT_VALUE" val="44"/>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01395_1*m_h_f*1_2_1"/>
  <p:tag name="KSO_WM_TEMPLATE_CATEGORY" val="diagram"/>
  <p:tag name="KSO_WM_TEMPLATE_INDEX" val="20201395"/>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6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1395_1*m_h_i*1_2_2"/>
  <p:tag name="KSO_WM_TEMPLATE_CATEGORY" val="diagram"/>
  <p:tag name="KSO_WM_TEMPLATE_INDEX" val="20201395"/>
  <p:tag name="KSO_WM_UNIT_LAYERLEVEL" val="1_1_1"/>
  <p:tag name="KSO_WM_TAG_VERSION" val="1.0"/>
  <p:tag name="KSO_WM_BEAUTIFY_FLAG" val="#wm#"/>
  <p:tag name="KSO_WM_UNIT_LINE_FORE_SCHEMECOLOR_INDEX" val="5"/>
  <p:tag name="KSO_WM_UNIT_LINE_FILL_TYPE" val="2"/>
  <p:tag name="KSO_WM_UNIT_USESOURCEFORMAT_APPLY" val="1"/>
  <p:tag name="KSO_WM_UNIT_DIAGRAM_SCHEMECOLOR_ID" val="0"/>
</p:tagLst>
</file>

<file path=ppt/tags/tag682.xml><?xml version="1.0" encoding="utf-8"?>
<p:tagLst xmlns:p="http://schemas.openxmlformats.org/presentationml/2006/main">
  <p:tag name="KSO_WM_UNIT_ISCONTENTSTITLE" val="0"/>
  <p:tag name="KSO_WM_UNIT_PRESET_TEXT" val="成交客户记录管理"/>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01395_1*m_h_a*1_3_1"/>
  <p:tag name="KSO_WM_TEMPLATE_CATEGORY" val="diagram"/>
  <p:tag name="KSO_WM_TEMPLATE_INDEX" val="20201395"/>
  <p:tag name="KSO_WM_UNIT_LAYERLEVEL" val="1_1_1"/>
  <p:tag name="KSO_WM_TAG_VERSION" val="1.0"/>
  <p:tag name="KSO_WM_BEAUTIFY_FLAG" val="#wm#"/>
  <p:tag name="KSO_WM_UNIT_TEXT_FILL_FORE_SCHEMECOLOR_INDEX" val="5"/>
  <p:tag name="KSO_WM_UNIT_TEXT_FILL_TYPE" val="1"/>
  <p:tag name="KSO_WM_UNIT_USESOURCEFORMAT_APPLY" val="1"/>
  <p:tag name="KSO_WM_UNIT_DIAGRAM_SCHEMECOLOR_ID" val="0"/>
</p:tagLst>
</file>

<file path=ppt/tags/tag683.xml><?xml version="1.0" encoding="utf-8"?>
<p:tagLst xmlns:p="http://schemas.openxmlformats.org/presentationml/2006/main">
  <p:tag name="KSO_WM_UNIT_PRESET_TEXT" val="您的正文已经简明扼要，字字珠玑，但信息却千丝万缕，错综复杂，需要更多的文字来表述"/>
  <p:tag name="KSO_WM_UNIT_NOCLEAR" val="0"/>
  <p:tag name="KSO_WM_UNIT_VALUE" val="44"/>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01395_1*m_h_f*1_3_1"/>
  <p:tag name="KSO_WM_TEMPLATE_CATEGORY" val="diagram"/>
  <p:tag name="KSO_WM_TEMPLATE_INDEX" val="20201395"/>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6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1395_1*m_h_i*1_3_2"/>
  <p:tag name="KSO_WM_TEMPLATE_CATEGORY" val="diagram"/>
  <p:tag name="KSO_WM_TEMPLATE_INDEX" val="20201395"/>
  <p:tag name="KSO_WM_UNIT_LAYERLEVEL" val="1_1_1"/>
  <p:tag name="KSO_WM_TAG_VERSION" val="1.0"/>
  <p:tag name="KSO_WM_BEAUTIFY_FLAG" val="#wm#"/>
  <p:tag name="KSO_WM_UNIT_LINE_FORE_SCHEMECOLOR_INDEX" val="5"/>
  <p:tag name="KSO_WM_UNIT_LINE_FILL_TYPE" val="2"/>
  <p:tag name="KSO_WM_UNIT_USESOURCEFORMAT_APPLY" val="1"/>
  <p:tag name="KSO_WM_UNIT_DIAGRAM_SCHEMECOLOR_ID" val="0"/>
</p:tagLst>
</file>

<file path=ppt/tags/tag6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4_1"/>
  <p:tag name="KSO_WM_UNIT_ID" val="diagram20201395_1*m_h_z*1_4_1"/>
  <p:tag name="KSO_WM_TEMPLATE_CATEGORY" val="diagram"/>
  <p:tag name="KSO_WM_TEMPLATE_INDEX" val="20201395"/>
  <p:tag name="KSO_WM_UNIT_LAYERLEVEL" val="1_1_1"/>
  <p:tag name="KSO_WM_TAG_VERSION" val="1.0"/>
  <p:tag name="KSO_WM_BEAUTIFY_FLAG" val="#wm#"/>
  <p:tag name="KSO_WM_UNIT_FILL_FORE_SCHEMECOLOR_INDEX" val="13"/>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6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01395_1*m_h_i*1_4_1"/>
  <p:tag name="KSO_WM_TEMPLATE_CATEGORY" val="diagram"/>
  <p:tag name="KSO_WM_TEMPLATE_INDEX" val="20201395"/>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687.xml><?xml version="1.0" encoding="utf-8"?>
<p:tagLst xmlns:p="http://schemas.openxmlformats.org/presentationml/2006/main">
  <p:tag name="KSO_WM_UNIT_ISCONTENTSTITLE" val="0"/>
  <p:tag name="KSO_WM_UNIT_PRESET_TEXT" val="老客户档案管理"/>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201395_1*m_h_a*1_4_1"/>
  <p:tag name="KSO_WM_TEMPLATE_CATEGORY" val="diagram"/>
  <p:tag name="KSO_WM_TEMPLATE_INDEX" val="20201395"/>
  <p:tag name="KSO_WM_UNIT_LAYERLEVEL" val="1_1_1"/>
  <p:tag name="KSO_WM_TAG_VERSION" val="1.0"/>
  <p:tag name="KSO_WM_BEAUTIFY_FLAG" val="#wm#"/>
  <p:tag name="KSO_WM_UNIT_TEXT_FILL_FORE_SCHEMECOLOR_INDEX" val="5"/>
  <p:tag name="KSO_WM_UNIT_TEXT_FILL_TYPE" val="1"/>
  <p:tag name="KSO_WM_UNIT_USESOURCEFORMAT_APPLY" val="1"/>
  <p:tag name="KSO_WM_UNIT_DIAGRAM_SCHEMECOLOR_ID" val="0"/>
</p:tagLst>
</file>

<file path=ppt/tags/tag688.xml><?xml version="1.0" encoding="utf-8"?>
<p:tagLst xmlns:p="http://schemas.openxmlformats.org/presentationml/2006/main">
  <p:tag name="KSO_WM_UNIT_PRESET_TEXT" val="您的正文已经简明扼要，字字珠玑，但信息却千丝万缕，错综复杂，需要更多的文字来表述"/>
  <p:tag name="KSO_WM_UNIT_NOCLEAR" val="0"/>
  <p:tag name="KSO_WM_UNIT_VALUE" val="44"/>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201395_1*m_h_f*1_4_1"/>
  <p:tag name="KSO_WM_TEMPLATE_CATEGORY" val="diagram"/>
  <p:tag name="KSO_WM_TEMPLATE_INDEX" val="20201395"/>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6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01395_1*m_h_i*1_4_2"/>
  <p:tag name="KSO_WM_TEMPLATE_CATEGORY" val="diagram"/>
  <p:tag name="KSO_WM_TEMPLATE_INDEX" val="20201395"/>
  <p:tag name="KSO_WM_UNIT_LAYERLEVEL" val="1_1_1"/>
  <p:tag name="KSO_WM_TAG_VERSION" val="1.0"/>
  <p:tag name="KSO_WM_BEAUTIFY_FLAG" val="#wm#"/>
  <p:tag name="KSO_WM_UNIT_LINE_FORE_SCHEMECOLOR_INDEX" val="5"/>
  <p:tag name="KSO_WM_UNIT_LINE_FILL_TYPE" val="2"/>
  <p:tag name="KSO_WM_UNIT_USESOURCEFORMAT_APPLY" val="1"/>
  <p:tag name="KSO_WM_UNIT_DIAGRAM_SCHEMECOLOR_ID" val="0"/>
</p:tagLst>
</file>

<file path=ppt/tags/tag69.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690.xml><?xml version="1.0" encoding="utf-8"?>
<p:tagLst xmlns:p="http://schemas.openxmlformats.org/presentationml/2006/main">
  <p:tag name="KSO_WM_UNIT_PLACING_PICTURE_USER_VIEWPORT" val="{&quot;height&quot;:819.7244094488188,&quot;width&quot;:819.7244094488188}"/>
</p:tagLst>
</file>

<file path=ppt/tags/tag691.xml><?xml version="1.0" encoding="utf-8"?>
<p:tagLst xmlns:p="http://schemas.openxmlformats.org/presentationml/2006/main">
  <p:tag name="KSO_WM_UNIT_ISCONTENTSTITLE" val="0"/>
  <p:tag name="KSO_WM_UNIT_PRESET_TEXT" val="来访记录管理"/>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1395_1*m_h_a*1_2_1"/>
  <p:tag name="KSO_WM_TEMPLATE_CATEGORY" val="diagram"/>
  <p:tag name="KSO_WM_TEMPLATE_INDEX" val="20201395"/>
  <p:tag name="KSO_WM_UNIT_LAYERLEVEL" val="1_1_1"/>
  <p:tag name="KSO_WM_TAG_VERSION" val="1.0"/>
  <p:tag name="KSO_WM_BEAUTIFY_FLAG" val="#wm#"/>
  <p:tag name="KSO_WM_UNIT_TEXT_FILL_FORE_SCHEMECOLOR_INDEX" val="5"/>
  <p:tag name="KSO_WM_UNIT_TEXT_FILL_TYPE" val="1"/>
  <p:tag name="KSO_WM_UNIT_USESOURCEFORMAT_APPLY" val="1"/>
  <p:tag name="KSO_WM_UNIT_DIAGRAM_SCHEMECOLOR_ID" val="0"/>
</p:tagLst>
</file>

<file path=ppt/tags/tag6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1395_1*m_h_i*1_2_2"/>
  <p:tag name="KSO_WM_TEMPLATE_CATEGORY" val="diagram"/>
  <p:tag name="KSO_WM_TEMPLATE_INDEX" val="20201395"/>
  <p:tag name="KSO_WM_UNIT_LAYERLEVEL" val="1_1_1"/>
  <p:tag name="KSO_WM_TAG_VERSION" val="1.0"/>
  <p:tag name="KSO_WM_BEAUTIFY_FLAG" val="#wm#"/>
  <p:tag name="KSO_WM_UNIT_LINE_FORE_SCHEMECOLOR_INDEX" val="5"/>
  <p:tag name="KSO_WM_UNIT_LINE_FILL_TYPE" val="2"/>
  <p:tag name="KSO_WM_UNIT_USESOURCEFORMAT_APPLY" val="1"/>
  <p:tag name="KSO_WM_UNIT_DIAGRAM_SCHEMECOLOR_ID" val="0"/>
</p:tagLst>
</file>

<file path=ppt/tags/tag693.xml><?xml version="1.0" encoding="utf-8"?>
<p:tagLst xmlns:p="http://schemas.openxmlformats.org/presentationml/2006/main">
  <p:tag name="KSO_WM_BEAUTIFY_FLAG" val="#wm#"/>
  <p:tag name="KSO_WM_TEMPLATE_CATEGORY" val="diagram"/>
  <p:tag name="KSO_WM_TEMPLATE_INDEX" val="20201395"/>
  <p:tag name="KSO_WM_SLIDE_ID" val="diagram20201395_1"/>
  <p:tag name="KSO_WM_TEMPLATE_SUBCATEGORY" val="0"/>
  <p:tag name="KSO_WM_SLIDE_TYPE" val="text"/>
  <p:tag name="KSO_WM_SLIDE_SUBTYPE" val="diag"/>
  <p:tag name="KSO_WM_SLIDE_ITEM_CNT" val="4"/>
  <p:tag name="KSO_WM_SLIDE_INDEX" val="1"/>
  <p:tag name="KSO_WM_SLIDE_SIZE" val="945.574*187.107"/>
  <p:tag name="KSO_WM_SLIDE_POSITION" val="7.21307*247.553"/>
  <p:tag name="KSO_WM_DIAGRAM_GROUP_CODE" val="m1-1"/>
  <p:tag name="KSO_WM_SLIDE_DIAGTYPE" val="m"/>
  <p:tag name="KSO_WM_TAG_VERSION" val="1.0"/>
  <p:tag name="KSO_WM_SLIDE_LAYOUT" val="a_b_m"/>
  <p:tag name="KSO_WM_SLIDE_LAYOUT_CNT" val="1_1_1"/>
</p:tagLst>
</file>

<file path=ppt/tags/tag6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01329_3*l_i*1_3"/>
  <p:tag name="KSO_WM_TEMPLATE_CATEGORY" val="diagram"/>
  <p:tag name="KSO_WM_TEMPLATE_INDEX" val="2020132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6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01329_3*l_i*1_1"/>
  <p:tag name="KSO_WM_TEMPLATE_CATEGORY" val="diagram"/>
  <p:tag name="KSO_WM_TEMPLATE_INDEX" val="20201329"/>
  <p:tag name="KSO_WM_UNIT_LAYERLEVEL" val="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6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6"/>
  <p:tag name="KSO_WM_UNIT_ID" val="diagram20201329_3*l_i*1_6"/>
  <p:tag name="KSO_WM_TEMPLATE_CATEGORY" val="diagram"/>
  <p:tag name="KSO_WM_TEMPLATE_INDEX" val="20201329"/>
  <p:tag name="KSO_WM_UNIT_LAYERLEVEL" val="1_1"/>
  <p:tag name="KSO_WM_TAG_VERSION" val="1.0"/>
  <p:tag name="KSO_WM_BEAUTIFY_FLAG" val="#wm#"/>
  <p:tag name="KSO_WM_UNIT_FILL_FORE_SCHEMECOLOR_INDEX" val="9"/>
  <p:tag name="KSO_WM_UNIT_FILL_TYPE" val="1"/>
  <p:tag name="KSO_WM_UNIT_TEXT_FILL_FORE_SCHEMECOLOR_INDEX" val="13"/>
  <p:tag name="KSO_WM_UNIT_TEXT_FILL_TYPE" val="1"/>
  <p:tag name="KSO_WM_UNIT_USESOURCEFORMAT_APPLY" val="1"/>
</p:tagLst>
</file>

<file path=ppt/tags/tag6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01329_3*l_i*1_4"/>
  <p:tag name="KSO_WM_TEMPLATE_CATEGORY" val="diagram"/>
  <p:tag name="KSO_WM_TEMPLATE_INDEX" val="20201329"/>
  <p:tag name="KSO_WM_UNIT_LAYERLEVEL" val="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Lst>
</file>

<file path=ppt/tags/tag6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01329_3*l_i*1_2"/>
  <p:tag name="KSO_WM_TEMPLATE_CATEGORY" val="diagram"/>
  <p:tag name="KSO_WM_TEMPLATE_INDEX" val="20201329"/>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1"/>
</p:tagLst>
</file>

<file path=ppt/tags/tag6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7"/>
  <p:tag name="KSO_WM_UNIT_ID" val="diagram20201329_3*l_i*1_7"/>
  <p:tag name="KSO_WM_TEMPLATE_CATEGORY" val="diagram"/>
  <p:tag name="KSO_WM_TEMPLATE_INDEX" val="20201329"/>
  <p:tag name="KSO_WM_UNIT_LAYERLEVEL" val="1_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7.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201329_3*l_i*1_5"/>
  <p:tag name="KSO_WM_TEMPLATE_CATEGORY" val="diagram"/>
  <p:tag name="KSO_WM_TEMPLATE_INDEX" val="20201329"/>
  <p:tag name="KSO_WM_UNIT_LAYERLEVEL" val="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TEXT_FILL_FORE_SCHEMECOLOR_INDEX" val="13"/>
  <p:tag name="KSO_WM_UNIT_TEXT_FILL_TYPE" val="1"/>
  <p:tag name="KSO_WM_UNIT_USESOURCEFORMAT_APPLY" val="1"/>
</p:tagLst>
</file>

<file path=ppt/tags/tag701.xml><?xml version="1.0" encoding="utf-8"?>
<p:tagLst xmlns:p="http://schemas.openxmlformats.org/presentationml/2006/main">
  <p:tag name="KSO_WM_UNIT_VALUE" val="190*190"/>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201329_3*l_x*1_1"/>
  <p:tag name="KSO_WM_TEMPLATE_CATEGORY" val="diagram"/>
  <p:tag name="KSO_WM_TEMPLATE_INDEX" val="20201329"/>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 name="KSO_WM_UNIT_USESOURCEFORMAT_APPLY" val="1"/>
</p:tagLst>
</file>

<file path=ppt/tags/tag7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1329_3*l_h_i*1_2_2"/>
  <p:tag name="KSO_WM_TEMPLATE_CATEGORY" val="diagram"/>
  <p:tag name="KSO_WM_TEMPLATE_INDEX" val="20201329"/>
  <p:tag name="KSO_WM_UNIT_LAYERLEVEL" val="1_1_1"/>
  <p:tag name="KSO_WM_TAG_VERSION" val="1.0"/>
  <p:tag name="KSO_WM_BEAUTIFY_FLAG" val="#wm#"/>
  <p:tag name="KSO_WM_UNIT_LINE_FORE_SCHEMECOLOR_INDEX" val="6"/>
  <p:tag name="KSO_WM_UNIT_LINE_FILL_TYPE" val="2"/>
  <p:tag name="KSO_WM_UNIT_TEXT_FILL_FORE_SCHEMECOLOR_INDEX" val="13"/>
  <p:tag name="KSO_WM_UNIT_TEXT_FILL_TYPE" val="1"/>
  <p:tag name="KSO_WM_UNIT_USESOURCEFORMAT_APPLY" val="1"/>
</p:tagLst>
</file>

<file path=ppt/tags/tag7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01329_3*l_h_i*1_2_3"/>
  <p:tag name="KSO_WM_TEMPLATE_CATEGORY" val="diagram"/>
  <p:tag name="KSO_WM_TEMPLATE_INDEX" val="20201329"/>
  <p:tag name="KSO_WM_UNIT_LAYERLEVEL" val="1_1_1"/>
  <p:tag name="KSO_WM_TAG_VERSION" val="1.0"/>
  <p:tag name="KSO_WM_BEAUTIFY_FLAG" val="#wm#"/>
  <p:tag name="KSO_WM_UNIT_LINE_FORE_SCHEMECOLOR_INDEX" val="6"/>
  <p:tag name="KSO_WM_UNIT_LINE_FILL_TYPE" val="2"/>
  <p:tag name="KSO_WM_UNIT_TEXT_FILL_FORE_SCHEMECOLOR_INDEX" val="13"/>
  <p:tag name="KSO_WM_UNIT_TEXT_FILL_TYPE" val="1"/>
  <p:tag name="KSO_WM_UNIT_USESOURCEFORMAT_APPLY" val="1"/>
</p:tagLst>
</file>

<file path=ppt/tags/tag7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01329_3*l_h_i*1_2_4"/>
  <p:tag name="KSO_WM_TEMPLATE_CATEGORY" val="diagram"/>
  <p:tag name="KSO_WM_TEMPLATE_INDEX" val="2020132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Lst>
</file>

<file path=ppt/tags/tag7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329_3*l_h_i*1_2_1"/>
  <p:tag name="KSO_WM_TEMPLATE_CATEGORY" val="diagram"/>
  <p:tag name="KSO_WM_TEMPLATE_INDEX" val="2020132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Lst>
</file>

<file path=ppt/tags/tag706.xml><?xml version="1.0" encoding="utf-8"?>
<p:tagLst xmlns:p="http://schemas.openxmlformats.org/presentationml/2006/main">
  <p:tag name="KSO_WM_UNIT_SUBTYPE" val="a"/>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1329_3*l_h_f*1_2_1"/>
  <p:tag name="KSO_WM_TEMPLATE_CATEGORY" val="diagram"/>
  <p:tag name="KSO_WM_TEMPLATE_INDEX" val="20201329"/>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Lst>
</file>

<file path=ppt/tags/tag7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01329_3*l_h_i*1_4_3"/>
  <p:tag name="KSO_WM_TEMPLATE_CATEGORY" val="diagram"/>
  <p:tag name="KSO_WM_TEMPLATE_INDEX" val="20201329"/>
  <p:tag name="KSO_WM_UNIT_LAYERLEVEL" val="1_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Lst>
</file>

<file path=ppt/tags/tag7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01329_3*l_h_i*1_4_2"/>
  <p:tag name="KSO_WM_TEMPLATE_CATEGORY" val="diagram"/>
  <p:tag name="KSO_WM_TEMPLATE_INDEX" val="20201329"/>
  <p:tag name="KSO_WM_UNIT_LAYERLEVEL" val="1_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Lst>
</file>

<file path=ppt/tags/tag7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01329_3*l_h_i*1_4_4"/>
  <p:tag name="KSO_WM_TEMPLATE_CATEGORY" val="diagram"/>
  <p:tag name="KSO_WM_TEMPLATE_INDEX" val="20201329"/>
  <p:tag name="KSO_WM_UNIT_LAYERLEVEL" val="1_1_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71.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7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01329_3*l_h_i*1_4_1"/>
  <p:tag name="KSO_WM_TEMPLATE_CATEGORY" val="diagram"/>
  <p:tag name="KSO_WM_TEMPLATE_INDEX" val="20201329"/>
  <p:tag name="KSO_WM_UNIT_LAYERLEVEL" val="1_1_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71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01329_3*l_h_f*1_4_1"/>
  <p:tag name="KSO_WM_TEMPLATE_CATEGORY" val="diagram"/>
  <p:tag name="KSO_WM_TEMPLATE_INDEX" val="20201329"/>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Lst>
</file>

<file path=ppt/tags/tag7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1329_3*l_h_i*1_1_1"/>
  <p:tag name="KSO_WM_TEMPLATE_CATEGORY" val="diagram"/>
  <p:tag name="KSO_WM_TEMPLATE_INDEX" val="2020132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71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1329_3*l_h_f*1_1_1"/>
  <p:tag name="KSO_WM_TEMPLATE_CATEGORY" val="diagram"/>
  <p:tag name="KSO_WM_TEMPLATE_INDEX" val="20201329"/>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Lst>
</file>

<file path=ppt/tags/tag7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1329_3*l_h_i*1_1_2"/>
  <p:tag name="KSO_WM_TEMPLATE_CATEGORY" val="diagram"/>
  <p:tag name="KSO_WM_TEMPLATE_INDEX" val="20201329"/>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 name="KSO_WM_UNIT_USESOURCEFORMAT_APPLY" val="1"/>
</p:tagLst>
</file>

<file path=ppt/tags/tag7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01329_3*l_h_i*1_1_3"/>
  <p:tag name="KSO_WM_TEMPLATE_CATEGORY" val="diagram"/>
  <p:tag name="KSO_WM_TEMPLATE_INDEX" val="20201329"/>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 name="KSO_WM_UNIT_USESOURCEFORMAT_APPLY" val="1"/>
</p:tagLst>
</file>

<file path=ppt/tags/tag7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01329_3*l_h_i*1_1_4"/>
  <p:tag name="KSO_WM_TEMPLATE_CATEGORY" val="diagram"/>
  <p:tag name="KSO_WM_TEMPLATE_INDEX" val="2020132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7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1329_3*l_h_i*1_3_1"/>
  <p:tag name="KSO_WM_TEMPLATE_CATEGORY" val="diagram"/>
  <p:tag name="KSO_WM_TEMPLATE_INDEX" val="20201329"/>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 name="KSO_WM_UNIT_USESOURCEFORMAT_APPLY" val="1"/>
</p:tagLst>
</file>

<file path=ppt/tags/tag71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1329_3*l_h_f*1_3_1"/>
  <p:tag name="KSO_WM_TEMPLATE_CATEGORY" val="diagram"/>
  <p:tag name="KSO_WM_TEMPLATE_INDEX" val="20201329"/>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Lst>
</file>

<file path=ppt/tags/tag7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1329_3*l_h_i*1_3_2"/>
  <p:tag name="KSO_WM_TEMPLATE_CATEGORY" val="diagram"/>
  <p:tag name="KSO_WM_TEMPLATE_INDEX" val="20201329"/>
  <p:tag name="KSO_WM_UNIT_LAYERLEVEL" val="1_1_1"/>
  <p:tag name="KSO_WM_TAG_VERSION" val="1.0"/>
  <p:tag name="KSO_WM_BEAUTIFY_FLAG" val="#wm#"/>
  <p:tag name="KSO_WM_UNIT_LINE_FORE_SCHEMECOLOR_INDEX" val="9"/>
  <p:tag name="KSO_WM_UNIT_LINE_FILL_TYPE" val="2"/>
  <p:tag name="KSO_WM_UNIT_TEXT_FILL_FORE_SCHEMECOLOR_INDEX" val="13"/>
  <p:tag name="KSO_WM_UNIT_TEXT_FILL_TYPE" val="1"/>
  <p:tag name="KSO_WM_UNIT_USESOURCEFORMAT_APPLY" val="1"/>
</p:tagLst>
</file>

<file path=ppt/tags/tag72.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7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01329_3*l_h_i*1_3_3"/>
  <p:tag name="KSO_WM_TEMPLATE_CATEGORY" val="diagram"/>
  <p:tag name="KSO_WM_TEMPLATE_INDEX" val="20201329"/>
  <p:tag name="KSO_WM_UNIT_LAYERLEVEL" val="1_1_1"/>
  <p:tag name="KSO_WM_TAG_VERSION" val="1.0"/>
  <p:tag name="KSO_WM_BEAUTIFY_FLAG" val="#wm#"/>
  <p:tag name="KSO_WM_UNIT_LINE_FORE_SCHEMECOLOR_INDEX" val="9"/>
  <p:tag name="KSO_WM_UNIT_LINE_FILL_TYPE" val="2"/>
  <p:tag name="KSO_WM_UNIT_TEXT_FILL_FORE_SCHEMECOLOR_INDEX" val="13"/>
  <p:tag name="KSO_WM_UNIT_TEXT_FILL_TYPE" val="1"/>
  <p:tag name="KSO_WM_UNIT_USESOURCEFORMAT_APPLY" val="1"/>
</p:tagLst>
</file>

<file path=ppt/tags/tag7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01329_3*l_h_i*1_3_4"/>
  <p:tag name="KSO_WM_TEMPLATE_CATEGORY" val="diagram"/>
  <p:tag name="KSO_WM_TEMPLATE_INDEX" val="20201329"/>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 name="KSO_WM_UNIT_USESOURCEFORMAT_APPLY" val="1"/>
</p:tagLst>
</file>

<file path=ppt/tags/tag722.xml><?xml version="1.0" encoding="utf-8"?>
<p:tagLst xmlns:p="http://schemas.openxmlformats.org/presentationml/2006/main">
  <p:tag name="KSO_WM_BEAUTIFY_FLAG" val="#wm#"/>
  <p:tag name="KSO_WM_TEMPLATE_CATEGORY" val="diagram"/>
  <p:tag name="KSO_WM_TEMPLATE_INDEX" val="20201329"/>
  <p:tag name="KSO_WM_SLIDE_ID" val="diagram20201329_3"/>
  <p:tag name="KSO_WM_TEMPLATE_SUBCATEGORY" val="22"/>
  <p:tag name="KSO_WM_TEMPLATE_MASTER_TYPE" val="0"/>
  <p:tag name="KSO_WM_TEMPLATE_COLOR_TYPE" val="1"/>
  <p:tag name="KSO_WM_SLIDE_TYPE" val="text"/>
  <p:tag name="KSO_WM_SLIDE_SUBTYPE" val="diag"/>
  <p:tag name="KSO_WM_SLIDE_ITEM_CNT" val="4"/>
  <p:tag name="KSO_WM_SLIDE_INDEX" val="3"/>
  <p:tag name="KSO_WM_SLIDE_SIZE" val="928*263.1"/>
  <p:tag name="KSO_WM_SLIDE_POSITION" val="16*138.5"/>
  <p:tag name="KSO_WM_DIAGRAM_GROUP_CODE" val="l1-1"/>
  <p:tag name="KSO_WM_SLIDE_DIAGTYPE" val="l"/>
  <p:tag name="KSO_WM_TAG_VERSION" val="1.0"/>
  <p:tag name="KSO_WM_SLIDE_LAYOUT" val="l"/>
  <p:tag name="KSO_WM_SLIDE_LAYOUT_CNT" val="1"/>
</p:tagLst>
</file>

<file path=ppt/tags/tag723.xml><?xml version="1.0" encoding="utf-8"?>
<p:tagLst xmlns:p="http://schemas.openxmlformats.org/presentationml/2006/main">
  <p:tag name="KSO_WM_UNIT_TEXT_FORE_SCHEMECOLOR_INDEX_BRIGHTNESS" val="0"/>
  <p:tag name="KSO_WM_UNIT_TEXT_FORE_SCHEMECOLOR_INDEX" val="6"/>
  <p:tag name="KSO_WM_UNIT_TEXT_LINE_FILL_TYPE" val="2"/>
  <p:tag name="KSO_WM_UNIT_TEXT_SHADOW_SCHEMECOLOR_INDEX_BRIGHTNESS" val="0"/>
  <p:tag name="KSO_WM_UNIT_TEXT_SHADOW_SCHEMECOLOR_INDEX" val="6"/>
</p:tagLst>
</file>

<file path=ppt/tags/tag724.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725.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726.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727.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728.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729.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0.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7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2.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733.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7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5.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7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3665_1*y*1"/>
  <p:tag name="KSO_WM_TEMPLATE_CATEGORY" val="diagram"/>
  <p:tag name="KSO_WM_TEMPLATE_INDEX" val="20203665"/>
  <p:tag name="KSO_WM_UNIT_LAYERLEVEL" val="1"/>
  <p:tag name="KSO_WM_TAG_VERSION" val="1.0"/>
  <p:tag name="KSO_WM_BEAUTIFY_FLAG" val="#wm#"/>
  <p:tag name="KSO_WM_UNIT_FILL_FORE_SCHEMECOLOR_INDEX_BRIGHTNESS" val="-0.5"/>
  <p:tag name="KSO_WM_UNIT_FILL_FORE_SCHEMECOLOR_INDEX" val="9"/>
  <p:tag name="KSO_WM_UNIT_FILL_TYPE" val="1"/>
  <p:tag name="KSO_WM_UNIT_TEXT_FILL_FORE_SCHEMECOLOR_INDEX_BRIGHTNESS" val="0"/>
  <p:tag name="KSO_WM_UNIT_TEXT_FILL_FORE_SCHEMECOLOR_INDEX" val="2"/>
  <p:tag name="KSO_WM_UNIT_TEXT_FILL_TYPE" val="1"/>
</p:tagLst>
</file>

<file path=ppt/tags/tag737.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65_1*a*1"/>
  <p:tag name="KSO_WM_TEMPLATE_CATEGORY" val="diagram"/>
  <p:tag name="KSO_WM_TEMPLATE_INDEX" val="20203665"/>
  <p:tag name="KSO_WM_UNIT_LAYERLEVEL" val="1"/>
  <p:tag name="KSO_WM_TAG_VERSION" val="1.0"/>
  <p:tag name="KSO_WM_BEAUTIFY_FLAG" val="#wm#"/>
  <p:tag name="KSO_WM_UNIT_PRESET_TEXT" val="单击此处添加大标题内容"/>
  <p:tag name="KSO_WM_UNIT_TEXT_FILL_FORE_SCHEMECOLOR_INDEX_BRIGHTNESS" val="0.25"/>
  <p:tag name="KSO_WM_UNIT_TEXT_FILL_FORE_SCHEMECOLOR_INDEX" val="13"/>
  <p:tag name="KSO_WM_UNIT_TEXT_FILL_TYPE" val="1"/>
</p:tagLst>
</file>

<file path=ppt/tags/tag738.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65_1*f*1"/>
  <p:tag name="KSO_WM_TEMPLATE_CATEGORY" val="diagram"/>
  <p:tag name="KSO_WM_TEMPLATE_INDEX" val="20203665"/>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 name="KSO_WM_UNIT_TEXT_FILL_FORE_SCHEMECOLOR_INDEX_BRIGHTNESS" val="0"/>
  <p:tag name="KSO_WM_UNIT_TEXT_FILL_FORE_SCHEMECOLOR_INDEX" val="14"/>
  <p:tag name="KSO_WM_UNIT_TEXT_FILL_TYPE" val="1"/>
</p:tagLst>
</file>

<file path=ppt/tags/tag7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65_1*i*1"/>
  <p:tag name="KSO_WM_TEMPLATE_CATEGORY" val="diagram"/>
  <p:tag name="KSO_WM_TEMPLATE_INDEX" val="20203665"/>
  <p:tag name="KSO_WM_UNIT_LAYERLEVEL" val="1"/>
  <p:tag name="KSO_WM_TAG_VERSION" val="1.0"/>
  <p:tag name="KSO_WM_BEAUTIFY_FLAG" val="#wm#"/>
  <p:tag name="KSO_WM_UNIT_FILL_FORE_SCHEMECOLOR_INDEX_BRIGHTNESS" val="-0.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4.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7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65_1*i*2"/>
  <p:tag name="KSO_WM_TEMPLATE_CATEGORY" val="diagram"/>
  <p:tag name="KSO_WM_TEMPLATE_INDEX" val="20203665"/>
  <p:tag name="KSO_WM_UNIT_LAYERLEVEL" val="1"/>
  <p:tag name="KSO_WM_TAG_VERSION" val="1.0"/>
  <p:tag name="KSO_WM_BEAUTIFY_FLAG" val="#wm#"/>
</p:tagLst>
</file>

<file path=ppt/tags/tag7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65_1*i*3"/>
  <p:tag name="KSO_WM_TEMPLATE_CATEGORY" val="diagram"/>
  <p:tag name="KSO_WM_TEMPLATE_INDEX" val="20203665"/>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7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65_1*i*4"/>
  <p:tag name="KSO_WM_TEMPLATE_CATEGORY" val="diagram"/>
  <p:tag name="KSO_WM_TEMPLATE_INDEX" val="20203665"/>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7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4.xml><?xml version="1.0" encoding="utf-8"?>
<p:tagLst xmlns:p="http://schemas.openxmlformats.org/presentationml/2006/main">
  <p:tag name="KSO_WM_SLIDE_ID" val="diagram2020366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485"/>
  <p:tag name="KSO_WM_SLIDE_POSITION" val="0*30"/>
  <p:tag name="KSO_WM_TAG_VERSION" val="1.0"/>
  <p:tag name="KSO_WM_BEAUTIFY_FLAG" val="#wm#"/>
  <p:tag name="KSO_WM_TEMPLATE_CATEGORY" val="diagram"/>
  <p:tag name="KSO_WM_TEMPLATE_INDEX" val="20203665"/>
  <p:tag name="KSO_WM_SLIDE_LAYOUT" val="a_f_y"/>
  <p:tag name="KSO_WM_SLIDE_LAYOUT_CNT" val="1_1_1"/>
</p:tagLst>
</file>

<file path=ppt/tags/tag7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9019_1*i*1"/>
  <p:tag name="KSO_WM_TEMPLATE_CATEGORY" val="diagram"/>
  <p:tag name="KSO_WM_TEMPLATE_INDEX" val="20209019"/>
  <p:tag name="KSO_WM_UNIT_LAYERLEVEL" val="1"/>
  <p:tag name="KSO_WM_TAG_VERSION" val="1.0"/>
  <p:tag name="KSO_WM_BEAUTIFY_FLAG" val="#wm#"/>
  <p:tag name="KSO_WM_UNIT_BLOCK" val="0"/>
  <p:tag name="KSO_WM_UNIT_SM_LIMIT_TYPE" val="2"/>
  <p:tag name="KSO_WM_UNIT_DEC_AREA_ID" val="fca2ceed80a541c9a1ec9db3e1e1e7ad"/>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CHIP_GROUPID" val="5efda24481ee359a788b1e25"/>
  <p:tag name="KSO_WM_CHIP_XID" val="5efda24481ee359a788b1e26"/>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325"/>
  <p:tag name="KSO_WM_TEMPLATE_ASSEMBLE_XID" val="60656e894054ed1e2fb7faed"/>
  <p:tag name="KSO_WM_TEMPLATE_ASSEMBLE_GROUPID" val="60656e894054ed1e2fb7faed"/>
</p:tagLst>
</file>

<file path=ppt/tags/tag7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9019_1*i*2"/>
  <p:tag name="KSO_WM_TEMPLATE_CATEGORY" val="diagram"/>
  <p:tag name="KSO_WM_TEMPLATE_INDEX" val="20209019"/>
  <p:tag name="KSO_WM_UNIT_LAYERLEVEL" val="1"/>
  <p:tag name="KSO_WM_TAG_VERSION" val="1.0"/>
  <p:tag name="KSO_WM_BEAUTIFY_FLAG" val="#wm#"/>
  <p:tag name="KSO_WM_UNIT_BLOCK" val="0"/>
  <p:tag name="KSO_WM_UNIT_SM_LIMIT_TYPE" val="2"/>
  <p:tag name="KSO_WM_UNIT_DEC_AREA_ID" val="b40a289199e84838b84c250414e6c2de"/>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CHIP_GROUPID" val="5efda24481ee359a788b1e25"/>
  <p:tag name="KSO_WM_CHIP_XID" val="5efda24481ee359a788b1e26"/>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200"/>
  <p:tag name="KSO_WM_TEMPLATE_ASSEMBLE_XID" val="60656e894054ed1e2fb7faed"/>
  <p:tag name="KSO_WM_TEMPLATE_ASSEMBLE_GROUPID" val="60656e894054ed1e2fb7faed"/>
</p:tagLst>
</file>

<file path=ppt/tags/tag7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9019_1*i*3"/>
  <p:tag name="KSO_WM_TEMPLATE_CATEGORY" val="diagram"/>
  <p:tag name="KSO_WM_TEMPLATE_INDEX" val="20209019"/>
  <p:tag name="KSO_WM_UNIT_LAYERLEVEL" val="1"/>
  <p:tag name="KSO_WM_TAG_VERSION" val="1.0"/>
  <p:tag name="KSO_WM_BEAUTIFY_FLAG" val="#wm#"/>
  <p:tag name="KSO_WM_UNIT_BLOCK" val="0"/>
  <p:tag name="KSO_WM_UNIT_SM_LIMIT_TYPE" val="2"/>
  <p:tag name="KSO_WM_UNIT_DEC_AREA_ID" val="3231e35afa514dcaa57f7fb3297f539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efda24481ee359a788b1e25"/>
  <p:tag name="KSO_WM_CHIP_XID" val="5efda24481ee359a788b1e26"/>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VALUE" val="9"/>
  <p:tag name="KSO_WM_TEMPLATE_ASSEMBLE_XID" val="60656e894054ed1e2fb7faed"/>
  <p:tag name="KSO_WM_TEMPLATE_ASSEMBLE_GROUPID" val="60656e894054ed1e2fb7faed"/>
</p:tagLst>
</file>

<file path=ppt/tags/tag7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9019_1*i*4"/>
  <p:tag name="KSO_WM_TEMPLATE_CATEGORY" val="diagram"/>
  <p:tag name="KSO_WM_TEMPLATE_INDEX" val="20209019"/>
  <p:tag name="KSO_WM_UNIT_LAYERLEVEL" val="1"/>
  <p:tag name="KSO_WM_TAG_VERSION" val="1.0"/>
  <p:tag name="KSO_WM_BEAUTIFY_FLAG" val="#wm#"/>
  <p:tag name="KSO_WM_UNIT_BLOCK" val="0"/>
  <p:tag name="KSO_WM_UNIT_SM_LIMIT_TYPE" val="2"/>
  <p:tag name="KSO_WM_UNIT_DEC_AREA_ID" val="b194b2d2f353469ebba00dde1635462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efda24481ee359a788b1e25"/>
  <p:tag name="KSO_WM_CHIP_XID" val="5efda24481ee359a788b1e26"/>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9"/>
  <p:tag name="KSO_WM_TEMPLATE_ASSEMBLE_XID" val="60656e894054ed1e2fb7faed"/>
  <p:tag name="KSO_WM_TEMPLATE_ASSEMBLE_GROUPID" val="60656e894054ed1e2fb7faed"/>
</p:tagLst>
</file>

<file path=ppt/tags/tag7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9019_1*i*5"/>
  <p:tag name="KSO_WM_TEMPLATE_CATEGORY" val="diagram"/>
  <p:tag name="KSO_WM_TEMPLATE_INDEX" val="20209019"/>
  <p:tag name="KSO_WM_UNIT_LAYERLEVEL" val="1"/>
  <p:tag name="KSO_WM_TAG_VERSION" val="1.0"/>
  <p:tag name="KSO_WM_BEAUTIFY_FLAG" val="#wm#"/>
  <p:tag name="KSO_WM_UNIT_BLOCK" val="0"/>
  <p:tag name="KSO_WM_UNIT_SM_LIMIT_TYPE" val="2"/>
  <p:tag name="KSO_WM_UNIT_DEC_AREA_ID" val="0359c9aa6d164b778f9100a578dbe3b7"/>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1}"/>
  <p:tag name="KSO_WM_CHIP_GROUPID" val="5efda24481ee359a788b1e25"/>
  <p:tag name="KSO_WM_CHIP_XID" val="5efda24481ee359a788b1e26"/>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9"/>
  <p:tag name="KSO_WM_TEMPLATE_ASSEMBLE_XID" val="60656e894054ed1e2fb7faed"/>
  <p:tag name="KSO_WM_TEMPLATE_ASSEMBLE_GROUPID" val="60656e894054ed1e2fb7faed"/>
</p:tagLst>
</file>

<file path=ppt/tags/tag75.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750.xml><?xml version="1.0" encoding="utf-8"?>
<p:tagLst xmlns:p="http://schemas.openxmlformats.org/presentationml/2006/main">
  <p:tag name="KSO_WM_UNIT_BLOCK" val="0"/>
  <p:tag name="KSO_WM_UNIT_DEC_AREA_ID" val="6a189283db0b4f20948332db44b83e3f"/>
  <p:tag name="KSO_WM_UNIT_HIGHLIGHT" val="0"/>
  <p:tag name="KSO_WM_UNIT_COMPATIBLE" val="0"/>
  <p:tag name="KSO_WM_UNIT_DIAGRAM_ISNUMVISUAL" val="0"/>
  <p:tag name="KSO_WM_UNIT_DIAGRAM_ISREFERUNIT" val="0"/>
  <p:tag name="KSO_WM_UNIT_ID" val="diagram20209019_1*i*6"/>
  <p:tag name="KSO_WM_TEMPLATE_CATEGORY" val="diagram"/>
  <p:tag name="KSO_WM_TEMPLATE_INDEX" val="20209019"/>
  <p:tag name="KSO_WM_UNIT_LAYERLEVEL" val="1"/>
  <p:tag name="KSO_WM_TAG_VERSION" val="1.0"/>
  <p:tag name="KSO_WM_BEAUTIFY_FLAG" val="#wm#"/>
  <p:tag name="KSO_WM_UNIT_TYPE" val="i"/>
  <p:tag name="KSO_WM_UNIT_INDEX" val="6"/>
  <p:tag name="KSO_WM_UNIT_SM_LIMIT_TYPE" val="2"/>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CHIP_GROUPID" val="5efda24481ee359a788b1e25"/>
  <p:tag name="KSO_WM_CHIP_XID" val="5efda24481ee359a788b1e26"/>
  <p:tag name="KSO_WM_TEMPLATE_ASSEMBLE_XID" val="60656e894054ed1e2fb7faed"/>
  <p:tag name="KSO_WM_TEMPLATE_ASSEMBLE_GROUPID" val="60656e894054ed1e2fb7faed"/>
</p:tagLst>
</file>

<file path=ppt/tags/tag7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9019_1*i*7"/>
  <p:tag name="KSO_WM_TEMPLATE_CATEGORY" val="diagram"/>
  <p:tag name="KSO_WM_TEMPLATE_INDEX" val="20209019"/>
  <p:tag name="KSO_WM_UNIT_LAYERLEVEL" val="1"/>
  <p:tag name="KSO_WM_TAG_VERSION" val="1.0"/>
  <p:tag name="KSO_WM_BEAUTIFY_FLAG" val="#wm#"/>
  <p:tag name="KSO_WM_UNIT_BLOCK" val="0"/>
  <p:tag name="KSO_WM_UNIT_DEC_AREA_ID" val="d81d101dc3ca492ca86759d2fe2fc555"/>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SM_LIMIT_TYPE" val="2"/>
  <p:tag name="KSO_WM_CHIP_GROUPID" val="5efda24481ee359a788b1e25"/>
  <p:tag name="KSO_WM_CHIP_XID" val="5efda24481ee359a788b1e26"/>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0"/>
  <p:tag name="KSO_WM_TEMPLATE_ASSEMBLE_XID" val="60656e894054ed1e2fb7faed"/>
  <p:tag name="KSO_WM_TEMPLATE_ASSEMBLE_GROUPID" val="60656e894054ed1e2fb7faed"/>
</p:tagLst>
</file>

<file path=ppt/tags/tag7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9019_1*i*8"/>
  <p:tag name="KSO_WM_TEMPLATE_CATEGORY" val="diagram"/>
  <p:tag name="KSO_WM_TEMPLATE_INDEX" val="20209019"/>
  <p:tag name="KSO_WM_UNIT_LAYERLEVEL" val="1"/>
  <p:tag name="KSO_WM_TAG_VERSION" val="1.0"/>
  <p:tag name="KSO_WM_BEAUTIFY_FLAG" val="#wm#"/>
  <p:tag name="KSO_WM_UNIT_BLOCK" val="0"/>
  <p:tag name="KSO_WM_UNIT_DEC_AREA_ID" val="6563c2c720f047c387bd6314ea79ee48"/>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SM_LIMIT_TYPE" val="2"/>
  <p:tag name="KSO_WM_CHIP_GROUPID" val="5efda24481ee359a788b1e25"/>
  <p:tag name="KSO_WM_CHIP_XID" val="5efda24481ee359a788b1e26"/>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6"/>
  <p:tag name="KSO_WM_TEMPLATE_ASSEMBLE_XID" val="60656e894054ed1e2fb7faed"/>
  <p:tag name="KSO_WM_TEMPLATE_ASSEMBLE_GROUPID" val="60656e894054ed1e2fb7faed"/>
</p:tagLst>
</file>

<file path=ppt/tags/tag7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9019_1*i*9"/>
  <p:tag name="KSO_WM_TEMPLATE_CATEGORY" val="diagram"/>
  <p:tag name="KSO_WM_TEMPLATE_INDEX" val="20209019"/>
  <p:tag name="KSO_WM_UNIT_LAYERLEVEL" val="1"/>
  <p:tag name="KSO_WM_TAG_VERSION" val="1.0"/>
  <p:tag name="KSO_WM_BEAUTIFY_FLAG" val="#wm#"/>
  <p:tag name="KSO_WM_UNIT_BLOCK" val="0"/>
  <p:tag name="KSO_WM_UNIT_SM_LIMIT_TYPE" val="0"/>
  <p:tag name="KSO_WM_UNIT_DEC_AREA_ID" val="8944fa8f2e494c18a6c875f565663fd2"/>
  <p:tag name="KSO_WM_UNIT_DECORATE_INFO" val="{&quot;DecorateInfoH&quot;:{&quot;IsAbs&quot;:true},&quot;DecorateInfoW&quot;:{&quot;IsAbs&quot;:true},&quot;DecorateInfoX&quot;:{&quot;IsAbs&quot;:true,&quot;Pos&quot;:1},&quot;DecorateInfoY&quot;:{&quot;IsAbs&quot;:true,&quot;Pos&quot;:2},&quot;ReferentInfo&quot;:{&quot;Id&quot;:&quot;72ff471985d3434e9638e04e291b70c6&quot;,&quot;X&quot;:{&quot;Pos&quot;:1},&quot;Y&quot;:{&quot;Pos&quot;:0}},&quot;whChangeMode&quot;:0}"/>
  <p:tag name="KSO_WM_CHIP_GROUPID" val="5efda24481ee359a788b1e25"/>
  <p:tag name="KSO_WM_CHIP_XID" val="5efda24481ee359a788b1e26"/>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9"/>
  <p:tag name="KSO_WM_TEMPLATE_ASSEMBLE_XID" val="60656e894054ed1e2fb7faed"/>
  <p:tag name="KSO_WM_TEMPLATE_ASSEMBLE_GROUPID" val="60656e894054ed1e2fb7faed"/>
</p:tagLst>
</file>

<file path=ppt/tags/tag754.xml><?xml version="1.0" encoding="utf-8"?>
<p:tagLst xmlns:p="http://schemas.openxmlformats.org/presentationml/2006/main">
  <p:tag name="KSO_WM_UNIT_ISCONTENTSTITLE" val="0"/>
  <p:tag name="KSO_WM_UNIT_ISNUMDGMTITLE" val="0"/>
  <p:tag name="KSO_WM_UNIT_NOCLEAR" val="0"/>
  <p:tag name="KSO_WM_UNIT_VALUE" val="36"/>
  <p:tag name="KSO_WM_UNIT_HIGHLIGHT" val="0"/>
  <p:tag name="KSO_WM_UNIT_COMPATIBLE" val="0"/>
  <p:tag name="KSO_WM_UNIT_DIAGRAM_ISNUMVISUAL" val="0"/>
  <p:tag name="KSO_WM_UNIT_DIAGRAM_ISREFERUNIT" val="0"/>
  <p:tag name="KSO_WM_UNIT_TYPE" val="a"/>
  <p:tag name="KSO_WM_UNIT_INDEX" val="1"/>
  <p:tag name="KSO_WM_UNIT_ID" val="diagram20209019_1*a*1"/>
  <p:tag name="KSO_WM_TEMPLATE_CATEGORY" val="diagram"/>
  <p:tag name="KSO_WM_TEMPLATE_INDEX" val="20209019"/>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294f66c9e13c43f09f6f2e04037212d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74cf3827d7f4ea88bf12e82e7332642"/>
  <p:tag name="KSO_WM_UNIT_SUPPORT_BIG_FONT" val="1"/>
  <p:tag name="KSO_WM_UNIT_TEXT_FILL_FORE_SCHEMECOLOR_INDEX_BRIGHTNESS" val="0"/>
  <p:tag name="KSO_WM_UNIT_TEXT_FILL_FORE_SCHEMECOLOR_INDEX" val="13"/>
  <p:tag name="KSO_WM_UNIT_TEXT_FILL_TYPE" val="1"/>
  <p:tag name="KSO_WM_TEMPLATE_ASSEMBLE_XID" val="60656e894054ed1e2fb7faed"/>
  <p:tag name="KSO_WM_TEMPLATE_ASSEMBLE_GROUPID" val="60656e894054ed1e2fb7faed"/>
</p:tagLst>
</file>

<file path=ppt/tags/tag75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9019_1*f*1"/>
  <p:tag name="KSO_WM_TEMPLATE_CATEGORY" val="diagram"/>
  <p:tag name="KSO_WM_TEMPLATE_INDEX" val="20209019"/>
  <p:tag name="KSO_WM_UNIT_LAYERLEVEL" val="1"/>
  <p:tag name="KSO_WM_TAG_VERSION" val="1.0"/>
  <p:tag name="KSO_WM_BEAUTIFY_FLAG" val="#wm#"/>
  <p:tag name="KSO_WM_UNIT_DEFAULT_FONT" val="14;20;2"/>
  <p:tag name="KSO_WM_UNIT_BLOCK" val="0"/>
  <p:tag name="KSO_WM_UNIT_VALUE" val="252"/>
  <p:tag name="KSO_WM_UNIT_SHOW_EDIT_AREA_INDICATION" val="1"/>
  <p:tag name="KSO_WM_CHIP_GROUPID" val="5e6b05596848fb12bee65ac8"/>
  <p:tag name="KSO_WM_CHIP_XID" val="5e6b05596848fb12bee65aca"/>
  <p:tag name="KSO_WM_UNIT_DEC_AREA_ID" val="72ff471985d3434e9638e04e291b70c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t&quot;,&quot;fill_mode&quot;:&quot;full&quot;,&quot;sacle_strategy&quot;:&quot;smart&quot;}"/>
  <p:tag name="KSO_WM_ASSEMBLE_CHIP_INDEX" val="3b4289c629374624b476749fa825f0bb"/>
  <p:tag name="KSO_WM_UNIT_SUPPORT_BIG_FONT" val="1"/>
  <p:tag name="KSO_WM_UNIT_SUPPORT_UNIT_TYPE" val="[&quot;l&quot;,&quot;m&quot;,&quot;n&quot;,&quot;o&quot;,&quot;p&quot;,&quot;q&quot;,&quot;r&quot;,&quot;δ&quot;,&quot;ε&quot;,&quot;ζ&quot;,&quot;η&quot;,&quot;d&quot;,&quot;α&quot;,&quot;β&quot;]"/>
  <p:tag name="KSO_WM_UNIT_TEXT_FILL_FORE_SCHEMECOLOR_INDEX_BRIGHTNESS" val="0.25"/>
  <p:tag name="KSO_WM_UNIT_TEXT_FILL_FORE_SCHEMECOLOR_INDEX" val="13"/>
  <p:tag name="KSO_WM_UNIT_TEXT_FILL_TYPE" val="1"/>
  <p:tag name="KSO_WM_TEMPLATE_ASSEMBLE_XID" val="60656e894054ed1e2fb7faed"/>
  <p:tag name="KSO_WM_TEMPLATE_ASSEMBLE_GROUPID" val="60656e894054ed1e2fb7faed"/>
</p:tagLst>
</file>

<file path=ppt/tags/tag7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57.xml><?xml version="1.0" encoding="utf-8"?>
<p:tagLst xmlns:p="http://schemas.openxmlformats.org/presentationml/2006/main">
  <p:tag name="KSO_WM_SLIDE_ID" val="diagram20209019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60*540"/>
  <p:tag name="KSO_WM_SLIDE_POSITION" val="0*-1"/>
  <p:tag name="KSO_WM_TAG_VERSION" val="1.0"/>
  <p:tag name="KSO_WM_BEAUTIFY_FLAG" val="#wm#"/>
  <p:tag name="KSO_WM_TEMPLATE_CATEGORY" val="diagram"/>
  <p:tag name="KSO_WM_TEMPLATE_INDEX" val="20209019"/>
  <p:tag name="KSO_WM_SLIDE_LAYOUT" val="a_f"/>
  <p:tag name="KSO_WM_SLIDE_LAYOUT_CNT" val="1_1"/>
  <p:tag name="KSO_WM_SLIDE_LAYOUT_INFO" val="{&quot;id&quot;:&quot;2021-04-01T15:04:59&quot;,&quot;maxSize&quot;:{&quot;size1&quot;:46.499649774528933},&quot;minSize&quot;:{&quot;size1&quot;:35.599649774528935},&quot;normalSize&quot;:{&quot;size1&quot;:35.832983107862269},&quot;subLayout&quot;:[{&quot;id&quot;:&quot;2021-04-01T15:04:59&quot;,&quot;margin&quot;:{&quot;bottom&quot;:1.6670000553131104,&quot;left&quot;:4.2329998016357422,&quot;right&quot;:4.2329998016357422,&quot;top&quot;:2.9630000591278076},&quot;type&quot;:0},{&quot;id&quot;:&quot;2021-04-01T15:04:59&quot;,&quot;margin&quot;:{&quot;bottom&quot;:2.9630000591278076,&quot;left&quot;:4.2329998016357422,&quot;right&quot;:4.2329998016357422,&quot;top&quot;:0.026000002399086952},&quot;type&quot;:0}],&quot;type&quot;:0}"/>
  <p:tag name="KSO_WM_SLIDE_RATIO" val="1.777778"/>
  <p:tag name="KSO_WM_CHIP_INFOS" val="{&quot;type&quot;:0,&quot;layout_type&quot;:&quot;topbottom&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cm&quot;,&quot;text_direction&quot;:&quot;horizontal&quot;,&quot;support_big_font&quot;:true,&quot;fill_id&quot;:&quot;9811842a40b8444fb4328509459bb100&quot;,&quot;fill_align&quot;:&quot;cm&quot;,&quot;chip_types&quot;:[&quot;header&quot;]},{&quot;text_align&quot;:&quot;lt&quot;,&quot;text_direction&quot;:&quot;horizontal&quot;,&quot;support_features&quot;:[&quot;collage&quot;],&quot;support_big_font&quot;:true,&quot;fill_id&quot;:&quot;c90bd62ea9de4553978b48fdc8f8c728&quot;,&quot;fill_align&quot;:&quot;ct&quot;,&quot;chip_types&quot;:[&quot;diagram&quot;,&quot;pictext&quot;,&quot;text&quot;,&quot;picture&quot;,&quot;chart&quot;,&quot;table&quot;]}],[{&quot;text_align&quot;:&quot;lb&quot;,&quot;text_direction&quot;:&quot;horizontal&quot;,&quot;support_big_font&quot;:true,&quot;fill_id&quot;:&quot;9811842a40b8444fb4328509459bb100&quot;,&quot;fill_align&quot;:&quot;lb&quot;,&quot;chip_types&quot;:[&quot;text&quot;]},{&quot;text_align&quot;:&quot;lt&quot;,&quot;text_direction&quot;:&quot;horizontal&quot;,&quot;support_features&quot;:[&quot;collage&quot;],&quot;support_big_font&quot;:true,&quot;fill_id&quot;:&quot;c90bd62ea9de4553978b48fdc8f8c728&quot;,&quot;fill_align&quot;:&quot;lt&quot;,&quot;chip_types&quot;:[&quot;diagram&quot;,&quot;pictext&quot;,&quot;text&quot;,&quot;picture&quot;,&quot;chart&quot;,&quot;table&quot;]}]]"/>
  <p:tag name="KSO_WM_CHIP_XID" val="5efda24481ee359a788b1e26"/>
  <p:tag name="KSO_WM_CHIP_DECFILLPROP" val="[]"/>
  <p:tag name="KSO_WM_CHIP_GROUPID" val="5efda24481ee359a788b1e25"/>
  <p:tag name="KSO_WM_SLIDE_BK_DARK_LIGHT" val="2"/>
  <p:tag name="KSO_WM_SLIDE_BACKGROUND_TYPE" val="general"/>
  <p:tag name="KSO_WM_SLIDE_SUPPORT_FEATURE_TYPE" val="0"/>
  <p:tag name="KSO_WM_TEMPLATE_ASSEMBLE_XID" val="60656e894054ed1e2fb7faed"/>
  <p:tag name="KSO_WM_TEMPLATE_ASSEMBLE_GROUPID" val="60656e894054ed1e2fb7faed"/>
</p:tagLst>
</file>

<file path=ppt/tags/tag758.xml><?xml version="1.0" encoding="utf-8"?>
<p:tagLst xmlns:p="http://schemas.openxmlformats.org/presentationml/2006/main">
  <p:tag name="KSO_WM_UNIT_VALUE" val="1904*1692"/>
  <p:tag name="KSO_WM_UNIT_HIGHLIGHT" val="0"/>
  <p:tag name="KSO_WM_UNIT_COMPATIBLE" val="0"/>
  <p:tag name="KSO_WM_UNIT_TYPE" val="d"/>
  <p:tag name="KSO_WM_UNIT_INDEX" val="1"/>
  <p:tag name="KSO_WM_UNIT_ID" val="diagram20189707_1*d*1"/>
  <p:tag name="KSO_WM_TEMPLATE_CATEGORY" val="diagram"/>
  <p:tag name="KSO_WM_TEMPLATE_INDEX" val="20189707"/>
  <p:tag name="KSO_WM_UNIT_LAYERLEVEL" val="1"/>
  <p:tag name="KSO_WM_TAG_VERSION" val="1.0"/>
  <p:tag name="KSO_WM_BEAUTIFY_FLAG" val="#wm#"/>
</p:tagLst>
</file>

<file path=ppt/tags/tag759.xml><?xml version="1.0" encoding="utf-8"?>
<p:tagLst xmlns:p="http://schemas.openxmlformats.org/presentationml/2006/main">
  <p:tag name="KSO_WM_UNIT_HIGHLIGHT" val="0"/>
  <p:tag name="KSO_WM_UNIT_COMPATIBLE" val="0"/>
  <p:tag name="KSO_WM_UNIT_TYPE" val="i"/>
  <p:tag name="KSO_WM_UNIT_INDEX" val="1"/>
  <p:tag name="KSO_WM_UNIT_ID" val="diagram20189707_1*i*1"/>
  <p:tag name="KSO_WM_TEMPLATE_CATEGORY" val="diagram"/>
  <p:tag name="KSO_WM_TEMPLATE_INDEX" val="20189707"/>
  <p:tag name="KSO_WM_UNIT_LAYERLEVEL" val="1"/>
  <p:tag name="KSO_WM_TAG_VERSION" val="1.0"/>
  <p:tag name="KSO_WM_BEAUTIFY_FLAG" val="#wm#"/>
  <p:tag name="KSO_WM_UNIT_FILL_FORE_SCHEMECOLOR_INDEX_BRIGHTNESS" val="0"/>
  <p:tag name="KSO_WM_UNIT_FILL_FORE_SCHEMECOLOR_INDEX" val="14"/>
  <p:tag name="KSO_WM_UNIT_FILL_TYPE" val="1"/>
</p:tagLst>
</file>

<file path=ppt/tags/tag7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60.xml><?xml version="1.0" encoding="utf-8"?>
<p:tagLst xmlns:p="http://schemas.openxmlformats.org/presentationml/2006/main">
  <p:tag name="KSO_WM_UNIT_VALUE" val="336"/>
  <p:tag name="KSO_WM_UNIT_HIGHLIGHT" val="0"/>
  <p:tag name="KSO_WM_UNIT_COMPATIBLE" val="0"/>
  <p:tag name="KSO_WM_UNIT_TYPE" val="f"/>
  <p:tag name="KSO_WM_UNIT_INDEX" val="1"/>
  <p:tag name="KSO_WM_UNIT_ID" val="diagram20189707_1*f*1"/>
  <p:tag name="KSO_WM_TEMPLATE_CATEGORY" val="diagram"/>
  <p:tag name="KSO_WM_TEMPLATE_INDEX" val="20189707"/>
  <p:tag name="KSO_WM_UNIT_LAYERLEVEL" val="1"/>
  <p:tag name="KSO_WM_TAG_VERSION" val="1.0"/>
  <p:tag name="KSO_WM_BEAUTIFY_FLAG" val="#wm#"/>
  <p:tag name="KSO_WM_UNIT_PRESET_TEXT" val="Unified fonts make reading more color makes ppt more convenient to the spacing to adapt to t line in PPT. Unified fonts make reading more fluent.fonts make reading more color makes PPT more convenient to the spacing"/>
  <p:tag name="KSO_WM_UNIT_TEXT_FILL_FORE_SCHEMECOLOR_INDEX_BRIGHTNESS" val="0.25"/>
  <p:tag name="KSO_WM_UNIT_TEXT_FILL_FORE_SCHEMECOLOR_INDEX" val="13"/>
  <p:tag name="KSO_WM_UNIT_TEXT_FILL_TYPE" val="1"/>
</p:tagLst>
</file>

<file path=ppt/tags/tag761.xml><?xml version="1.0" encoding="utf-8"?>
<p:tagLst xmlns:p="http://schemas.openxmlformats.org/presentationml/2006/main">
  <p:tag name="KSO_WM_UNIT_VALUE" val="336"/>
  <p:tag name="KSO_WM_UNIT_HIGHLIGHT" val="0"/>
  <p:tag name="KSO_WM_UNIT_COMPATIBLE" val="0"/>
  <p:tag name="KSO_WM_UNIT_TYPE" val="f"/>
  <p:tag name="KSO_WM_UNIT_INDEX" val="2"/>
  <p:tag name="KSO_WM_UNIT_ID" val="diagram20189707_1*f*2"/>
  <p:tag name="KSO_WM_TEMPLATE_CATEGORY" val="diagram"/>
  <p:tag name="KSO_WM_TEMPLATE_INDEX" val="20189707"/>
  <p:tag name="KSO_WM_UNIT_LAYERLEVEL" val="1"/>
  <p:tag name="KSO_WM_TAG_VERSION" val="1.0"/>
  <p:tag name="KSO_WM_BEAUTIFY_FLAG" val="#wm#"/>
  <p:tag name="KSO_WM_UNIT_PRESET_TEXT" val="Unified fonts make reading more color makes ppt more convenient to the spacing to adapt to tline in PPT. &#13;Unified fonts make reading more fluent.fonts make reading more color makes PPT more convenient to the spacing to adapt the reference &#13;Unified fonts make reading more color makes ppt. more convenient to the spacing to adapt the convenient to the spacing to adapt the reference &#13;Unified fonts mare ding more color line in PPT. &#13;Unified fonts make reading more fluent.fonts make reading more color makes ppt more convenient to the spacing to adapt the sky."/>
  <p:tag name="KSO_WM_UNIT_TEXT_FILL_FORE_SCHEMECOLOR_INDEX_BRIGHTNESS" val="0.25"/>
  <p:tag name="KSO_WM_UNIT_TEXT_FILL_FORE_SCHEMECOLOR_INDEX" val="13"/>
  <p:tag name="KSO_WM_UNIT_TEXT_FILL_TYPE" val="1"/>
</p:tagLst>
</file>

<file path=ppt/tags/tag762.xml><?xml version="1.0" encoding="utf-8"?>
<p:tagLst xmlns:p="http://schemas.openxmlformats.org/presentationml/2006/main">
  <p:tag name="KSO_WM_UNIT_HIGHLIGHT" val="0"/>
  <p:tag name="KSO_WM_UNIT_COMPATIBLE" val="0"/>
  <p:tag name="KSO_WM_UNIT_TYPE" val="i"/>
  <p:tag name="KSO_WM_UNIT_INDEX" val="2"/>
  <p:tag name="KSO_WM_UNIT_ID" val="diagram20189707_1*i*2"/>
  <p:tag name="KSO_WM_TEMPLATE_CATEGORY" val="diagram"/>
  <p:tag name="KSO_WM_TEMPLATE_INDEX" val="20189707"/>
  <p:tag name="KSO_WM_UNIT_LAYERLEVEL" val="1"/>
  <p:tag name="KSO_WM_TAG_VERSION" val="1.0"/>
  <p:tag name="KSO_WM_BEAUTIFY_FLAG" val="#wm#"/>
  <p:tag name="KSO_WM_UNIT_TEXT_FILL_FORE_SCHEMECOLOR_INDEX_BRIGHTNESS" val="0"/>
  <p:tag name="KSO_WM_UNIT_TEXT_FILL_FORE_SCHEMECOLOR_INDEX" val="2"/>
  <p:tag name="KSO_WM_UNIT_TEXT_FILL_TYPE" val="1"/>
</p:tagLst>
</file>

<file path=ppt/tags/tag763.xml><?xml version="1.0" encoding="utf-8"?>
<p:tagLst xmlns:p="http://schemas.openxmlformats.org/presentationml/2006/main">
  <p:tag name="KSO_WM_UNIT_HIGHLIGHT" val="0"/>
  <p:tag name="KSO_WM_UNIT_COMPATIBLE" val="0"/>
  <p:tag name="KSO_WM_UNIT_TYPE" val="i"/>
  <p:tag name="KSO_WM_UNIT_INDEX" val="3"/>
  <p:tag name="KSO_WM_UNIT_ID" val="diagram20189707_1*i*3"/>
  <p:tag name="KSO_WM_TEMPLATE_CATEGORY" val="diagram"/>
  <p:tag name="KSO_WM_TEMPLATE_INDEX" val="20189707"/>
  <p:tag name="KSO_WM_UNIT_LAYERLEVEL" val="1"/>
  <p:tag name="KSO_WM_TAG_VERSION" val="1.0"/>
  <p:tag name="KSO_WM_BEAUTIFY_FLAG" val="#wm#"/>
  <p:tag name="KSO_WM_UNIT_TEXT_FILL_FORE_SCHEMECOLOR_INDEX_BRIGHTNESS" val="0"/>
  <p:tag name="KSO_WM_UNIT_TEXT_FILL_FORE_SCHEMECOLOR_INDEX" val="14"/>
  <p:tag name="KSO_WM_UNIT_TEXT_FILL_TYPE" val="1"/>
</p:tagLst>
</file>

<file path=ppt/tags/tag764.xml><?xml version="1.0" encoding="utf-8"?>
<p:tagLst xmlns:p="http://schemas.openxmlformats.org/presentationml/2006/main">
  <p:tag name="KSO_WM_UNIT_HIGHLIGHT" val="0"/>
  <p:tag name="KSO_WM_UNIT_COMPATIBLE" val="0"/>
  <p:tag name="KSO_WM_UNIT_TYPE" val="i"/>
  <p:tag name="KSO_WM_UNIT_INDEX" val="4"/>
  <p:tag name="KSO_WM_UNIT_ID" val="diagram20189707_1*i*4"/>
  <p:tag name="KSO_WM_TEMPLATE_CATEGORY" val="diagram"/>
  <p:tag name="KSO_WM_TEMPLATE_INDEX" val="20189707"/>
  <p:tag name="KSO_WM_UNIT_LAYERLEVEL" val="1"/>
  <p:tag name="KSO_WM_TAG_VERSION" val="1.0"/>
  <p:tag name="KSO_WM_BEAUTIFY_FLAG" val="#wm#"/>
  <p:tag name="KSO_WM_UNIT_TEXT_FILL_FORE_SCHEMECOLOR_INDEX_BRIGHTNESS" val="0"/>
  <p:tag name="KSO_WM_UNIT_TEXT_FILL_FORE_SCHEMECOLOR_INDEX" val="14"/>
  <p:tag name="KSO_WM_UNIT_TEXT_FILL_TYPE" val="1"/>
</p:tagLst>
</file>

<file path=ppt/tags/tag765.xml><?xml version="1.0" encoding="utf-8"?>
<p:tagLst xmlns:p="http://schemas.openxmlformats.org/presentationml/2006/main">
  <p:tag name="KSO_WM_SLIDE_ID" val="diagram20189707_1"/>
  <p:tag name="KSO_WM_SLIDE_TYPE" val="text"/>
  <p:tag name="KSO_WM_SLIDE_SUBTYPE" val="picTxt"/>
  <p:tag name="KSO_WM_SLIDE_ITEM_CNT" val="3"/>
  <p:tag name="KSO_WM_SLIDE_INDEX" val="1"/>
  <p:tag name="KSO_WM_SLIDE_SIZE" val="929*540"/>
  <p:tag name="KSO_WM_SLIDE_POSITION" val="0*0"/>
  <p:tag name="KSO_WM_TAG_VERSION" val="1.0"/>
  <p:tag name="KSO_WM_BEAUTIFY_FLAG" val="#wm#"/>
  <p:tag name="KSO_WM_TEMPLATE_CATEGORY" val="diagram"/>
  <p:tag name="KSO_WM_TEMPLATE_INDEX" val="20189707"/>
  <p:tag name="KSO_WM_SLIDE_LAYOUT" val="d_f"/>
  <p:tag name="KSO_WM_SLIDE_LAYOUT_CNT" val="1_2"/>
</p:tagLst>
</file>

<file path=ppt/tags/tag7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69_1*i*1"/>
  <p:tag name="KSO_WM_TEMPLATE_CATEGORY" val="diagram"/>
  <p:tag name="KSO_WM_TEMPLATE_INDEX" val="20203669"/>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67.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69_1*f*1"/>
  <p:tag name="KSO_WM_TEMPLATE_CATEGORY" val="diagram"/>
  <p:tag name="KSO_WM_TEMPLATE_INDEX" val="20203669"/>
  <p:tag name="KSO_WM_UNIT_LAYERLEVEL" val="1"/>
  <p:tag name="KSO_WM_TAG_VERSION" val="1.0"/>
  <p:tag name="KSO_WM_BEAUTIFY_FLAG" val="#wm#"/>
  <p:tag name="KSO_WM_UNIT_PRESET_TEXT" val="单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为了能让您有更直观的字数感受，并进一步方便使用，我们为您标注了最适合的位置。您输入的文字到这里时，就是最佳视觉效果，请您务必注意。"/>
  <p:tag name="KSO_WM_UNIT_SUBTYPE" val="a"/>
  <p:tag name="KSO_WM_UNIT_TEXT_FILL_FORE_SCHEMECOLOR_INDEX_BRIGHTNESS" val="0.25"/>
  <p:tag name="KSO_WM_UNIT_TEXT_FILL_FORE_SCHEMECOLOR_INDEX" val="13"/>
  <p:tag name="KSO_WM_UNIT_TEXT_FILL_TYPE" val="1"/>
</p:tagLst>
</file>

<file path=ppt/tags/tag768.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69_1*a*1"/>
  <p:tag name="KSO_WM_TEMPLATE_CATEGORY" val="diagram"/>
  <p:tag name="KSO_WM_TEMPLATE_INDEX" val="20203669"/>
  <p:tag name="KSO_WM_UNIT_LAYERLEVEL" val="1"/>
  <p:tag name="KSO_WM_TAG_VERSION" val="1.0"/>
  <p:tag name="KSO_WM_BEAUTIFY_FLAG" val="#wm#"/>
  <p:tag name="KSO_WM_UNIT_PRESET_TEXT" val="单击添加&#13;大标题"/>
  <p:tag name="KSO_WM_UNIT_ISNUMDGMTITLE" val="0"/>
  <p:tag name="KSO_WM_UNIT_TEXT_FILL_FORE_SCHEMECOLOR_INDEX_BRIGHTNESS" val="0.15"/>
  <p:tag name="KSO_WM_UNIT_TEXT_FILL_FORE_SCHEMECOLOR_INDEX" val="13"/>
  <p:tag name="KSO_WM_UNIT_TEXT_FILL_TYPE" val="1"/>
</p:tagLst>
</file>

<file path=ppt/tags/tag7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69_1*i*2"/>
  <p:tag name="KSO_WM_TEMPLATE_CATEGORY" val="diagram"/>
  <p:tag name="KSO_WM_TEMPLATE_INDEX" val="20203669"/>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7.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7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69_1*i*3"/>
  <p:tag name="KSO_WM_TEMPLATE_CATEGORY" val="diagram"/>
  <p:tag name="KSO_WM_TEMPLATE_INDEX" val="20203669"/>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71.xml><?xml version="1.0" encoding="utf-8"?>
<p:tagLst xmlns:p="http://schemas.openxmlformats.org/presentationml/2006/main">
  <p:tag name="KSO_WM_SLIDE_ID" val="diagram20203669_1"/>
  <p:tag name="KSO_WM_TEMPLATE_SUBCATEGORY" val="0"/>
  <p:tag name="KSO_WM_SLIDE_TYPE" val="text"/>
  <p:tag name="KSO_WM_SLIDE_SUBTYPE" val="pureTxt"/>
  <p:tag name="KSO_WM_SLIDE_ITEM_CNT" val="0"/>
  <p:tag name="KSO_WM_SLIDE_INDEX" val="1"/>
  <p:tag name="KSO_WM_UNIT_SHOW_EDIT_AREA_INDICATION" val="1"/>
  <p:tag name="KSO_WM_SLIDE_SIZE" val="836*540"/>
  <p:tag name="KSO_WM_SLIDE_POSITION" val="55*-1"/>
  <p:tag name="KSO_WM_TAG_VERSION" val="1.0"/>
  <p:tag name="KSO_WM_BEAUTIFY_FLAG" val="#wm#"/>
  <p:tag name="KSO_WM_TEMPLATE_CATEGORY" val="diagram"/>
  <p:tag name="KSO_WM_TEMPLATE_INDEX" val="20203669"/>
  <p:tag name="KSO_WM_SLIDE_LAYOUT" val="a_f"/>
  <p:tag name="KSO_WM_SLIDE_LAYOUT_CNT" val="1_1"/>
  <p:tag name="KSO_WM_TEMPLATE_MASTER_TYPE" val="0"/>
  <p:tag name="KSO_WM_TEMPLATE_COLOR_TYPE" val="1"/>
  <p:tag name="KSO_WM_SLIDE_CAN_ADD_NAVIGATION" val="1"/>
  <p:tag name="KSO_WM_SLIDE_BACKGROUND" val="[&quot;general&quot;,&quot;belt&quot;,&quot;frame&quot;]"/>
  <p:tag name="KSO_WM_SLIDE_RATIO" val="1.777778"/>
</p:tagLst>
</file>

<file path=ppt/tags/tag7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21_1*i*1"/>
  <p:tag name="KSO_WM_TEMPLATE_CATEGORY" val="diagram"/>
  <p:tag name="KSO_WM_TEMPLATE_INDEX" val="20200721"/>
  <p:tag name="KSO_WM_UNIT_LAYERLEVEL" val="1"/>
  <p:tag name="KSO_WM_TAG_VERSION" val="1.0"/>
  <p:tag name="KSO_WM_BEAUTIFY_FLAG" val="#wm#"/>
</p:tagLst>
</file>

<file path=ppt/tags/tag7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721_1*i*2"/>
  <p:tag name="KSO_WM_TEMPLATE_CATEGORY" val="diagram"/>
  <p:tag name="KSO_WM_TEMPLATE_INDEX" val="20200721"/>
  <p:tag name="KSO_WM_UNIT_LAYERLEVEL" val="1"/>
  <p:tag name="KSO_WM_TAG_VERSION" val="1.0"/>
  <p:tag name="KSO_WM_BEAUTIFY_FLAG" val="#wm#"/>
  <p:tag name="KSO_WM_UNIT_SHADOW_SCHEMECOLOR_INDEX_BRIGHTNESS" val="0.05"/>
  <p:tag name="KSO_WM_UNIT_SHADOW_SCHEMECOLOR_INDEX" val="13"/>
</p:tagLst>
</file>

<file path=ppt/tags/tag774.xml><?xml version="1.0" encoding="utf-8"?>
<p:tagLst xmlns:p="http://schemas.openxmlformats.org/presentationml/2006/main">
  <p:tag name="KSO_WM_UNIT_VALUE" val="1488*837"/>
  <p:tag name="KSO_WM_UNIT_HIGHLIGHT" val="0"/>
  <p:tag name="KSO_WM_UNIT_COMPATIBLE" val="0"/>
  <p:tag name="KSO_WM_UNIT_DIAGRAM_ISNUMVISUAL" val="0"/>
  <p:tag name="KSO_WM_UNIT_DIAGRAM_ISREFERUNIT" val="0"/>
  <p:tag name="KSO_WM_UNIT_TYPE" val="d"/>
  <p:tag name="KSO_WM_UNIT_INDEX" val="1"/>
  <p:tag name="KSO_WM_UNIT_ID" val="diagram20200721_1*d*1"/>
  <p:tag name="KSO_WM_TEMPLATE_CATEGORY" val="diagram"/>
  <p:tag name="KSO_WM_TEMPLATE_INDEX" val="20200721"/>
  <p:tag name="KSO_WM_UNIT_SUPPORT_UNIT_TYPE" val="[]"/>
  <p:tag name="KSO_WM_UNIT_LAYERLEVEL" val="1"/>
  <p:tag name="KSO_WM_TAG_VERSION" val="1.0"/>
  <p:tag name="KSO_WM_BEAUTIFY_FLAG" val="#wm#"/>
  <p:tag name="KSO_WM_UNIT_PICTURE_CLIP_FLAG" val="0"/>
</p:tagLst>
</file>

<file path=ppt/tags/tag775.xml><?xml version="1.0" encoding="utf-8"?>
<p:tagLst xmlns:p="http://schemas.openxmlformats.org/presentationml/2006/main">
  <p:tag name="KSO_WM_UNIT_ISCONTENTSTITLE" val="0"/>
  <p:tag name="KSO_WM_UNIT_PRESET_TEXT" val="WPS 图片设计"/>
  <p:tag name="KSO_WM_UNIT_NOCLEAR" val="0"/>
  <p:tag name="KSO_WM_UNIT_VALUE" val="34"/>
  <p:tag name="KSO_WM_UNIT_HIGHLIGHT" val="0"/>
  <p:tag name="KSO_WM_UNIT_COMPATIBLE" val="0"/>
  <p:tag name="KSO_WM_UNIT_DIAGRAM_ISNUMVISUAL" val="0"/>
  <p:tag name="KSO_WM_UNIT_DIAGRAM_ISREFERUNIT" val="0"/>
  <p:tag name="KSO_WM_UNIT_TYPE" val="a"/>
  <p:tag name="KSO_WM_UNIT_INDEX" val="1"/>
  <p:tag name="KSO_WM_UNIT_ID" val="diagram20200721_1*a*1"/>
  <p:tag name="KSO_WM_TEMPLATE_CATEGORY" val="diagram"/>
  <p:tag name="KSO_WM_TEMPLATE_INDEX" val="20200721"/>
  <p:tag name="KSO_WM_UNIT_LAYERLEVEL" val="1"/>
  <p:tag name="KSO_WM_TAG_VERSION" val="1.0"/>
  <p:tag name="KSO_WM_BEAUTIFY_FLAG" val="#wm#"/>
  <p:tag name="KSO_WM_UNIT_TEXT_FILL_FORE_SCHEMECOLOR_INDEX_BRIGHTNESS" val="0"/>
  <p:tag name="KSO_WM_UNIT_TEXT_FILL_FORE_SCHEMECOLOR_INDEX" val="6"/>
  <p:tag name="KSO_WM_UNIT_TEXT_FILL_TYPE" val="1"/>
</p:tagLst>
</file>

<file path=ppt/tags/tag7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721_1*i*3"/>
  <p:tag name="KSO_WM_TEMPLATE_CATEGORY" val="diagram"/>
  <p:tag name="KSO_WM_TEMPLATE_INDEX" val="20200721"/>
  <p:tag name="KSO_WM_UNIT_LAYERLEVEL" val="1"/>
  <p:tag name="KSO_WM_TAG_VERSION" val="1.0"/>
  <p:tag name="KSO_WM_BEAUTIFY_FLAG" val="#wm#"/>
  <p:tag name="KSO_WM_UNIT_LINE_FORE_SCHEMECOLOR_INDEX_BRIGHTNESS" val="-0.15"/>
  <p:tag name="KSO_WM_UNIT_LINE_FORE_SCHEMECOLOR_INDEX" val="14"/>
  <p:tag name="KSO_WM_UNIT_LINE_FILL_TYPE" val="2"/>
</p:tagLst>
</file>

<file path=ppt/tags/tag777.xml><?xml version="1.0" encoding="utf-8"?>
<p:tagLst xmlns:p="http://schemas.openxmlformats.org/presentationml/2006/main">
  <p:tag name="KSO_WM_UNIT_PRESET_TEXT" val="3000+模板任你搜索&#13;各种节气节日主题海报&#13;精美手机壁纸&#13;精致名片"/>
  <p:tag name="KSO_WM_UNIT_NOCLEAR" val="0"/>
  <p:tag name="KSO_WM_UNIT_VALUE" val="192"/>
  <p:tag name="KSO_WM_UNIT_HIGHLIGHT" val="0"/>
  <p:tag name="KSO_WM_UNIT_COMPATIBLE" val="0"/>
  <p:tag name="KSO_WM_UNIT_DIAGRAM_ISNUMVISUAL" val="0"/>
  <p:tag name="KSO_WM_UNIT_DIAGRAM_ISREFERUNIT" val="0"/>
  <p:tag name="KSO_WM_UNIT_TYPE" val="f"/>
  <p:tag name="KSO_WM_UNIT_INDEX" val="2"/>
  <p:tag name="KSO_WM_UNIT_ID" val="diagram20200721_1*f*2"/>
  <p:tag name="KSO_WM_TEMPLATE_CATEGORY" val="diagram"/>
  <p:tag name="KSO_WM_TEMPLATE_INDEX" val="20200721"/>
  <p:tag name="KSO_WM_UNIT_LAYERLEVEL" val="1"/>
  <p:tag name="KSO_WM_TAG_VERSION" val="1.0"/>
  <p:tag name="KSO_WM_BEAUTIFY_FLAG" val="#wm#"/>
  <p:tag name="KSO_WM_UNIT_TEXT_FILL_FORE_SCHEMECOLOR_INDEX_BRIGHTNESS" val="0"/>
  <p:tag name="KSO_WM_UNIT_TEXT_FILL_FORE_SCHEMECOLOR_INDEX" val="6"/>
  <p:tag name="KSO_WM_UNIT_TEXT_FILL_TYPE" val="1"/>
</p:tagLst>
</file>

<file path=ppt/tags/tag778.xml><?xml version="1.0" encoding="utf-8"?>
<p:tagLst xmlns:p="http://schemas.openxmlformats.org/presentationml/2006/main">
  <p:tag name="KSO_WM_SLIDE_ID" val="diagram20200721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60*672"/>
  <p:tag name="KSO_WM_SLIDE_POSITION" val="0*0"/>
  <p:tag name="KSO_WM_TAG_VERSION" val="1.0"/>
  <p:tag name="KSO_WM_BEAUTIFY_FLAG" val="#wm#"/>
  <p:tag name="KSO_WM_TEMPLATE_CATEGORY" val="diagram"/>
  <p:tag name="KSO_WM_TEMPLATE_INDEX" val="20200721"/>
  <p:tag name="KSO_WM_SLIDE_LAYOUT" val="a_d_f"/>
  <p:tag name="KSO_WM_SLIDE_LAYOUT_CNT" val="1_1_1"/>
  <p:tag name="KSO_WM_SLIDE_MODEL_TYPE" val="cover"/>
</p:tagLst>
</file>

<file path=ppt/tags/tag7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182_1*i*1"/>
  <p:tag name="KSO_WM_TEMPLATE_CATEGORY" val="diagram"/>
  <p:tag name="KSO_WM_TEMPLATE_INDEX" val="20202182"/>
  <p:tag name="KSO_WM_UNIT_LAYERLEVEL" val="1"/>
  <p:tag name="KSO_WM_TAG_VERSION" val="1.0"/>
  <p:tag name="KSO_WM_BEAUTIFY_FLAG" val="#wm#"/>
  <p:tag name="KSO_WM_UNIT_FILL_FORE_SCHEMECOLOR_INDEX_BRIGHTNESS" val="0"/>
  <p:tag name="KSO_WM_UNIT_FILL_FORE_SCHEMECOLOR_INDEX" val="10"/>
  <p:tag name="KSO_WM_UNIT_FILL_TYPE" val="1"/>
  <p:tag name="KSO_WM_UNIT_LINE_FORE_SCHEMECOLOR_INDEX_BRIGHTNESS" val="0"/>
  <p:tag name="KSO_WM_UNIT_LINE_FORE_SCHEMECOLOR_INDEX" val="5"/>
  <p:tag name="KSO_WM_UNIT_LINE_FILL_TYPE" val="2"/>
</p:tagLst>
</file>

<file path=ppt/tags/tag78.xml><?xml version="1.0" encoding="utf-8"?>
<p:tagLst xmlns:p="http://schemas.openxmlformats.org/presentationml/2006/main">
  <p:tag name="KSO_WM_SLIDE_ID" val="diagram20205108_1"/>
  <p:tag name="KSO_WM_TEMPLATE_SUBCATEGORY" val="0"/>
  <p:tag name="KSO_WM_TEMPLATE_MASTER_TYPE" val="0"/>
  <p:tag name="KSO_WM_TEMPLATE_COLOR_TYPE" val="1"/>
  <p:tag name="KSO_WM_SLIDE_ITEM_CNT" val="0"/>
  <p:tag name="KSO_WM_SLIDE_INDEX" val="1"/>
  <p:tag name="KSO_WM_TAG_VERSION" val="1.0"/>
  <p:tag name="KSO_WM_BEAUTIFY_FLAG" val="#wm#"/>
  <p:tag name="KSO_WM_TEMPLATE_CATEGORY" val="diagram"/>
  <p:tag name="KSO_WM_TEMPLATE_INDEX" val="20205108"/>
  <p:tag name="KSO_WM_SLIDE_LAYOUT" val="a_f"/>
  <p:tag name="KSO_WM_SLIDE_LAYOUT_CNT" val="1_2"/>
  <p:tag name="KSO_WM_SLIDE_TYPE" val="text"/>
  <p:tag name="KSO_WM_SLIDE_SUBTYPE" val="pureTxt"/>
  <p:tag name="KSO_WM_SLIDE_SIZE" val="959*501"/>
  <p:tag name="KSO_WM_SLIDE_POSITION" val="0*38"/>
</p:tagLst>
</file>

<file path=ppt/tags/tag7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182_1*i*4"/>
  <p:tag name="KSO_WM_TEMPLATE_CATEGORY" val="diagram"/>
  <p:tag name="KSO_WM_TEMPLATE_INDEX" val="20202182"/>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Lst>
</file>

<file path=ppt/tags/tag7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2182_1*i*7"/>
  <p:tag name="KSO_WM_TEMPLATE_CATEGORY" val="diagram"/>
  <p:tag name="KSO_WM_TEMPLATE_INDEX" val="20202182"/>
  <p:tag name="KSO_WM_UNIT_LAYERLEVEL" val="1"/>
  <p:tag name="KSO_WM_TAG_VERSION" val="1.0"/>
  <p:tag name="KSO_WM_BEAUTIFY_FLAG" val="#wm#"/>
</p:tagLst>
</file>

<file path=ppt/tags/tag7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2182_1*i*8"/>
  <p:tag name="KSO_WM_TEMPLATE_CATEGORY" val="diagram"/>
  <p:tag name="KSO_WM_TEMPLATE_INDEX" val="2020218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LINE_FORE_SCHEMECOLOR_INDEX_BRIGHTNESS" val="-0.25"/>
  <p:tag name="KSO_WM_UNIT_LINE_FORE_SCHEMECOLOR_INDEX" val="5"/>
  <p:tag name="KSO_WM_UNIT_LINE_FILL_TYPE" val="2"/>
</p:tagLst>
</file>

<file path=ppt/tags/tag7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2182_1*i*9"/>
  <p:tag name="KSO_WM_TEMPLATE_CATEGORY" val="diagram"/>
  <p:tag name="KSO_WM_TEMPLATE_INDEX" val="2020218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LINE_FORE_SCHEMECOLOR_INDEX_BRIGHTNESS" val="-0.25"/>
  <p:tag name="KSO_WM_UNIT_LINE_FORE_SCHEMECOLOR_INDEX" val="5"/>
  <p:tag name="KSO_WM_UNIT_LINE_FILL_TYPE" val="2"/>
</p:tagLst>
</file>

<file path=ppt/tags/tag7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2182_1*i*10"/>
  <p:tag name="KSO_WM_TEMPLATE_CATEGORY" val="diagram"/>
  <p:tag name="KSO_WM_TEMPLATE_INDEX" val="20202182"/>
  <p:tag name="KSO_WM_UNIT_LAYERLEVEL" val="1"/>
  <p:tag name="KSO_WM_TAG_VERSION" val="1.0"/>
  <p:tag name="KSO_WM_BEAUTIFY_FLAG" val="#wm#"/>
  <p:tag name="KSO_WM_UNIT_LINE_FORE_SCHEMECOLOR_INDEX_BRIGHTNESS" val="-0.25"/>
  <p:tag name="KSO_WM_UNIT_LINE_FORE_SCHEMECOLOR_INDEX" val="5"/>
  <p:tag name="KSO_WM_UNIT_LINE_FILL_TYPE" val="2"/>
</p:tagLst>
</file>

<file path=ppt/tags/tag7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2182_1*i*11"/>
  <p:tag name="KSO_WM_TEMPLATE_CATEGORY" val="diagram"/>
  <p:tag name="KSO_WM_TEMPLATE_INDEX" val="20202182"/>
  <p:tag name="KSO_WM_UNIT_LAYERLEVEL" val="1"/>
  <p:tag name="KSO_WM_TAG_VERSION" val="1.0"/>
  <p:tag name="KSO_WM_BEAUTIFY_FLAG" val="#wm#"/>
  <p:tag name="KSO_WM_UNIT_LINE_FORE_SCHEMECOLOR_INDEX_BRIGHTNESS" val="-0.25"/>
  <p:tag name="KSO_WM_UNIT_LINE_FORE_SCHEMECOLOR_INDEX" val="5"/>
  <p:tag name="KSO_WM_UNIT_LINE_FILL_TYPE" val="2"/>
</p:tagLst>
</file>

<file path=ppt/tags/tag7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2182_1*i*13"/>
  <p:tag name="KSO_WM_TEMPLATE_CATEGORY" val="diagram"/>
  <p:tag name="KSO_WM_TEMPLATE_INDEX" val="20202182"/>
  <p:tag name="KSO_WM_UNIT_LAYERLEVEL" val="1"/>
  <p:tag name="KSO_WM_TAG_VERSION" val="1.0"/>
  <p:tag name="KSO_WM_BEAUTIFY_FLAG" val="#wm#"/>
  <p:tag name="KSO_WM_UNIT_LINE_FORE_SCHEMECOLOR_INDEX_BRIGHTNESS" val="-0.25"/>
  <p:tag name="KSO_WM_UNIT_LINE_FORE_SCHEMECOLOR_INDEX" val="5"/>
  <p:tag name="KSO_WM_UNIT_LINE_FILL_TYPE" val="2"/>
</p:tagLst>
</file>

<file path=ppt/tags/tag7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2182_1*i*14"/>
  <p:tag name="KSO_WM_TEMPLATE_CATEGORY" val="diagram"/>
  <p:tag name="KSO_WM_TEMPLATE_INDEX" val="20202182"/>
  <p:tag name="KSO_WM_UNIT_LAYERLEVEL" val="1"/>
  <p:tag name="KSO_WM_TAG_VERSION" val="1.0"/>
  <p:tag name="KSO_WM_BEAUTIFY_FLAG" val="#wm#"/>
  <p:tag name="KSO_WM_UNIT_LINE_FORE_SCHEMECOLOR_INDEX_BRIGHTNESS" val="-0.25"/>
  <p:tag name="KSO_WM_UNIT_LINE_FORE_SCHEMECOLOR_INDEX" val="5"/>
  <p:tag name="KSO_WM_UNIT_LINE_FILL_TYPE" val="2"/>
</p:tagLst>
</file>

<file path=ppt/tags/tag7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diagram20202182_1*i*17"/>
  <p:tag name="KSO_WM_TEMPLATE_CATEGORY" val="diagram"/>
  <p:tag name="KSO_WM_TEMPLATE_INDEX" val="20202182"/>
  <p:tag name="KSO_WM_UNIT_LAYERLEVEL" val="1"/>
  <p:tag name="KSO_WM_TAG_VERSION" val="1.0"/>
  <p:tag name="KSO_WM_BEAUTIFY_FLAG" val="#wm#"/>
  <p:tag name="KSO_WM_UNIT_LINE_FORE_SCHEMECOLOR_INDEX_BRIGHTNESS" val="-0.25"/>
  <p:tag name="KSO_WM_UNIT_LINE_FORE_SCHEMECOLOR_INDEX" val="5"/>
  <p:tag name="KSO_WM_UNIT_LINE_FILL_TYPE" val="2"/>
</p:tagLst>
</file>

<file path=ppt/tags/tag7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2182_1*i*12"/>
  <p:tag name="KSO_WM_TEMPLATE_CATEGORY" val="diagram"/>
  <p:tag name="KSO_WM_TEMPLATE_INDEX" val="20202182"/>
  <p:tag name="KSO_WM_UNIT_LAYERLEVEL" val="1"/>
  <p:tag name="KSO_WM_TAG_VERSION" val="1.0"/>
  <p:tag name="KSO_WM_BEAUTIFY_FLAG" val="#wm#"/>
  <p:tag name="KSO_WM_UNIT_LINE_FORE_SCHEMECOLOR_INDEX_BRIGHTNESS" val="-0.25"/>
  <p:tag name="KSO_WM_UNIT_LINE_FORE_SCHEMECOLOR_INDEX" val="5"/>
  <p:tag name="KSO_WM_UNIT_LINE_FILL_TYPE" val="2"/>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8865_1*i*1"/>
  <p:tag name="KSO_WM_TEMPLATE_CATEGORY" val="diagram"/>
  <p:tag name="KSO_WM_TEMPLATE_INDEX" val="20198865"/>
  <p:tag name="KSO_WM_UNIT_LAYERLEVEL" val="1"/>
  <p:tag name="KSO_WM_TAG_VERSION" val="1.0"/>
  <p:tag name="KSO_WM_BEAUTIFY_FLAG" val="#wm#"/>
</p:tagLst>
</file>

<file path=ppt/tags/tag7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202182_1*i*15"/>
  <p:tag name="KSO_WM_TEMPLATE_CATEGORY" val="diagram"/>
  <p:tag name="KSO_WM_TEMPLATE_INDEX" val="20202182"/>
  <p:tag name="KSO_WM_UNIT_LAYERLEVEL" val="1"/>
  <p:tag name="KSO_WM_TAG_VERSION" val="1.0"/>
  <p:tag name="KSO_WM_BEAUTIFY_FLAG" val="#wm#"/>
</p:tagLst>
</file>

<file path=ppt/tags/tag7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202182_1*i*16"/>
  <p:tag name="KSO_WM_TEMPLATE_CATEGORY" val="diagram"/>
  <p:tag name="KSO_WM_TEMPLATE_INDEX" val="2020218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LINE_FORE_SCHEMECOLOR_INDEX_BRIGHTNESS" val="-0.25"/>
  <p:tag name="KSO_WM_UNIT_LINE_FORE_SCHEMECOLOR_INDEX" val="5"/>
  <p:tag name="KSO_WM_UNIT_LINE_FILL_TYPE" val="2"/>
</p:tagLst>
</file>

<file path=ppt/tags/tag7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8"/>
  <p:tag name="KSO_WM_UNIT_ID" val="diagram20202182_1*i*18"/>
  <p:tag name="KSO_WM_TEMPLATE_CATEGORY" val="diagram"/>
  <p:tag name="KSO_WM_TEMPLATE_INDEX" val="20202182"/>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LINE_FORE_SCHEMECOLOR_INDEX_BRIGHTNESS" val="-0.25"/>
  <p:tag name="KSO_WM_UNIT_LINE_FORE_SCHEMECOLOR_INDEX" val="5"/>
  <p:tag name="KSO_WM_UNIT_LINE_FILL_TYPE" val="2"/>
</p:tagLst>
</file>

<file path=ppt/tags/tag7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9"/>
  <p:tag name="KSO_WM_UNIT_ID" val="diagram20202182_1*i*19"/>
  <p:tag name="KSO_WM_TEMPLATE_CATEGORY" val="diagram"/>
  <p:tag name="KSO_WM_TEMPLATE_INDEX" val="20202182"/>
  <p:tag name="KSO_WM_UNIT_LAYERLEVEL" val="1"/>
  <p:tag name="KSO_WM_TAG_VERSION" val="1.0"/>
  <p:tag name="KSO_WM_BEAUTIFY_FLAG" val="#wm#"/>
  <p:tag name="KSO_WM_UNIT_LINE_FORE_SCHEMECOLOR_INDEX_BRIGHTNESS" val="-0.25"/>
  <p:tag name="KSO_WM_UNIT_LINE_FORE_SCHEMECOLOR_INDEX" val="5"/>
  <p:tag name="KSO_WM_UNIT_LINE_FILL_TYPE" val="2"/>
</p:tagLst>
</file>

<file path=ppt/tags/tag7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0"/>
  <p:tag name="KSO_WM_UNIT_ID" val="diagram20202182_1*i*20"/>
  <p:tag name="KSO_WM_TEMPLATE_CATEGORY" val="diagram"/>
  <p:tag name="KSO_WM_TEMPLATE_INDEX" val="20202182"/>
  <p:tag name="KSO_WM_UNIT_LAYERLEVEL" val="1"/>
  <p:tag name="KSO_WM_TAG_VERSION" val="1.0"/>
  <p:tag name="KSO_WM_BEAUTIFY_FLAG" val="#wm#"/>
  <p:tag name="KSO_WM_UNIT_LINE_FORE_SCHEMECOLOR_INDEX_BRIGHTNESS" val="-0.25"/>
  <p:tag name="KSO_WM_UNIT_LINE_FORE_SCHEMECOLOR_INDEX" val="5"/>
  <p:tag name="KSO_WM_UNIT_LINE_FILL_TYPE" val="2"/>
</p:tagLst>
</file>

<file path=ppt/tags/tag7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202182_1*i*21"/>
  <p:tag name="KSO_WM_TEMPLATE_CATEGORY" val="diagram"/>
  <p:tag name="KSO_WM_TEMPLATE_INDEX" val="20202182"/>
  <p:tag name="KSO_WM_UNIT_LAYERLEVEL" val="1"/>
  <p:tag name="KSO_WM_TAG_VERSION" val="1.0"/>
  <p:tag name="KSO_WM_BEAUTIFY_FLAG" val="#wm#"/>
  <p:tag name="KSO_WM_UNIT_LINE_FORE_SCHEMECOLOR_INDEX_BRIGHTNESS" val="-0.25"/>
  <p:tag name="KSO_WM_UNIT_LINE_FORE_SCHEMECOLOR_INDEX" val="5"/>
  <p:tag name="KSO_WM_UNIT_LINE_FILL_TYPE" val="2"/>
</p:tagLst>
</file>

<file path=ppt/tags/tag7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182_1*i*2"/>
  <p:tag name="KSO_WM_TEMPLATE_CATEGORY" val="diagram"/>
  <p:tag name="KSO_WM_TEMPLATE_INDEX" val="20202182"/>
  <p:tag name="KSO_WM_UNIT_LAYERLEVEL" val="1"/>
  <p:tag name="KSO_WM_TAG_VERSION" val="1.0"/>
  <p:tag name="KSO_WM_BEAUTIFY_FLAG" val="#wm#"/>
  <p:tag name="KSO_WM_UNIT_LINE_FORE_SCHEMECOLOR_INDEX_BRIGHTNESS" val="-0.25"/>
  <p:tag name="KSO_WM_UNIT_LINE_FORE_SCHEMECOLOR_INDEX" val="5"/>
  <p:tag name="KSO_WM_UNIT_LINE_FILL_TYPE" val="2"/>
</p:tagLst>
</file>

<file path=ppt/tags/tag7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182_1*i*3"/>
  <p:tag name="KSO_WM_TEMPLATE_CATEGORY" val="diagram"/>
  <p:tag name="KSO_WM_TEMPLATE_INDEX" val="20202182"/>
  <p:tag name="KSO_WM_UNIT_LAYERLEVEL" val="1"/>
  <p:tag name="KSO_WM_TAG_VERSION" val="1.0"/>
  <p:tag name="KSO_WM_BEAUTIFY_FLAG" val="#wm#"/>
  <p:tag name="KSO_WM_UNIT_LINE_FORE_SCHEMECOLOR_INDEX_BRIGHTNESS" val="-0.25"/>
  <p:tag name="KSO_WM_UNIT_LINE_FORE_SCHEMECOLOR_INDEX" val="5"/>
  <p:tag name="KSO_WM_UNIT_LINE_FILL_TYPE" val="2"/>
</p:tagLst>
</file>

<file path=ppt/tags/tag7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2182_1*i*5"/>
  <p:tag name="KSO_WM_TEMPLATE_CATEGORY" val="diagram"/>
  <p:tag name="KSO_WM_TEMPLATE_INDEX" val="20202182"/>
  <p:tag name="KSO_WM_UNIT_LAYERLEVEL" val="1"/>
  <p:tag name="KSO_WM_TAG_VERSION" val="1.0"/>
  <p:tag name="KSO_WM_BEAUTIFY_FLAG" val="#wm#"/>
  <p:tag name="KSO_WM_UNIT_LINE_FORE_SCHEMECOLOR_INDEX_BRIGHTNESS" val="-0.25"/>
  <p:tag name="KSO_WM_UNIT_LINE_FORE_SCHEMECOLOR_INDEX" val="5"/>
  <p:tag name="KSO_WM_UNIT_LINE_FILL_TYPE" val="2"/>
</p:tagLst>
</file>

<file path=ppt/tags/tag7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2182_1*i*6"/>
  <p:tag name="KSO_WM_TEMPLATE_CATEGORY" val="diagram"/>
  <p:tag name="KSO_WM_TEMPLATE_INDEX" val="20202182"/>
  <p:tag name="KSO_WM_UNIT_LAYERLEVEL" val="1"/>
  <p:tag name="KSO_WM_TAG_VERSION" val="1.0"/>
  <p:tag name="KSO_WM_BEAUTIFY_FLAG" val="#wm#"/>
</p:tagLst>
</file>

<file path=ppt/tags/tag8.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80.xml><?xml version="1.0" encoding="utf-8"?>
<p:tagLst xmlns:p="http://schemas.openxmlformats.org/presentationml/2006/main">
  <p:tag name="KSO_WM_UNIT_VALUE" val="1052*2038"/>
  <p:tag name="KSO_WM_UNIT_HIGHLIGHT" val="0"/>
  <p:tag name="KSO_WM_UNIT_COMPATIBLE" val="0"/>
  <p:tag name="KSO_WM_UNIT_DIAGRAM_ISNUMVISUAL" val="0"/>
  <p:tag name="KSO_WM_UNIT_DIAGRAM_ISREFERUNIT" val="0"/>
  <p:tag name="KSO_WM_UNIT_TYPE" val="d"/>
  <p:tag name="KSO_WM_UNIT_INDEX" val="1"/>
  <p:tag name="KSO_WM_UNIT_ID" val="diagram20198865_1*d*1"/>
  <p:tag name="KSO_WM_TEMPLATE_CATEGORY" val="diagram"/>
  <p:tag name="KSO_WM_TEMPLATE_INDEX" val="20198865"/>
  <p:tag name="KSO_WM_UNIT_LAYERLEVEL" val="1"/>
  <p:tag name="KSO_WM_TAG_VERSION" val="1.0"/>
  <p:tag name="KSO_WM_BEAUTIFY_FLAG" val="#wm#"/>
  <p:tag name="KSO_WM_UNIT_PICTURE_CLIP_FLAG" val="0"/>
</p:tagLst>
</file>

<file path=ppt/tags/tag800.xml><?xml version="1.0" encoding="utf-8"?>
<p:tagLst xmlns:p="http://schemas.openxmlformats.org/presentationml/2006/main">
  <p:tag name="KSO_WM_UNIT_NOCLEAR" val="0"/>
  <p:tag name="KSO_WM_UNIT_VALUE" val="6"/>
  <p:tag name="KSO_WM_UNIT_HIGHLIGHT" val="0"/>
  <p:tag name="KSO_WM_UNIT_COMPATIBLE" val="0"/>
  <p:tag name="KSO_WM_UNIT_DIAGRAM_ISNUMVISUAL" val="0"/>
  <p:tag name="KSO_WM_UNIT_DIAGRAM_ISREFERUNIT" val="0"/>
  <p:tag name="KSO_WM_UNIT_TYPE" val="f"/>
  <p:tag name="KSO_WM_UNIT_INDEX" val="1"/>
  <p:tag name="KSO_WM_UNIT_ID" val="diagram20202182_1*f*1"/>
  <p:tag name="KSO_WM_TEMPLATE_CATEGORY" val="diagram"/>
  <p:tag name="KSO_WM_TEMPLATE_INDEX" val="20202182"/>
  <p:tag name="KSO_WM_UNIT_LAYERLEVEL" val="1"/>
  <p:tag name="KSO_WM_TAG_VERSION" val="1.0"/>
  <p:tag name="KSO_WM_BEAUTIFY_FLAG" val="#wm#"/>
  <p:tag name="KSO_WM_UNIT_PRESET_TEXT" val="宝贝，加油！"/>
  <p:tag name="KSO_WM_UNIT_SUBTYPE" val="a"/>
  <p:tag name="KSO_WM_UNIT_TEXT_FILL_FORE_SCHEMECOLOR_INDEX_BRIGHTNESS" val="0"/>
  <p:tag name="KSO_WM_UNIT_TEXT_FILL_FORE_SCHEMECOLOR_INDEX" val="5"/>
  <p:tag name="KSO_WM_UNIT_TEXT_FILL_TYPE" val="1"/>
</p:tagLst>
</file>

<file path=ppt/tags/tag801.xml><?xml version="1.0" encoding="utf-8"?>
<p:tagLst xmlns:p="http://schemas.openxmlformats.org/presentationml/2006/main">
  <p:tag name="KSO_WM_SLIDE_ID" val="diagram20202182_1"/>
  <p:tag name="KSO_WM_TEMPLATE_SUBCATEGORY" val="0"/>
  <p:tag name="KSO_WM_SLIDE_TYPE" val="text"/>
  <p:tag name="KSO_WM_SLIDE_SUBTYPE" val="pureTxt"/>
  <p:tag name="KSO_WM_SLIDE_ITEM_CNT" val="0"/>
  <p:tag name="KSO_WM_SLIDE_INDEX" val="1"/>
  <p:tag name="KSO_WM_SLIDE_SIZE" val="877*509"/>
  <p:tag name="KSO_WM_SLIDE_POSITION" val="41*0"/>
  <p:tag name="KSO_WM_TAG_VERSION" val="1.0"/>
  <p:tag name="KSO_WM_BEAUTIFY_FLAG" val="#wm#"/>
  <p:tag name="KSO_WM_TEMPLATE_CATEGORY" val="diagram"/>
  <p:tag name="KSO_WM_TEMPLATE_INDEX" val="20202182"/>
  <p:tag name="KSO_WM_SLIDE_LAYOUT" val="f"/>
  <p:tag name="KSO_WM_SLIDE_LAYOUT_CNT" val="1"/>
  <p:tag name="KSO_WM_TEMPLATE_MASTER_TYPE" val="0"/>
  <p:tag name="KSO_WM_TEMPLATE_COLOR_TYPE" val="1"/>
  <p:tag name="KSO_WM_SLIDE_MODEL_TYPE" val="cover"/>
</p:tagLst>
</file>

<file path=ppt/tags/tag8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647_1*i*1"/>
  <p:tag name="KSO_WM_TEMPLATE_CATEGORY" val="diagram"/>
  <p:tag name="KSO_WM_TEMPLATE_INDEX" val="20213647"/>
  <p:tag name="KSO_WM_UNIT_LAYERLEVEL" val="1"/>
  <p:tag name="KSO_WM_TAG_VERSION" val="1.0"/>
  <p:tag name="KSO_WM_BEAUTIFY_FLAG" val="#wm#"/>
  <p:tag name="KSO_WM_UNIT_BLOCK" val="0"/>
  <p:tag name="KSO_WM_UNIT_SM_LIMIT_TYPE" val="2"/>
  <p:tag name="KSO_WM_UNIT_DEC_AREA_ID" val="fca2ceed80a541c9a1ec9db3e1e1e7ad"/>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CHIP_GROUPID" val="5efda24481ee359a788b1e25"/>
  <p:tag name="KSO_WM_CHIP_XID" val="5efda24481ee359a788b1e26"/>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325"/>
  <p:tag name="KSO_WM_TEMPLATE_ASSEMBLE_XID" val="60656e884054ed1e2fb7fae6"/>
  <p:tag name="KSO_WM_TEMPLATE_ASSEMBLE_GROUPID" val="60656e884054ed1e2fb7fae6"/>
</p:tagLst>
</file>

<file path=ppt/tags/tag8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3647_1*i*2"/>
  <p:tag name="KSO_WM_TEMPLATE_CATEGORY" val="diagram"/>
  <p:tag name="KSO_WM_TEMPLATE_INDEX" val="20213647"/>
  <p:tag name="KSO_WM_UNIT_LAYERLEVEL" val="1"/>
  <p:tag name="KSO_WM_TAG_VERSION" val="1.0"/>
  <p:tag name="KSO_WM_BEAUTIFY_FLAG" val="#wm#"/>
  <p:tag name="KSO_WM_UNIT_BLOCK" val="0"/>
  <p:tag name="KSO_WM_UNIT_SM_LIMIT_TYPE" val="2"/>
  <p:tag name="KSO_WM_UNIT_DEC_AREA_ID" val="b40a289199e84838b84c250414e6c2de"/>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CHIP_GROUPID" val="5efda24481ee359a788b1e25"/>
  <p:tag name="KSO_WM_CHIP_XID" val="5efda24481ee359a788b1e26"/>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200"/>
  <p:tag name="KSO_WM_TEMPLATE_ASSEMBLE_XID" val="60656e884054ed1e2fb7fae6"/>
  <p:tag name="KSO_WM_TEMPLATE_ASSEMBLE_GROUPID" val="60656e884054ed1e2fb7fae6"/>
</p:tagLst>
</file>

<file path=ppt/tags/tag8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3647_1*i*3"/>
  <p:tag name="KSO_WM_TEMPLATE_CATEGORY" val="diagram"/>
  <p:tag name="KSO_WM_TEMPLATE_INDEX" val="20213647"/>
  <p:tag name="KSO_WM_UNIT_LAYERLEVEL" val="1"/>
  <p:tag name="KSO_WM_TAG_VERSION" val="1.0"/>
  <p:tag name="KSO_WM_BEAUTIFY_FLAG" val="#wm#"/>
  <p:tag name="KSO_WM_UNIT_BLOCK" val="0"/>
  <p:tag name="KSO_WM_UNIT_SM_LIMIT_TYPE" val="2"/>
  <p:tag name="KSO_WM_UNIT_DEC_AREA_ID" val="3231e35afa514dcaa57f7fb3297f539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efda24481ee359a788b1e25"/>
  <p:tag name="KSO_WM_CHIP_XID" val="5efda24481ee359a788b1e26"/>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VALUE" val="9"/>
  <p:tag name="KSO_WM_TEMPLATE_ASSEMBLE_XID" val="60656e884054ed1e2fb7fae6"/>
  <p:tag name="KSO_WM_TEMPLATE_ASSEMBLE_GROUPID" val="60656e884054ed1e2fb7fae6"/>
</p:tagLst>
</file>

<file path=ppt/tags/tag8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3647_1*i*4"/>
  <p:tag name="KSO_WM_TEMPLATE_CATEGORY" val="diagram"/>
  <p:tag name="KSO_WM_TEMPLATE_INDEX" val="20213647"/>
  <p:tag name="KSO_WM_UNIT_LAYERLEVEL" val="1"/>
  <p:tag name="KSO_WM_TAG_VERSION" val="1.0"/>
  <p:tag name="KSO_WM_BEAUTIFY_FLAG" val="#wm#"/>
  <p:tag name="KSO_WM_UNIT_BLOCK" val="0"/>
  <p:tag name="KSO_WM_UNIT_SM_LIMIT_TYPE" val="2"/>
  <p:tag name="KSO_WM_UNIT_DEC_AREA_ID" val="b194b2d2f353469ebba00dde1635462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efda24481ee359a788b1e25"/>
  <p:tag name="KSO_WM_CHIP_XID" val="5efda24481ee359a788b1e26"/>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9"/>
  <p:tag name="KSO_WM_TEMPLATE_ASSEMBLE_XID" val="60656e884054ed1e2fb7fae6"/>
  <p:tag name="KSO_WM_TEMPLATE_ASSEMBLE_GROUPID" val="60656e884054ed1e2fb7fae6"/>
</p:tagLst>
</file>

<file path=ppt/tags/tag8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13647_1*i*5"/>
  <p:tag name="KSO_WM_TEMPLATE_CATEGORY" val="diagram"/>
  <p:tag name="KSO_WM_TEMPLATE_INDEX" val="20213647"/>
  <p:tag name="KSO_WM_UNIT_LAYERLEVEL" val="1"/>
  <p:tag name="KSO_WM_TAG_VERSION" val="1.0"/>
  <p:tag name="KSO_WM_BEAUTIFY_FLAG" val="#wm#"/>
  <p:tag name="KSO_WM_UNIT_BLOCK" val="0"/>
  <p:tag name="KSO_WM_UNIT_SM_LIMIT_TYPE" val="2"/>
  <p:tag name="KSO_WM_UNIT_DEC_AREA_ID" val="0359c9aa6d164b778f9100a578dbe3b7"/>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1}"/>
  <p:tag name="KSO_WM_CHIP_GROUPID" val="5efda24481ee359a788b1e25"/>
  <p:tag name="KSO_WM_CHIP_XID" val="5efda24481ee359a788b1e26"/>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9"/>
  <p:tag name="KSO_WM_TEMPLATE_ASSEMBLE_XID" val="60656e884054ed1e2fb7fae6"/>
  <p:tag name="KSO_WM_TEMPLATE_ASSEMBLE_GROUPID" val="60656e884054ed1e2fb7fae6"/>
</p:tagLst>
</file>

<file path=ppt/tags/tag807.xml><?xml version="1.0" encoding="utf-8"?>
<p:tagLst xmlns:p="http://schemas.openxmlformats.org/presentationml/2006/main">
  <p:tag name="KSO_WM_UNIT_BLOCK" val="0"/>
  <p:tag name="KSO_WM_UNIT_DEC_AREA_ID" val="6a189283db0b4f20948332db44b83e3f"/>
  <p:tag name="KSO_WM_UNIT_HIGHLIGHT" val="0"/>
  <p:tag name="KSO_WM_UNIT_COMPATIBLE" val="0"/>
  <p:tag name="KSO_WM_UNIT_DIAGRAM_ISNUMVISUAL" val="0"/>
  <p:tag name="KSO_WM_UNIT_DIAGRAM_ISREFERUNIT" val="0"/>
  <p:tag name="KSO_WM_UNIT_ID" val="diagram20213647_1*i*6"/>
  <p:tag name="KSO_WM_TEMPLATE_CATEGORY" val="diagram"/>
  <p:tag name="KSO_WM_TEMPLATE_INDEX" val="20213647"/>
  <p:tag name="KSO_WM_UNIT_LAYERLEVEL" val="1"/>
  <p:tag name="KSO_WM_TAG_VERSION" val="1.0"/>
  <p:tag name="KSO_WM_BEAUTIFY_FLAG" val="#wm#"/>
  <p:tag name="KSO_WM_UNIT_TYPE" val="i"/>
  <p:tag name="KSO_WM_UNIT_INDEX" val="6"/>
  <p:tag name="KSO_WM_UNIT_SM_LIMIT_TYPE" val="2"/>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CHIP_GROUPID" val="5efda24481ee359a788b1e25"/>
  <p:tag name="KSO_WM_CHIP_XID" val="5efda24481ee359a788b1e26"/>
  <p:tag name="KSO_WM_TEMPLATE_ASSEMBLE_XID" val="60656e884054ed1e2fb7fae6"/>
  <p:tag name="KSO_WM_TEMPLATE_ASSEMBLE_GROUPID" val="60656e884054ed1e2fb7fae6"/>
</p:tagLst>
</file>

<file path=ppt/tags/tag8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13647_1*i*7"/>
  <p:tag name="KSO_WM_TEMPLATE_CATEGORY" val="diagram"/>
  <p:tag name="KSO_WM_TEMPLATE_INDEX" val="20213647"/>
  <p:tag name="KSO_WM_UNIT_LAYERLEVEL" val="1"/>
  <p:tag name="KSO_WM_TAG_VERSION" val="1.0"/>
  <p:tag name="KSO_WM_BEAUTIFY_FLAG" val="#wm#"/>
  <p:tag name="KSO_WM_UNIT_BLOCK" val="0"/>
  <p:tag name="KSO_WM_UNIT_DEC_AREA_ID" val="d81d101dc3ca492ca86759d2fe2fc555"/>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SM_LIMIT_TYPE" val="2"/>
  <p:tag name="KSO_WM_CHIP_GROUPID" val="5efda24481ee359a788b1e25"/>
  <p:tag name="KSO_WM_CHIP_XID" val="5efda24481ee359a788b1e26"/>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0"/>
  <p:tag name="KSO_WM_TEMPLATE_ASSEMBLE_XID" val="60656e884054ed1e2fb7fae6"/>
  <p:tag name="KSO_WM_TEMPLATE_ASSEMBLE_GROUPID" val="60656e884054ed1e2fb7fae6"/>
</p:tagLst>
</file>

<file path=ppt/tags/tag8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13647_1*i*8"/>
  <p:tag name="KSO_WM_TEMPLATE_CATEGORY" val="diagram"/>
  <p:tag name="KSO_WM_TEMPLATE_INDEX" val="20213647"/>
  <p:tag name="KSO_WM_UNIT_LAYERLEVEL" val="1"/>
  <p:tag name="KSO_WM_TAG_VERSION" val="1.0"/>
  <p:tag name="KSO_WM_BEAUTIFY_FLAG" val="#wm#"/>
  <p:tag name="KSO_WM_UNIT_BLOCK" val="0"/>
  <p:tag name="KSO_WM_UNIT_DEC_AREA_ID" val="6563c2c720f047c387bd6314ea79ee48"/>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SM_LIMIT_TYPE" val="2"/>
  <p:tag name="KSO_WM_CHIP_GROUPID" val="5efda24481ee359a788b1e25"/>
  <p:tag name="KSO_WM_CHIP_XID" val="5efda24481ee359a788b1e26"/>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6"/>
  <p:tag name="KSO_WM_TEMPLATE_ASSEMBLE_XID" val="60656e884054ed1e2fb7fae6"/>
  <p:tag name="KSO_WM_TEMPLATE_ASSEMBLE_GROUPID" val="60656e884054ed1e2fb7fae6"/>
</p:tagLst>
</file>

<file path=ppt/tags/tag81.xml><?xml version="1.0" encoding="utf-8"?>
<p:tagLst xmlns:p="http://schemas.openxmlformats.org/presentationml/2006/main">
  <p:tag name="KSO_WM_UNIT_PRESET_TEXT" val="点击此处添加正文，文字是您思想的提炼，&#13;为了最终呈现发布的良好效果，请尽量言简意赅的阐述观点；点击此处添加正文，文字是您思想的提炼，请尽量言简意赅的阐述观点。"/>
  <p:tag name="KSO_WM_UNIT_NOCLEAR" val="0"/>
  <p:tag name="KSO_WM_UNIT_VALUE" val="150"/>
  <p:tag name="KSO_WM_UNIT_HIGHLIGHT" val="0"/>
  <p:tag name="KSO_WM_UNIT_COMPATIBLE" val="0"/>
  <p:tag name="KSO_WM_UNIT_DIAGRAM_ISNUMVISUAL" val="0"/>
  <p:tag name="KSO_WM_UNIT_DIAGRAM_ISREFERUNIT" val="0"/>
  <p:tag name="KSO_WM_UNIT_TYPE" val="f"/>
  <p:tag name="KSO_WM_UNIT_INDEX" val="1"/>
  <p:tag name="KSO_WM_UNIT_ID" val="diagram20198865_1*f*1"/>
  <p:tag name="KSO_WM_TEMPLATE_CATEGORY" val="diagram"/>
  <p:tag name="KSO_WM_TEMPLATE_INDEX" val="20198865"/>
  <p:tag name="KSO_WM_UNIT_LAYERLEVEL" val="1"/>
  <p:tag name="KSO_WM_TAG_VERSION" val="1.0"/>
  <p:tag name="KSO_WM_BEAUTIFY_FLAG" val="#wm#"/>
  <p:tag name="KSO_WM_UNIT_TEXT_FILL_FORE_SCHEMECOLOR_INDEX_BRIGHTNESS" val="0.5"/>
  <p:tag name="KSO_WM_UNIT_TEXT_FILL_FORE_SCHEMECOLOR_INDEX" val="13"/>
  <p:tag name="KSO_WM_UNIT_TEXT_FILL_TYPE" val="1"/>
</p:tagLst>
</file>

<file path=ppt/tags/tag8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13647_1*i*9"/>
  <p:tag name="KSO_WM_TEMPLATE_CATEGORY" val="diagram"/>
  <p:tag name="KSO_WM_TEMPLATE_INDEX" val="20213647"/>
  <p:tag name="KSO_WM_UNIT_LAYERLEVEL" val="1"/>
  <p:tag name="KSO_WM_TAG_VERSION" val="1.0"/>
  <p:tag name="KSO_WM_BEAUTIFY_FLAG" val="#wm#"/>
  <p:tag name="KSO_WM_UNIT_BLOCK" val="0"/>
  <p:tag name="KSO_WM_UNIT_SM_LIMIT_TYPE" val="0"/>
  <p:tag name="KSO_WM_UNIT_DEC_AREA_ID" val="a3fbc836f5fa45d48c04bd35e0c949aa"/>
  <p:tag name="KSO_WM_UNIT_DECORATE_INFO" val="{&quot;DecorateInfoH&quot;:{&quot;IsAbs&quot;:true},&quot;DecorateInfoW&quot;:{&quot;IsAbs&quot;:true},&quot;DecorateInfoX&quot;:{&quot;IsAbs&quot;:true,&quot;Pos&quot;:1},&quot;DecorateInfoY&quot;:{&quot;IsAbs&quot;:true,&quot;Pos&quot;:2},&quot;ReferentInfo&quot;:{&quot;Id&quot;:&quot;b2cbcca9e85e4c24859bbbabc688dd28;54660d872cb94b91b10493c37edd1202&quot;,&quot;X&quot;:{&quot;Pos&quot;:1},&quot;Y&quot;:{&quot;Pos&quot;:0}},&quot;whChangeMode&quot;:0}"/>
  <p:tag name="KSO_WM_CHIP_GROUPID" val="5efda24481ee359a788b1e25"/>
  <p:tag name="KSO_WM_CHIP_XID" val="5efda24481ee359a788b1e26"/>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9"/>
  <p:tag name="KSO_WM_TEMPLATE_ASSEMBLE_XID" val="60656e884054ed1e2fb7fae6"/>
  <p:tag name="KSO_WM_TEMPLATE_ASSEMBLE_GROUPID" val="60656e884054ed1e2fb7fae6"/>
</p:tagLst>
</file>

<file path=ppt/tags/tag811.xml><?xml version="1.0" encoding="utf-8"?>
<p:tagLst xmlns:p="http://schemas.openxmlformats.org/presentationml/2006/main">
  <p:tag name="KSO_WM_UNIT_ISCONTENTSTITLE" val="0"/>
  <p:tag name="KSO_WM_UNIT_ISNUMDGMTITLE" val="0"/>
  <p:tag name="KSO_WM_UNIT_NOCLEAR" val="0"/>
  <p:tag name="KSO_WM_UNIT_VALUE" val="36"/>
  <p:tag name="KSO_WM_UNIT_HIGHLIGHT" val="0"/>
  <p:tag name="KSO_WM_UNIT_COMPATIBLE" val="0"/>
  <p:tag name="KSO_WM_UNIT_DIAGRAM_ISNUMVISUAL" val="0"/>
  <p:tag name="KSO_WM_UNIT_DIAGRAM_ISREFERUNIT" val="0"/>
  <p:tag name="KSO_WM_UNIT_TYPE" val="a"/>
  <p:tag name="KSO_WM_UNIT_INDEX" val="1"/>
  <p:tag name="KSO_WM_UNIT_ID" val="diagram20213647_1*a*1"/>
  <p:tag name="KSO_WM_TEMPLATE_CATEGORY" val="diagram"/>
  <p:tag name="KSO_WM_TEMPLATE_INDEX" val="20213647"/>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18b6d480a823471fa275ce4fdf6286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82931f964cbe4efebe7e8f04664081d4"/>
  <p:tag name="KSO_WM_UNIT_SUPPORT_BIG_FONT" val="1"/>
  <p:tag name="KSO_WM_UNIT_TEXT_FILL_FORE_SCHEMECOLOR_INDEX_BRIGHTNESS" val="0"/>
  <p:tag name="KSO_WM_UNIT_TEXT_FILL_FORE_SCHEMECOLOR_INDEX" val="13"/>
  <p:tag name="KSO_WM_UNIT_TEXT_FILL_TYPE" val="1"/>
  <p:tag name="KSO_WM_TEMPLATE_ASSEMBLE_XID" val="60656e884054ed1e2fb7fae6"/>
  <p:tag name="KSO_WM_TEMPLATE_ASSEMBLE_GROUPID" val="60656e884054ed1e2fb7fae6"/>
</p:tagLst>
</file>

<file path=ppt/tags/tag812.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35"/>
  <p:tag name="KSO_WM_UNIT_HIGHLIGHT" val="0"/>
  <p:tag name="KSO_WM_UNIT_COMPATIBLE" val="0"/>
  <p:tag name="KSO_WM_UNIT_DIAGRAM_ISNUMVISUAL" val="0"/>
  <p:tag name="KSO_WM_UNIT_DIAGRAM_ISREFERUNIT" val="0"/>
  <p:tag name="KSO_WM_UNIT_TYPE" val="h_a"/>
  <p:tag name="KSO_WM_UNIT_INDEX" val="1_1"/>
  <p:tag name="KSO_WM_UNIT_ID" val="diagram20213647_1*h_a*1_1"/>
  <p:tag name="KSO_WM_TEMPLATE_CATEGORY" val="diagram"/>
  <p:tag name="KSO_WM_TEMPLATE_INDEX" val="20213647"/>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b2cbcca9e85e4c24859bbbabc688dd2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t&quot;,&quot;fill_mode&quot;:&quot;full&quot;,&quot;sacle_strategy&quot;:&quot;smart&quot;}"/>
  <p:tag name="KSO_WM_ASSEMBLE_CHIP_INDEX" val="17a07f2835734b99afb4e9036fe59b66"/>
  <p:tag name="KSO_WM_UNIT_SUPPORT_BIG_FONT" val="1"/>
  <p:tag name="KSO_WM_UNIT_TEXT_FILL_FORE_SCHEMECOLOR_INDEX_BRIGHTNESS" val="0"/>
  <p:tag name="KSO_WM_UNIT_TEXT_FILL_FORE_SCHEMECOLOR_INDEX" val="13"/>
  <p:tag name="KSO_WM_UNIT_TEXT_FILL_TYPE" val="1"/>
  <p:tag name="KSO_WM_TEMPLATE_ASSEMBLE_XID" val="60656e884054ed1e2fb7fae6"/>
  <p:tag name="KSO_WM_TEMPLATE_ASSEMBLE_GROUPID" val="60656e884054ed1e2fb7fae6"/>
</p:tagLst>
</file>

<file path=ppt/tags/tag813.xml><?xml version="1.0" encoding="utf-8"?>
<p:tagLst xmlns:p="http://schemas.openxmlformats.org/presentationml/2006/main">
  <p:tag name="KSO_WM_UNIT_TEX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
  <p:tag name="KSO_WM_UNIT_NOCLEAR" val="0"/>
  <p:tag name="KSO_WM_UNIT_HIGHLIGHT" val="0"/>
  <p:tag name="KSO_WM_UNIT_COMPATIBLE" val="0"/>
  <p:tag name="KSO_WM_UNIT_DIAGRAM_ISNUMVISUAL" val="0"/>
  <p:tag name="KSO_WM_UNIT_DIAGRAM_ISREFERUNIT" val="0"/>
  <p:tag name="KSO_WM_UNIT_TYPE" val="h_f"/>
  <p:tag name="KSO_WM_UNIT_INDEX" val="1_1"/>
  <p:tag name="KSO_WM_UNIT_ID" val="diagram20213647_1*h_f*1_1"/>
  <p:tag name="KSO_WM_TEMPLATE_CATEGORY" val="diagram"/>
  <p:tag name="KSO_WM_TEMPLATE_INDEX" val="20213647"/>
  <p:tag name="KSO_WM_UNIT_LAYERLEVEL" val="1_1"/>
  <p:tag name="KSO_WM_TAG_VERSION" val="1.0"/>
  <p:tag name="KSO_WM_BEAUTIFY_FLAG" val="#wm#"/>
  <p:tag name="KSO_WM_UNIT_SUBTYPE" val="a"/>
  <p:tag name="KSO_WM_UNIT_DEFAULT_FONT" val="14;20;2"/>
  <p:tag name="KSO_WM_UNIT_BLOCK" val="0"/>
  <p:tag name="KSO_WM_UNIT_VALUE" val="175"/>
  <p:tag name="KSO_WM_UNIT_SHOW_EDIT_AREA_INDICATION" val="1"/>
  <p:tag name="KSO_WM_CHIP_GROUPID" val="5e6b05b36848fb12bee65ad8"/>
  <p:tag name="KSO_WM_CHIP_XID" val="5e6b05b36848fb12bee65ada"/>
  <p:tag name="KSO_WM_UNIT_DEC_AREA_ID" val="54660d872cb94b91b10493c37edd120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t&quot;,&quot;fill_mode&quot;:&quot;full&quot;,&quot;sacle_strategy&quot;:&quot;smart&quot;}"/>
  <p:tag name="KSO_WM_ASSEMBLE_CHIP_INDEX" val="17a07f2835734b99afb4e9036fe59b66"/>
  <p:tag name="KSO_WM_UNIT_SUPPORT_BIG_FONT" val="1"/>
  <p:tag name="KSO_WM_UNIT_TEXT_FILL_FORE_SCHEMECOLOR_INDEX_BRIGHTNESS" val="0.25"/>
  <p:tag name="KSO_WM_UNIT_TEXT_FILL_FORE_SCHEMECOLOR_INDEX" val="13"/>
  <p:tag name="KSO_WM_UNIT_TEXT_FILL_TYPE" val="1"/>
  <p:tag name="KSO_WM_TEMPLATE_ASSEMBLE_XID" val="60656e884054ed1e2fb7fae6"/>
  <p:tag name="KSO_WM_TEMPLATE_ASSEMBLE_GROUPID" val="60656e884054ed1e2fb7fae6"/>
</p:tagLst>
</file>

<file path=ppt/tags/tag8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15.xml><?xml version="1.0" encoding="utf-8"?>
<p:tagLst xmlns:p="http://schemas.openxmlformats.org/presentationml/2006/main">
  <p:tag name="KSO_WM_SLIDE_ID" val="diagram20213647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719.954*156.701"/>
  <p:tag name="KSO_WM_SLIDE_POSITION" val="120.001*299.302"/>
  <p:tag name="KSO_WM_TAG_VERSION" val="1.0"/>
  <p:tag name="KSO_WM_BEAUTIFY_FLAG" val="#wm#"/>
  <p:tag name="KSO_WM_TEMPLATE_CATEGORY" val="diagram"/>
  <p:tag name="KSO_WM_TEMPLATE_INDEX" val="20213647"/>
  <p:tag name="KSO_WM_SLIDE_LAYOUT" val="a_h"/>
  <p:tag name="KSO_WM_SLIDE_LAYOUT_CNT" val="1_1"/>
  <p:tag name="KSO_WM_SLIDE_LAYOUT_INFO" val="{&quot;id&quot;:&quot;2021-04-01T15:04:55&quot;,&quot;maxSize&quot;:{&quot;size1&quot;:46.499649774528933},&quot;minSize&quot;:{&quot;size1&quot;:35.599649774528935},&quot;normalSize&quot;:{&quot;size1&quot;:46.499649774528933},&quot;subLayout&quot;:[{&quot;id&quot;:&quot;2021-04-01T15:04:55&quot;,&quot;margin&quot;:{&quot;bottom&quot;:1.6670000553131104,&quot;left&quot;:4.2329998016357422,&quot;right&quot;:4.2329998016357422,&quot;top&quot;:2.9630000591278076},&quot;type&quot;:0},{&quot;id&quot;:&quot;2021-04-01T15:04:55&quot;,&quot;margin&quot;:{&quot;bottom&quot;:2.9630000591278076,&quot;left&quot;:4.2329998016357422,&quot;right&quot;:4.2329998016357422,&quot;top&quot;:0.026000002399086952},&quot;maxSize&quot;:{&quot;size1&quot;:31.123414752723388},&quot;minSize&quot;:{&quot;size1&quot;:15.223414752723381},&quot;normalSize&quot;:{&quot;size1&quot;:26.022653243550657},&quot;subLayout&quot;:[{&quot;id&quot;:&quot;2021-04-01T15:04:55&quot;,&quot;margin&quot;:{&quot;bottom&quot;:0.046929728239774704,&quot;left&quot;:4.2329998016357422,&quot;right&quot;:4.2329998016357422,&quot;top&quot;:0.026000002399086952},&quot;type&quot;:0},{&quot;id&quot;:&quot;2021-04-01T15:04:55&quot;,&quot;margin&quot;:{&quot;bottom&quot;:2.9630000591278076,&quot;left&quot;:4.2329998016357422,&quot;right&quot;:4.2329998016357422,&quot;top&quot;:0.14886191487312317},&quot;type&quot;:0}],&quot;type&quot;:0}],&quot;type&quot;:0}"/>
  <p:tag name="KSO_WM_SLIDE_RATIO" val="1.777778"/>
  <p:tag name="KSO_WM_CHIP_INFOS" val="{&quot;type&quot;:0,&quot;layout_type&quot;:&quot;topbottom&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cm&quot;,&quot;text_direction&quot;:&quot;horizontal&quot;,&quot;support_big_font&quot;:true,&quot;fill_id&quot;:&quot;9811842a40b8444fb4328509459bb100&quot;,&quot;fill_align&quot;:&quot;cm&quot;,&quot;chip_types&quot;:[&quot;header&quot;]},{&quot;text_align&quot;:&quot;lt&quot;,&quot;text_direction&quot;:&quot;horizontal&quot;,&quot;support_features&quot;:[&quot;collage&quot;],&quot;support_big_font&quot;:true,&quot;fill_id&quot;:&quot;c90bd62ea9de4553978b48fdc8f8c728&quot;,&quot;fill_align&quot;:&quot;ct&quot;,&quot;chip_types&quot;:[&quot;diagram&quot;,&quot;pictext&quot;,&quot;text&quot;,&quot;picture&quot;,&quot;chart&quot;,&quot;table&quot;]}],[{&quot;text_align&quot;:&quot;lb&quot;,&quot;text_direction&quot;:&quot;horizontal&quot;,&quot;support_big_font&quot;:true,&quot;fill_id&quot;:&quot;9811842a40b8444fb4328509459bb100&quot;,&quot;fill_align&quot;:&quot;lb&quot;,&quot;chip_types&quot;:[&quot;text&quot;]},{&quot;text_align&quot;:&quot;lt&quot;,&quot;text_direction&quot;:&quot;horizontal&quot;,&quot;support_features&quot;:[&quot;collage&quot;],&quot;support_big_font&quot;:true,&quot;fill_id&quot;:&quot;c90bd62ea9de4553978b48fdc8f8c728&quot;,&quot;fill_align&quot;:&quot;lt&quot;,&quot;chip_types&quot;:[&quot;diagram&quot;,&quot;pictext&quot;,&quot;text&quot;,&quot;picture&quot;,&quot;chart&quot;,&quot;table&quot;]}]]"/>
  <p:tag name="KSO_WM_CHIP_XID" val="5efda24481ee359a788b1e26"/>
  <p:tag name="KSO_WM_CHIP_DECFILLPROP" val="[]"/>
  <p:tag name="KSO_WM_CHIP_GROUPID" val="5efda24481ee359a788b1e25"/>
  <p:tag name="KSO_WM_SLIDE_BK_DARK_LIGHT" val="2"/>
  <p:tag name="KSO_WM_SLIDE_BACKGROUND_TYPE" val="general"/>
  <p:tag name="KSO_WM_SLIDE_SUPPORT_FEATURE_TYPE" val="0"/>
  <p:tag name="KSO_WM_TEMPLATE_ASSEMBLE_XID" val="60656e884054ed1e2fb7fae6"/>
  <p:tag name="KSO_WM_TEMPLATE_ASSEMBLE_GROUPID" val="60656e884054ed1e2fb7fae6"/>
</p:tagLst>
</file>

<file path=ppt/tags/tag8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750_1*i*1"/>
  <p:tag name="KSO_WM_TEMPLATE_CATEGORY" val="diagram"/>
  <p:tag name="KSO_WM_TEMPLATE_INDEX" val="20203750"/>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Lst>
</file>

<file path=ppt/tags/tag8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750_1*i*2"/>
  <p:tag name="KSO_WM_TEMPLATE_CATEGORY" val="diagram"/>
  <p:tag name="KSO_WM_TEMPLATE_INDEX" val="20203750"/>
  <p:tag name="KSO_WM_UNIT_LAYERLEVEL" val="1"/>
  <p:tag name="KSO_WM_TAG_VERSION" val="1.0"/>
  <p:tag name="KSO_WM_BEAUTIFY_FLAG" val="#wm#"/>
  <p:tag name="KSO_WM_UNIT_LINE_FORE_SCHEMECOLOR_INDEX_BRIGHTNESS" val="0"/>
  <p:tag name="KSO_WM_UNIT_LINE_FORE_SCHEMECOLOR_INDEX" val="15"/>
  <p:tag name="KSO_WM_UNIT_LINE_FILL_TYPE" val="2"/>
  <p:tag name="KSO_WM_UNIT_TEXT_FILL_FORE_SCHEMECOLOR_INDEX_BRIGHTNESS" val="0.35"/>
  <p:tag name="KSO_WM_UNIT_TEXT_FILL_FORE_SCHEMECOLOR_INDEX" val="13"/>
  <p:tag name="KSO_WM_UNIT_TEXT_FILL_TYPE" val="1"/>
</p:tagLst>
</file>

<file path=ppt/tags/tag8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750_1*i*3"/>
  <p:tag name="KSO_WM_TEMPLATE_CATEGORY" val="diagram"/>
  <p:tag name="KSO_WM_TEMPLATE_INDEX" val="20203750"/>
  <p:tag name="KSO_WM_UNIT_LAYERLEVEL" val="1"/>
  <p:tag name="KSO_WM_TAG_VERSION" val="1.0"/>
  <p:tag name="KSO_WM_BEAUTIFY_FLAG" val="#wm#"/>
  <p:tag name="KSO_WM_UNIT_LINE_FORE_SCHEMECOLOR_INDEX_BRIGHTNESS" val="0"/>
  <p:tag name="KSO_WM_UNIT_LINE_FORE_SCHEMECOLOR_INDEX" val="15"/>
  <p:tag name="KSO_WM_UNIT_LINE_FILL_TYPE" val="2"/>
  <p:tag name="KSO_WM_UNIT_TEXT_FILL_FORE_SCHEMECOLOR_INDEX_BRIGHTNESS" val="0.35"/>
  <p:tag name="KSO_WM_UNIT_TEXT_FILL_FORE_SCHEMECOLOR_INDEX" val="13"/>
  <p:tag name="KSO_WM_UNIT_TEXT_FILL_TYPE" val="1"/>
</p:tagLst>
</file>

<file path=ppt/tags/tag8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750_1*i*4"/>
  <p:tag name="KSO_WM_TEMPLATE_CATEGORY" val="diagram"/>
  <p:tag name="KSO_WM_TEMPLATE_INDEX" val="20203750"/>
  <p:tag name="KSO_WM_UNIT_LAYERLEVEL" val="1"/>
  <p:tag name="KSO_WM_TAG_VERSION" val="1.0"/>
  <p:tag name="KSO_WM_BEAUTIFY_FLAG" val="#wm#"/>
  <p:tag name="KSO_WM_UNIT_LINE_FORE_SCHEMECOLOR_INDEX_BRIGHTNESS" val="0"/>
  <p:tag name="KSO_WM_UNIT_LINE_FORE_SCHEMECOLOR_INDEX" val="15"/>
  <p:tag name="KSO_WM_UNIT_LINE_FILL_TYPE" val="2"/>
  <p:tag name="KSO_WM_UNIT_TEXT_FILL_FORE_SCHEMECOLOR_INDEX_BRIGHTNESS" val="0.35"/>
  <p:tag name="KSO_WM_UNIT_TEXT_FILL_FORE_SCHEMECOLOR_INDEX" val="13"/>
  <p:tag name="KSO_WM_UNIT_TEXT_FILL_TYPE" val="1"/>
</p:tagLst>
</file>

<file path=ppt/tags/tag82.xml><?xml version="1.0" encoding="utf-8"?>
<p:tagLst xmlns:p="http://schemas.openxmlformats.org/presentationml/2006/main">
  <p:tag name="KSO_WM_UNIT_ISCONTENTSTITLE" val="0"/>
  <p:tag name="KSO_WM_UNIT_PRESET_TEXT" val="此处添加大标题"/>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198865_1*a*1"/>
  <p:tag name="KSO_WM_TEMPLATE_CATEGORY" val="diagram"/>
  <p:tag name="KSO_WM_TEMPLATE_INDEX" val="20198865"/>
  <p:tag name="KSO_WM_UNIT_LAYERLEVEL" val="1"/>
  <p:tag name="KSO_WM_TAG_VERSION" val="1.0"/>
  <p:tag name="KSO_WM_BEAUTIFY_FLAG" val="#wm#"/>
  <p:tag name="KSO_WM_UNIT_TEXT_FILL_FORE_SCHEMECOLOR_INDEX_BRIGHTNESS" val="0.25"/>
  <p:tag name="KSO_WM_UNIT_TEXT_FILL_FORE_SCHEMECOLOR_INDEX" val="13"/>
  <p:tag name="KSO_WM_UNIT_TEXT_FILL_TYPE" val="1"/>
</p:tagLst>
</file>

<file path=ppt/tags/tag8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750_1*i*5"/>
  <p:tag name="KSO_WM_TEMPLATE_CATEGORY" val="diagram"/>
  <p:tag name="KSO_WM_TEMPLATE_INDEX" val="20203750"/>
  <p:tag name="KSO_WM_UNIT_LAYERLEVEL" val="1"/>
  <p:tag name="KSO_WM_TAG_VERSION" val="1.0"/>
  <p:tag name="KSO_WM_BEAUTIFY_FLAG" val="#wm#"/>
  <p:tag name="KSO_WM_UNIT_LINE_FORE_SCHEMECOLOR_INDEX_BRIGHTNESS" val="0"/>
  <p:tag name="KSO_WM_UNIT_LINE_FORE_SCHEMECOLOR_INDEX" val="15"/>
  <p:tag name="KSO_WM_UNIT_LINE_FILL_TYPE" val="2"/>
  <p:tag name="KSO_WM_UNIT_TEXT_FILL_FORE_SCHEMECOLOR_INDEX_BRIGHTNESS" val="0.35"/>
  <p:tag name="KSO_WM_UNIT_TEXT_FILL_FORE_SCHEMECOLOR_INDEX" val="13"/>
  <p:tag name="KSO_WM_UNIT_TEXT_FILL_TYPE" val="1"/>
</p:tagLst>
</file>

<file path=ppt/tags/tag8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3750_1*i*6"/>
  <p:tag name="KSO_WM_TEMPLATE_CATEGORY" val="diagram"/>
  <p:tag name="KSO_WM_TEMPLATE_INDEX" val="20203750"/>
  <p:tag name="KSO_WM_UNIT_LAYERLEVEL" val="1"/>
  <p:tag name="KSO_WM_TAG_VERSION" val="1.0"/>
  <p:tag name="KSO_WM_BEAUTIFY_FLAG" val="#w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14"/>
  <p:tag name="KSO_WM_UNIT_TEXT_FILL_TYPE" val="1"/>
</p:tagLst>
</file>

<file path=ppt/tags/tag8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3750_1*i*7"/>
  <p:tag name="KSO_WM_TEMPLATE_CATEGORY" val="diagram"/>
  <p:tag name="KSO_WM_TEMPLATE_INDEX" val="20203750"/>
  <p:tag name="KSO_WM_UNIT_LAYERLEVEL" val="1"/>
  <p:tag name="KSO_WM_TAG_VERSION" val="1.0"/>
  <p:tag name="KSO_WM_BEAUTIFY_FLAG" val="#w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14"/>
  <p:tag name="KSO_WM_UNIT_TEXT_FILL_TYPE" val="1"/>
</p:tagLst>
</file>

<file path=ppt/tags/tag8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3750_1*i*8"/>
  <p:tag name="KSO_WM_TEMPLATE_CATEGORY" val="diagram"/>
  <p:tag name="KSO_WM_TEMPLATE_INDEX" val="20203750"/>
  <p:tag name="KSO_WM_UNIT_LAYERLEVEL" val="1"/>
  <p:tag name="KSO_WM_TAG_VERSION" val="1.0"/>
  <p:tag name="KSO_WM_BEAUTIFY_FLAG" val="#w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14"/>
  <p:tag name="KSO_WM_UNIT_TEXT_FILL_TYPE" val="1"/>
</p:tagLst>
</file>

<file path=ppt/tags/tag8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3750_1*i*9"/>
  <p:tag name="KSO_WM_TEMPLATE_CATEGORY" val="diagram"/>
  <p:tag name="KSO_WM_TEMPLATE_INDEX" val="20203750"/>
  <p:tag name="KSO_WM_UNIT_LAYERLEVEL" val="1"/>
  <p:tag name="KSO_WM_TAG_VERSION" val="1.0"/>
  <p:tag name="KSO_WM_BEAUTIFY_FLAG" val="#w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14"/>
  <p:tag name="KSO_WM_UNIT_TEXT_FILL_TYPE" val="1"/>
</p:tagLst>
</file>

<file path=ppt/tags/tag8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3750_1*i*10"/>
  <p:tag name="KSO_WM_TEMPLATE_CATEGORY" val="diagram"/>
  <p:tag name="KSO_WM_TEMPLATE_INDEX" val="20203750"/>
  <p:tag name="KSO_WM_UNIT_LAYERLEVEL" val="1"/>
  <p:tag name="KSO_WM_TAG_VERSION" val="1.0"/>
  <p:tag name="KSO_WM_BEAUTIFY_FLAG" val="#w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14"/>
  <p:tag name="KSO_WM_UNIT_TEXT_FILL_TYPE" val="1"/>
</p:tagLst>
</file>

<file path=ppt/tags/tag826.xml><?xml version="1.0" encoding="utf-8"?>
<p:tagLst xmlns:p="http://schemas.openxmlformats.org/presentationml/2006/main">
  <p:tag name="KSO_WM_UNIT_ISCONTENTSTITLE" val="0"/>
  <p:tag name="KSO_WM_UNIT_ISNUMDGMTITLE" val="0"/>
  <p:tag name="KSO_WM_UNIT_PRESET_TEXT" val="单击此处添加&#13;文本具体内容"/>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203750_1*a*1"/>
  <p:tag name="KSO_WM_TEMPLATE_CATEGORY" val="diagram"/>
  <p:tag name="KSO_WM_TEMPLATE_INDEX" val="20203750"/>
  <p:tag name="KSO_WM_UNIT_LAYERLEVEL" val="1"/>
  <p:tag name="KSO_WM_TAG_VERSION" val="1.0"/>
  <p:tag name="KSO_WM_BEAUTIFY_FLAG" val="#wm#"/>
  <p:tag name="KSO_WM_UNIT_TEXT_FILL_FORE_SCHEMECOLOR_INDEX_BRIGHTNESS" val="0.25"/>
  <p:tag name="KSO_WM_UNIT_TEXT_FILL_FORE_SCHEMECOLOR_INDEX" val="13"/>
  <p:tag name="KSO_WM_UNIT_TEXT_FILL_TYPE" val="1"/>
</p:tagLst>
</file>

<file path=ppt/tags/tag8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28.xml><?xml version="1.0" encoding="utf-8"?>
<p:tagLst xmlns:p="http://schemas.openxmlformats.org/presentationml/2006/main">
  <p:tag name="KSO_WM_SLIDE_ID" val="diagram20203750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399"/>
  <p:tag name="KSO_WM_SLIDE_POSITION" val="0*70"/>
  <p:tag name="KSO_WM_TAG_VERSION" val="1.0"/>
  <p:tag name="KSO_WM_BEAUTIFY_FLAG" val="#wm#"/>
  <p:tag name="KSO_WM_TEMPLATE_CATEGORY" val="diagram"/>
  <p:tag name="KSO_WM_TEMPLATE_INDEX" val="20203750"/>
  <p:tag name="KSO_WM_SLIDE_LAYOUT" val="a"/>
  <p:tag name="KSO_WM_SLIDE_LAYOUT_CNT" val="1"/>
</p:tagLst>
</file>

<file path=ppt/tags/tag829.xml><?xml version="1.0" encoding="utf-8"?>
<p:tagLst xmlns:p="http://schemas.openxmlformats.org/presentationml/2006/main">
  <p:tag name="KSO_WM_UNIT_PLACING_PICTURE_USER_VIEWPORT" val="{&quot;height&quot;:5768,&quot;width&quot;:6327}"/>
  <p:tag name="KSO_WM_TEMPLATE_CATEGORY" val="diagram"/>
  <p:tag name="KSO_WM_TEMPLATE_INDEX" val="20185406"/>
  <p:tag name="KSO_WM_UNIT_TYPE" val="d"/>
  <p:tag name="KSO_WM_UNIT_INDEX" val="1"/>
  <p:tag name="KSO_WM_UNIT_ID" val="diagram20185406_2*d*1"/>
  <p:tag name="KSO_WM_UNIT_LAYERLEVEL" val="1"/>
  <p:tag name="KSO_WM_UNIT_VALUE" val="876*1442"/>
  <p:tag name="KSO_WM_UNIT_HIGHLIGHT" val="0"/>
  <p:tag name="KSO_WM_UNIT_COMPATIBLE" val="0"/>
  <p:tag name="KSO_WM_UNIT_CLEAR" val="0"/>
  <p:tag name="KSO_WM_BEAUTIFY_FLAG" val="#wm#"/>
  <p:tag name="KSO_WM_TAG_VERSION" val="1.0"/>
  <p:tag name="KSO_WM_UNIT_PICTURE_CLIP_FLAG" val="0"/>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8865_1*i*2"/>
  <p:tag name="KSO_WM_TEMPLATE_CATEGORY" val="diagram"/>
  <p:tag name="KSO_WM_TEMPLATE_INDEX" val="20198865"/>
  <p:tag name="KSO_WM_UNIT_LAYERLEVEL" val="1"/>
  <p:tag name="KSO_WM_TAG_VERSION" val="1.0"/>
  <p:tag name="KSO_WM_BEAUTIFY_FLAG" val="#wm#"/>
  <p:tag name="KSO_WM_UNIT_LINE_FORE_SCHEMECOLOR_INDEX_BRIGHTNESS" val="-0.25"/>
  <p:tag name="KSO_WM_UNIT_LINE_FORE_SCHEMECOLOR_INDEX" val="14"/>
  <p:tag name="KSO_WM_UNIT_LINE_FILL_TYPE" val="2"/>
</p:tagLst>
</file>

<file path=ppt/tags/tag830.xml><?xml version="1.0" encoding="utf-8"?>
<p:tagLst xmlns:p="http://schemas.openxmlformats.org/presentationml/2006/main">
  <p:tag name="KSO_WM_UNIT_PLACING_PICTURE_USER_VIEWPORT" val="{&quot;height&quot;:3873,&quot;width&quot;:6322}"/>
  <p:tag name="KSO_WM_TEMPLATE_CATEGORY" val="diagram"/>
  <p:tag name="KSO_WM_TEMPLATE_INDEX" val="20185406"/>
  <p:tag name="KSO_WM_UNIT_TYPE" val="d"/>
  <p:tag name="KSO_WM_UNIT_INDEX" val="2"/>
  <p:tag name="KSO_WM_UNIT_ID" val="diagram20185406_2*d*2"/>
  <p:tag name="KSO_WM_UNIT_LAYERLEVEL" val="1"/>
  <p:tag name="KSO_WM_UNIT_VALUE" val="870*1450"/>
  <p:tag name="KSO_WM_UNIT_HIGHLIGHT" val="0"/>
  <p:tag name="KSO_WM_UNIT_COMPATIBLE" val="0"/>
  <p:tag name="KSO_WM_UNIT_CLEAR" val="0"/>
  <p:tag name="KSO_WM_BEAUTIFY_FLAG" val="#wm#"/>
  <p:tag name="KSO_WM_TAG_VERSION" val="1.0"/>
  <p:tag name="KSO_WM_UNIT_PICTURE_CLIP_FLAG" val="0"/>
  <p:tag name="KSO_WM_UNIT_SHADOW_SCHEMECOLOR_INDEX_BRIGHTNESS" val="0"/>
  <p:tag name="KSO_WM_UNIT_SHADOW_SCHEMECOLOR_INDEX" val="13"/>
</p:tagLst>
</file>

<file path=ppt/tags/tag831.xml><?xml version="1.0" encoding="utf-8"?>
<p:tagLst xmlns:p="http://schemas.openxmlformats.org/presentationml/2006/main">
  <p:tag name="KSO_WM_TAG_VERSION" val="1.0"/>
  <p:tag name="KSO_WM_BEAUTIFY_FLAG" val="#wm#"/>
  <p:tag name="KSO_WM_UNIT_TYPE" val="i"/>
  <p:tag name="KSO_WM_UNIT_ID" val="diagram20185406_2*i*2"/>
  <p:tag name="KSO_WM_TEMPLATE_CATEGORY" val="diagram"/>
  <p:tag name="KSO_WM_TEMPLATE_INDEX" val="20185406"/>
  <p:tag name="KSO_WM_UNIT_INDEX" val="2"/>
  <p:tag name="KSO_WM_UNIT_FILL_FORE_SCHEMECOLOR_INDEX_BRIGHTNESS" val="0"/>
  <p:tag name="KSO_WM_UNIT_FILL_FORE_SCHEMECOLOR_INDEX" val="6"/>
  <p:tag name="KSO_WM_UNIT_FILL_TYPE" val="1"/>
</p:tagLst>
</file>

<file path=ppt/tags/tag832.xml><?xml version="1.0" encoding="utf-8"?>
<p:tagLst xmlns:p="http://schemas.openxmlformats.org/presentationml/2006/main">
  <p:tag name="KSO_WM_TAG_VERSION" val="1.0"/>
  <p:tag name="KSO_WM_BEAUTIFY_FLAG" val="#wm#"/>
  <p:tag name="KSO_WM_UNIT_TYPE" val="i"/>
  <p:tag name="KSO_WM_UNIT_ID" val="diagram20185406_2*i*3"/>
  <p:tag name="KSO_WM_TEMPLATE_CATEGORY" val="diagram"/>
  <p:tag name="KSO_WM_TEMPLATE_INDEX" val="20185406"/>
  <p:tag name="KSO_WM_UNIT_INDEX" val="3"/>
  <p:tag name="KSO_WM_UNIT_FILL_FORE_SCHEMECOLOR_INDEX_BRIGHTNESS" val="0"/>
  <p:tag name="KSO_WM_UNIT_FILL_FORE_SCHEMECOLOR_INDEX" val="6"/>
  <p:tag name="KSO_WM_UNIT_FILL_TYPE" val="1"/>
</p:tagLst>
</file>

<file path=ppt/tags/tag833.xml><?xml version="1.0" encoding="utf-8"?>
<p:tagLst xmlns:p="http://schemas.openxmlformats.org/presentationml/2006/main">
  <p:tag name="KSO_WM_TEMPLATE_CATEGORY" val="diagram"/>
  <p:tag name="KSO_WM_TEMPLATE_INDEX" val="20185406"/>
  <p:tag name="KSO_WM_UNIT_TYPE" val="a"/>
  <p:tag name="KSO_WM_UNIT_INDEX" val="1"/>
  <p:tag name="KSO_WM_UNIT_ID" val="diagram20185406_2*a*1"/>
  <p:tag name="KSO_WM_UNIT_LAYERLEVEL" val="1"/>
  <p:tag name="KSO_WM_UNIT_VALUE" val="9"/>
  <p:tag name="KSO_WM_UNIT_ISCONTENTSTITLE" val="0"/>
  <p:tag name="KSO_WM_UNIT_HIGHLIGHT" val="0"/>
  <p:tag name="KSO_WM_UNIT_COMPATIBLE" val="0"/>
  <p:tag name="KSO_WM_UNIT_CLEAR" val="0"/>
  <p:tag name="KSO_WM_BEAUTIFY_FLAG" val="#wm#"/>
  <p:tag name="KSO_WM_TAG_VERSION" val="1.0"/>
  <p:tag name="KSO_WM_UNIT_PRESET_TEXT" val="LOREM IPSUM"/>
  <p:tag name="KSO_WM_UNIT_TEXT_FILL_FORE_SCHEMECOLOR_INDEX_BRIGHTNESS" val="0"/>
  <p:tag name="KSO_WM_UNIT_TEXT_FILL_FORE_SCHEMECOLOR_INDEX" val="13"/>
  <p:tag name="KSO_WM_UNIT_TEXT_FILL_TYPE" val="1"/>
</p:tagLst>
</file>

<file path=ppt/tags/tag834.xml><?xml version="1.0" encoding="utf-8"?>
<p:tagLst xmlns:p="http://schemas.openxmlformats.org/presentationml/2006/main">
  <p:tag name="KSO_WM_TEMPLATE_CATEGORY" val="diagram"/>
  <p:tag name="KSO_WM_TEMPLATE_INDEX" val="20185406"/>
  <p:tag name="KSO_WM_UNIT_TYPE" val="f"/>
  <p:tag name="KSO_WM_UNIT_INDEX" val="1"/>
  <p:tag name="KSO_WM_UNIT_ID" val="diagram20185406_2*f*1"/>
  <p:tag name="KSO_WM_UNIT_LAYERLEVEL" val="1"/>
  <p:tag name="KSO_WM_UNIT_VALUE" val="234"/>
  <p:tag name="KSO_WM_UNIT_HIGHLIGHT" val="0"/>
  <p:tag name="KSO_WM_UNIT_COMPATIBLE" val="0"/>
  <p:tag name="KSO_WM_UNIT_CLEAR" val="0"/>
  <p:tag name="KSO_WM_BEAUTIFY_FLAG" val="#wm#"/>
  <p:tag name="KSO_WM_TAG_VERSION" val="1.0"/>
  <p:tag name="KSO_WM_UNIT_PRESET_TEXT" val="Lorem ipsum dolor sit amet, consectetur adipisicing elit.Lorem ipsum dolor sit amet, consectetur adipisicing elit.Lorem ipsum dolor sit amet, consectetur adipisicing elit.Lorem ipsum dolor sit amet, consectetur adipisicing elit.Lorem ipsum dolor sit amet Lorem ipsum dolor sit amet, consectetur adipisicing elit.Lorem ipsum dolor sit amet, consectetur adipisicing elit.Lorem ipsum dolor sit amet, consectetur adipisicing elit.Lorem ipsum dolor sit amet, consectetur adipisicing elit.Lorem ipsum dolor sit amet"/>
  <p:tag name="KSO_WM_UNIT_TEXT_FILL_FORE_SCHEMECOLOR_INDEX_BRIGHTNESS" val="0.5"/>
  <p:tag name="KSO_WM_UNIT_TEXT_FILL_FORE_SCHEMECOLOR_INDEX" val="13"/>
  <p:tag name="KSO_WM_UNIT_TEXT_FILL_TYPE" val="1"/>
</p:tagLst>
</file>

<file path=ppt/tags/tag835.xml><?xml version="1.0" encoding="utf-8"?>
<p:tagLst xmlns:p="http://schemas.openxmlformats.org/presentationml/2006/main">
  <p:tag name="KSO_WM_TEMPLATE_INDEX" val="20185406"/>
  <p:tag name="KSO_WM_TAG_VERSION" val="1.0"/>
  <p:tag name="KSO_WM_SLIDE_INDEX" val="2"/>
  <p:tag name="KSO_WM_SLIDE_ITEM_CNT" val="4"/>
  <p:tag name="KSO_WM_SLIDE_LAYOUT" val="a_f_d"/>
  <p:tag name="KSO_WM_SLIDE_LAYOUT_CNT" val="1_1_2"/>
  <p:tag name="KSO_WM_SLIDE_TYPE" val="text"/>
  <p:tag name="KSO_WM_BEAUTIFY_FLAG" val="#wm#"/>
  <p:tag name="KSO_WM_SLIDE_POSITION" val="100*1"/>
  <p:tag name="KSO_WM_SLIDE_SIZE" val="730*511"/>
  <p:tag name="KSO_WM_SLIDE_SUBTYPE" val="picTxt"/>
  <p:tag name="KSO_WM_TEMPLATE_CATEGORY" val="diagram"/>
  <p:tag name="KSO_WM_SLIDE_ID" val="diagram20185406_2"/>
</p:tagLst>
</file>

<file path=ppt/tags/tag8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169783_2*m_i*1_1"/>
  <p:tag name="KSO_WM_TEMPLATE_CATEGORY" val="diagram"/>
  <p:tag name="KSO_WM_TEMPLATE_INDEX" val="20169783"/>
  <p:tag name="KSO_WM_UNIT_LAYERLEVEL" val="1_1"/>
  <p:tag name="KSO_WM_TAG_VERSION" val="1.0"/>
  <p:tag name="KSO_WM_BEAUTIFY_FLAG" val="#wm#"/>
  <p:tag name="KSO_WM_UNIT_FILL_FORE_SCHEMECOLOR_INDEX" val="13"/>
  <p:tag name="KSO_WM_UNIT_FILL_TYPE" val="1"/>
  <p:tag name="KSO_WM_UNIT_LINE_FORE_SCHEMECOLOR_INDEX" val="14"/>
  <p:tag name="KSO_WM_UNIT_LINE_FILL_TYPE" val="2"/>
  <p:tag name="KSO_WM_UNIT_USESOURCEFORMAT_APPLY" val="1"/>
  <p:tag name="KSO_WM_UNIT_DIAGRAM_SCHEMECOLOR_ID" val="0"/>
</p:tagLst>
</file>

<file path=ppt/tags/tag8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69783_2*m_h_i*1_1_1"/>
  <p:tag name="KSO_WM_TEMPLATE_CATEGORY" val="diagram"/>
  <p:tag name="KSO_WM_TEMPLATE_INDEX" val="20169783"/>
  <p:tag name="KSO_WM_UNIT_LAYERLEVEL" val="1_1_1"/>
  <p:tag name="KSO_WM_TAG_VERSION" val="1.0"/>
  <p:tag name="KSO_WM_BEAUTIFY_FLAG" val="#wm#"/>
  <p:tag name="KSO_WM_UNIT_FILL_FORE_SCHEMECOLOR_INDEX" val="13"/>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0"/>
</p:tagLst>
</file>

<file path=ppt/tags/tag8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69783_2*m_h_i*1_2_1"/>
  <p:tag name="KSO_WM_TEMPLATE_CATEGORY" val="diagram"/>
  <p:tag name="KSO_WM_TEMPLATE_INDEX" val="20169783"/>
  <p:tag name="KSO_WM_UNIT_LAYERLEVEL" val="1_1_1"/>
  <p:tag name="KSO_WM_TAG_VERSION" val="1.0"/>
  <p:tag name="KSO_WM_BEAUTIFY_FLAG" val="#wm#"/>
  <p:tag name="KSO_WM_UNIT_FILL_FORE_SCHEMECOLOR_INDEX" val="13"/>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0"/>
</p:tagLst>
</file>

<file path=ppt/tags/tag83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69783_2*m_h_f*1_1_1"/>
  <p:tag name="KSO_WM_TEMPLATE_CATEGORY" val="diagram"/>
  <p:tag name="KSO_WM_TEMPLATE_INDEX" val="20169783"/>
  <p:tag name="KSO_WM_UNIT_LAYERLEVEL" val="1_1_1"/>
  <p:tag name="KSO_WM_TAG_VERSION" val="1.0"/>
  <p:tag name="KSO_WM_BEAUTIFY_FLAG" val="#wm#"/>
  <p:tag name="KSO_WM_UNIT_PRESET_TEXT" val="点击此处添加正文，文字是您思想的提炼，为了演示发布的良好效果，请您尽可能提炼思想的精髓，然后简单的阐述您的观点。"/>
  <p:tag name="KSO_WM_UNIT_TEXT_FILL_FORE_SCHEMECOLOR_INDEX" val="13"/>
  <p:tag name="KSO_WM_UNIT_TEXT_FILL_TYPE" val="1"/>
  <p:tag name="KSO_WM_UNIT_USESOURCEFORMAT_APPLY" val="1"/>
  <p:tag name="KSO_WM_UNIT_DIAGRAM_SCHEMECOLOR_ID" val="0"/>
</p:tagLst>
</file>

<file path=ppt/tags/tag84.xml><?xml version="1.0" encoding="utf-8"?>
<p:tagLst xmlns:p="http://schemas.openxmlformats.org/presentationml/2006/main">
  <p:tag name="KSO_WM_SLIDE_ID" val="diagram20198865_1"/>
  <p:tag name="KSO_WM_TEMPLATE_SUBCATEGORY" val="0"/>
  <p:tag name="KSO_WM_SLIDE_ITEM_CNT" val="0"/>
  <p:tag name="KSO_WM_SLIDE_INDEX" val="1"/>
  <p:tag name="KSO_WM_TAG_VERSION" val="1.0"/>
  <p:tag name="KSO_WM_BEAUTIFY_FLAG" val="#wm#"/>
  <p:tag name="KSO_WM_TEMPLATE_CATEGORY" val="diagram"/>
  <p:tag name="KSO_WM_TEMPLATE_INDEX" val="20198865"/>
  <p:tag name="KSO_WM_SLIDE_LAYOUT" val="a_d_f"/>
  <p:tag name="KSO_WM_SLIDE_LAYOUT_CNT" val="1_1_1"/>
  <p:tag name="KSO_WM_SLIDE_TYPE" val="text"/>
  <p:tag name="KSO_WM_SLIDE_SUBTYPE" val="picTxt"/>
  <p:tag name="KSO_WM_SLIDE_SIZE" val="803*499"/>
  <p:tag name="KSO_WM_SLIDE_POSITION" val="78*0"/>
</p:tagLst>
</file>

<file path=ppt/tags/tag84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69783_2*m_h_f*1_2_1"/>
  <p:tag name="KSO_WM_TEMPLATE_CATEGORY" val="diagram"/>
  <p:tag name="KSO_WM_TEMPLATE_INDEX" val="20169783"/>
  <p:tag name="KSO_WM_UNIT_LAYERLEVEL" val="1_1_1"/>
  <p:tag name="KSO_WM_TAG_VERSION" val="1.0"/>
  <p:tag name="KSO_WM_BEAUTIFY_FLAG" val="#wm#"/>
  <p:tag name="KSO_WM_UNIT_PRESET_TEXT" val="点击此处添加正文，文字是您思想的提炼，为了演示发布的良好效果，请您尽可能提炼思想的精髓，然后简单的阐述您的观点。"/>
  <p:tag name="KSO_WM_UNIT_TEXT_FILL_FORE_SCHEMECOLOR_INDEX" val="13"/>
  <p:tag name="KSO_WM_UNIT_TEXT_FILL_TYPE" val="1"/>
  <p:tag name="KSO_WM_UNIT_USESOURCEFORMAT_APPLY" val="1"/>
  <p:tag name="KSO_WM_UNIT_DIAGRAM_SCHEMECOLOR_ID" val="0"/>
</p:tagLst>
</file>

<file path=ppt/tags/tag8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69783_2*m_h_i*1_1_2"/>
  <p:tag name="KSO_WM_TEMPLATE_CATEGORY" val="diagram"/>
  <p:tag name="KSO_WM_TEMPLATE_INDEX" val="2016978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8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69783_2*m_h_i*1_1_3"/>
  <p:tag name="KSO_WM_TEMPLATE_CATEGORY" val="diagram"/>
  <p:tag name="KSO_WM_TEMPLATE_INDEX" val="2016978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84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69783_2*m_h_a*1_1_1"/>
  <p:tag name="KSO_WM_TEMPLATE_CATEGORY" val="diagram"/>
  <p:tag name="KSO_WM_TEMPLATE_INDEX" val="20169783"/>
  <p:tag name="KSO_WM_UNIT_LAYERLEVEL" val="1_1_1"/>
  <p:tag name="KSO_WM_TAG_VERSION" val="1.0"/>
  <p:tag name="KSO_WM_BEAUTIFY_FLAG" val="#wm#"/>
  <p:tag name="KSO_WM_UNIT_PRESET_TEXT" val="点击添加标题"/>
  <p:tag name="KSO_WM_UNIT_TEXT_FILL_FORE_SCHEMECOLOR_INDEX" val="13"/>
  <p:tag name="KSO_WM_UNIT_TEXT_FILL_TYPE" val="1"/>
  <p:tag name="KSO_WM_UNIT_USESOURCEFORMAT_APPLY" val="1"/>
  <p:tag name="KSO_WM_UNIT_DIAGRAM_SCHEMECOLOR_ID" val="0"/>
</p:tagLst>
</file>

<file path=ppt/tags/tag8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69783_2*m_h_i*1_2_2"/>
  <p:tag name="KSO_WM_TEMPLATE_CATEGORY" val="diagram"/>
  <p:tag name="KSO_WM_TEMPLATE_INDEX" val="2016978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8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69783_2*m_h_i*1_2_3"/>
  <p:tag name="KSO_WM_TEMPLATE_CATEGORY" val="diagram"/>
  <p:tag name="KSO_WM_TEMPLATE_INDEX" val="2016978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84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69783_2*m_h_a*1_2_1"/>
  <p:tag name="KSO_WM_TEMPLATE_CATEGORY" val="diagram"/>
  <p:tag name="KSO_WM_TEMPLATE_INDEX" val="20169783"/>
  <p:tag name="KSO_WM_UNIT_LAYERLEVEL" val="1_1_1"/>
  <p:tag name="KSO_WM_TAG_VERSION" val="1.0"/>
  <p:tag name="KSO_WM_BEAUTIFY_FLAG" val="#wm#"/>
  <p:tag name="KSO_WM_UNIT_PRESET_TEXT" val="点击添加标题"/>
  <p:tag name="KSO_WM_UNIT_TEXT_FILL_FORE_SCHEMECOLOR_INDEX" val="13"/>
  <p:tag name="KSO_WM_UNIT_TEXT_FILL_TYPE" val="1"/>
  <p:tag name="KSO_WM_UNIT_USESOURCEFORMAT_APPLY" val="1"/>
  <p:tag name="KSO_WM_UNIT_DIAGRAM_SCHEMECOLOR_ID" val="0"/>
</p:tagLst>
</file>

<file path=ppt/tags/tag8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69783_2*m_h_i*1_3_1"/>
  <p:tag name="KSO_WM_TEMPLATE_CATEGORY" val="diagram"/>
  <p:tag name="KSO_WM_TEMPLATE_INDEX" val="20169783"/>
  <p:tag name="KSO_WM_UNIT_LAYERLEVEL" val="1_1_1"/>
  <p:tag name="KSO_WM_TAG_VERSION" val="1.0"/>
  <p:tag name="KSO_WM_BEAUTIFY_FLAG" val="#wm#"/>
  <p:tag name="KSO_WM_UNIT_FILL_FORE_SCHEMECOLOR_INDEX" val="13"/>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0"/>
</p:tagLst>
</file>

<file path=ppt/tags/tag84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69783_2*m_h_f*1_3_1"/>
  <p:tag name="KSO_WM_TEMPLATE_CATEGORY" val="diagram"/>
  <p:tag name="KSO_WM_TEMPLATE_INDEX" val="20169783"/>
  <p:tag name="KSO_WM_UNIT_LAYERLEVEL" val="1_1_1"/>
  <p:tag name="KSO_WM_TAG_VERSION" val="1.0"/>
  <p:tag name="KSO_WM_BEAUTIFY_FLAG" val="#wm#"/>
  <p:tag name="KSO_WM_UNIT_PRESET_TEXT" val="点击此处添加正文，文字是您思想的提炼，为了演示发布的良好效果，请您尽可能提炼思想的精髓，然后简单的阐述您的观点。"/>
  <p:tag name="KSO_WM_UNIT_TEXT_FILL_FORE_SCHEMECOLOR_INDEX" val="13"/>
  <p:tag name="KSO_WM_UNIT_TEXT_FILL_TYPE" val="1"/>
  <p:tag name="KSO_WM_UNIT_USESOURCEFORMAT_APPLY" val="1"/>
  <p:tag name="KSO_WM_UNIT_DIAGRAM_SCHEMECOLOR_ID" val="0"/>
</p:tagLst>
</file>

<file path=ppt/tags/tag8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69783_2*m_h_i*1_3_2"/>
  <p:tag name="KSO_WM_TEMPLATE_CATEGORY" val="diagram"/>
  <p:tag name="KSO_WM_TEMPLATE_INDEX" val="2016978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8662_1*i*9"/>
  <p:tag name="KSO_WM_TEMPLATE_CATEGORY" val="diagram"/>
  <p:tag name="KSO_WM_TEMPLATE_INDEX" val="20198662"/>
  <p:tag name="KSO_WM_UNIT_LAYERLEVEL" val="1"/>
  <p:tag name="KSO_WM_TAG_VERSION" val="1.0"/>
  <p:tag name="KSO_WM_BEAUTIFY_FLAG" val="#wm#"/>
  <p:tag name="KSO_WM_UNIT_FILL_FORE_SCHEMECOLOR_INDEX_BRIGHTNESS" val="0.4"/>
  <p:tag name="KSO_WM_UNIT_FILL_FORE_SCHEMECOLOR_INDEX" val="5"/>
  <p:tag name="KSO_WM_UNIT_FILL_BACK_SCHEMECOLOR_INDEX_BRIGHTNESS" val="0"/>
  <p:tag name="KSO_WM_UNIT_FILL_BACK_SCHEMECOLOR_INDEX" val="14"/>
  <p:tag name="KSO_WM_UNIT_FILL_TYPE" val="2"/>
  <p:tag name="KSO_WM_UNIT_TEXT_FILL_FORE_SCHEMECOLOR_INDEX_BRIGHTNESS" val="0"/>
  <p:tag name="KSO_WM_UNIT_TEXT_FILL_FORE_SCHEMECOLOR_INDEX" val="2"/>
  <p:tag name="KSO_WM_UNIT_TEXT_FILL_TYPE" val="1"/>
</p:tagLst>
</file>

<file path=ppt/tags/tag8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69783_2*m_h_i*1_3_3"/>
  <p:tag name="KSO_WM_TEMPLATE_CATEGORY" val="diagram"/>
  <p:tag name="KSO_WM_TEMPLATE_INDEX" val="2016978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85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69783_2*m_h_a*1_3_1"/>
  <p:tag name="KSO_WM_TEMPLATE_CATEGORY" val="diagram"/>
  <p:tag name="KSO_WM_TEMPLATE_INDEX" val="20169783"/>
  <p:tag name="KSO_WM_UNIT_LAYERLEVEL" val="1_1_1"/>
  <p:tag name="KSO_WM_TAG_VERSION" val="1.0"/>
  <p:tag name="KSO_WM_BEAUTIFY_FLAG" val="#wm#"/>
  <p:tag name="KSO_WM_UNIT_PRESET_TEXT" val="点击添加标题"/>
  <p:tag name="KSO_WM_UNIT_TEXT_FILL_FORE_SCHEMECOLOR_INDEX" val="13"/>
  <p:tag name="KSO_WM_UNIT_TEXT_FILL_TYPE" val="1"/>
  <p:tag name="KSO_WM_UNIT_USESOURCEFORMAT_APPLY" val="1"/>
  <p:tag name="KSO_WM_UNIT_DIAGRAM_SCHEMECOLOR_ID" val="0"/>
</p:tagLst>
</file>

<file path=ppt/tags/tag852.xml><?xml version="1.0" encoding="utf-8"?>
<p:tagLst xmlns:p="http://schemas.openxmlformats.org/presentationml/2006/main">
  <p:tag name="KSO_WM_BEAUTIFY_FLAG" val="#wm#"/>
  <p:tag name="KSO_WM_TEMPLATE_CATEGORY" val="diagram"/>
  <p:tag name="KSO_WM_TEMPLATE_INDEX" val="20169783"/>
  <p:tag name="KSO_WM_SLIDE_ID" val="diagram20169783_2"/>
  <p:tag name="KSO_WM_SLIDE_INDEX" val="2"/>
  <p:tag name="KSO_WM_SLIDE_ITEM_CNT" val="3"/>
  <p:tag name="KSO_WM_SLIDE_LAYOUT" val="a_m"/>
  <p:tag name="KSO_WM_SLIDE_LAYOUT_CNT" val="1_1"/>
  <p:tag name="KSO_WM_SLIDE_TYPE" val="text"/>
  <p:tag name="KSO_WM_SLIDE_POSITION" val="60.5*171.241"/>
  <p:tag name="KSO_WM_SLIDE_SIZE" val="825.362*290.054"/>
  <p:tag name="KSO_WM_DIAGRAM_GROUP_CODE" val="m1-1"/>
  <p:tag name="KSO_WM_TAG_VERSION" val="1.0"/>
  <p:tag name="KSO_WM_TEMPLATE_SUBCATEGORY" val="0"/>
  <p:tag name="KSO_WM_TEMPLATE_MASTER_TYPE" val="0"/>
  <p:tag name="KSO_WM_TEMPLATE_COLOR_TYPE" val="1"/>
  <p:tag name="KSO_WM_SLIDE_SUBTYPE" val="diag"/>
  <p:tag name="KSO_WM_SLIDE_DIAGTYPE" val="m"/>
</p:tagLst>
</file>

<file path=ppt/tags/tag853.xml><?xml version="1.0" encoding="utf-8"?>
<p:tagLst xmlns:p="http://schemas.openxmlformats.org/presentationml/2006/main">
  <p:tag name="KSO_WM_UNIT_VALUE" val="1227*1692"/>
  <p:tag name="KSO_WM_UNIT_HIGHLIGHT" val="0"/>
  <p:tag name="KSO_WM_UNIT_COMPATIBLE" val="1"/>
  <p:tag name="KSO_WM_UNIT_DIAGRAM_ISNUMVISUAL" val="0"/>
  <p:tag name="KSO_WM_UNIT_DIAGRAM_ISREFERUNIT" val="0"/>
  <p:tag name="KSO_WM_UNIT_TYPE" val="d"/>
  <p:tag name="KSO_WM_UNIT_INDEX" val="1"/>
  <p:tag name="KSO_WM_UNIT_ID" val="diagram20207568_1*d*1"/>
  <p:tag name="KSO_WM_TEMPLATE_CATEGORY" val="diagram"/>
  <p:tag name="KSO_WM_TEMPLATE_INDEX" val="20207568"/>
  <p:tag name="KSO_WM_UNIT_LAYERLEVEL" val="1"/>
  <p:tag name="KSO_WM_TAG_VERSION" val="1.0"/>
  <p:tag name="KSO_WM_BEAUTIFY_FLAG" val="#wm#"/>
  <p:tag name="KSO_WM_CHIP_GROUPID" val="5e7310da9a230a26b9e88a19"/>
  <p:tag name="KSO_WM_CHIP_XID" val="5e7310da9a230a26b9e88a1a"/>
  <p:tag name="KSO_WM_UNIT_DEC_AREA_ID" val="70ee262814724efb8540711c5a829ac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db7efb76a4cc40b496a98437f9f4656e"/>
  <p:tag name="KSO_WM_TEMPLATE_ASSEMBLE_XID" val="60656e624054ed1e2fb7f78f"/>
  <p:tag name="KSO_WM_TEMPLATE_ASSEMBLE_GROUPID" val="60656e624054ed1e2fb7f78f"/>
</p:tagLst>
</file>

<file path=ppt/tags/tag8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7568_1*i*1"/>
  <p:tag name="KSO_WM_TEMPLATE_CATEGORY" val="diagram"/>
  <p:tag name="KSO_WM_TEMPLATE_INDEX" val="20207568"/>
  <p:tag name="KSO_WM_UNIT_LAYERLEVEL" val="1"/>
  <p:tag name="KSO_WM_TAG_VERSION" val="1.0"/>
  <p:tag name="KSO_WM_BEAUTIFY_FLAG" val="#wm#"/>
  <p:tag name="KSO_WM_UNIT_BLOCK" val="0"/>
  <p:tag name="KSO_WM_UNIT_SM_LIMIT_TYPE" val="2"/>
  <p:tag name="KSO_WM_UNIT_DEC_AREA_ID" val="5258a073a6a74e08a9432da0f5f79d3e"/>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CHIP_GROUPID" val="5ed746adafe44fab1839bd4f"/>
  <p:tag name="KSO_WM_CHIP_XID" val="5ed4c49734f4fab75e3461db"/>
  <p:tag name="KSO_WM_TEMPLATE_ASSEMBLE_XID" val="60656e624054ed1e2fb7f78f"/>
  <p:tag name="KSO_WM_TEMPLATE_ASSEMBLE_GROUPID" val="60656e624054ed1e2fb7f78f"/>
</p:tagLst>
</file>

<file path=ppt/tags/tag8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7568_1*i*2"/>
  <p:tag name="KSO_WM_TEMPLATE_CATEGORY" val="diagram"/>
  <p:tag name="KSO_WM_TEMPLATE_INDEX" val="20207568"/>
  <p:tag name="KSO_WM_UNIT_LAYERLEVEL" val="1"/>
  <p:tag name="KSO_WM_TAG_VERSION" val="1.0"/>
  <p:tag name="KSO_WM_BEAUTIFY_FLAG" val="#wm#"/>
  <p:tag name="KSO_WM_UNIT_SM_LIMIT_TYPE" val="2"/>
  <p:tag name="KSO_WM_CHIP_GROUPID" val="5ed746adafe44fab1839bd4f"/>
  <p:tag name="KSO_WM_CHIP_XID" val="5ed4c49734f4fab75e3461db"/>
  <p:tag name="KSO_WM_UNIT_LINE_FORE_SCHEMECOLOR_INDEX_BRIGHTNESS" val="0"/>
  <p:tag name="KSO_WM_UNIT_LINE_FORE_SCHEMECOLOR_INDEX" val="16"/>
  <p:tag name="KSO_WM_UNIT_LINE_FILL_TYPE" val="2"/>
  <p:tag name="KSO_WM_TEMPLATE_ASSEMBLE_XID" val="60656e624054ed1e2fb7f78f"/>
  <p:tag name="KSO_WM_TEMPLATE_ASSEMBLE_GROUPID" val="60656e624054ed1e2fb7f78f"/>
</p:tagLst>
</file>

<file path=ppt/tags/tag8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7568_1*i*3"/>
  <p:tag name="KSO_WM_TEMPLATE_CATEGORY" val="diagram"/>
  <p:tag name="KSO_WM_TEMPLATE_INDEX" val="20207568"/>
  <p:tag name="KSO_WM_UNIT_LAYERLEVEL" val="1"/>
  <p:tag name="KSO_WM_TAG_VERSION" val="1.0"/>
  <p:tag name="KSO_WM_BEAUTIFY_FLAG" val="#wm#"/>
  <p:tag name="KSO_WM_UNIT_SM_LIMIT_TYPE" val="2"/>
  <p:tag name="KSO_WM_CHIP_GROUPID" val="5ed746adafe44fab1839bd4f"/>
  <p:tag name="KSO_WM_CHIP_XID" val="5ed4c49734f4fab75e3461db"/>
  <p:tag name="KSO_WM_UNIT_LINE_FORE_SCHEMECOLOR_INDEX_BRIGHTNESS" val="0"/>
  <p:tag name="KSO_WM_UNIT_LINE_FORE_SCHEMECOLOR_INDEX" val="16"/>
  <p:tag name="KSO_WM_UNIT_LINE_FILL_TYPE" val="2"/>
  <p:tag name="KSO_WM_TEMPLATE_ASSEMBLE_XID" val="60656e624054ed1e2fb7f78f"/>
  <p:tag name="KSO_WM_TEMPLATE_ASSEMBLE_GROUPID" val="60656e624054ed1e2fb7f78f"/>
</p:tagLst>
</file>

<file path=ppt/tags/tag8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7568_1*i*4"/>
  <p:tag name="KSO_WM_TEMPLATE_CATEGORY" val="diagram"/>
  <p:tag name="KSO_WM_TEMPLATE_INDEX" val="20207568"/>
  <p:tag name="KSO_WM_UNIT_LAYERLEVEL" val="1"/>
  <p:tag name="KSO_WM_TAG_VERSION" val="1.0"/>
  <p:tag name="KSO_WM_BEAUTIFY_FLAG" val="#wm#"/>
  <p:tag name="KSO_WM_UNIT_SM_LIMIT_TYPE" val="2"/>
  <p:tag name="KSO_WM_CHIP_GROUPID" val="5ed746adafe44fab1839bd4f"/>
  <p:tag name="KSO_WM_CHIP_XID" val="5ed4c49734f4fab75e3461db"/>
  <p:tag name="KSO_WM_UNIT_LINE_FORE_SCHEMECOLOR_INDEX_BRIGHTNESS" val="0"/>
  <p:tag name="KSO_WM_UNIT_LINE_FORE_SCHEMECOLOR_INDEX" val="16"/>
  <p:tag name="KSO_WM_UNIT_LINE_FILL_TYPE" val="2"/>
  <p:tag name="KSO_WM_TEMPLATE_ASSEMBLE_XID" val="60656e624054ed1e2fb7f78f"/>
  <p:tag name="KSO_WM_TEMPLATE_ASSEMBLE_GROUPID" val="60656e624054ed1e2fb7f78f"/>
</p:tagLst>
</file>

<file path=ppt/tags/tag8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7568_1*i*5"/>
  <p:tag name="KSO_WM_TEMPLATE_CATEGORY" val="diagram"/>
  <p:tag name="KSO_WM_TEMPLATE_INDEX" val="20207568"/>
  <p:tag name="KSO_WM_UNIT_LAYERLEVEL" val="1"/>
  <p:tag name="KSO_WM_TAG_VERSION" val="1.0"/>
  <p:tag name="KSO_WM_BEAUTIFY_FLAG" val="#wm#"/>
  <p:tag name="KSO_WM_UNIT_SM_LIMIT_TYPE" val="2"/>
  <p:tag name="KSO_WM_CHIP_GROUPID" val="5ed746adafe44fab1839bd4f"/>
  <p:tag name="KSO_WM_CHIP_XID" val="5ed4c49734f4fab75e3461db"/>
  <p:tag name="KSO_WM_UNIT_LINE_FORE_SCHEMECOLOR_INDEX_BRIGHTNESS" val="0"/>
  <p:tag name="KSO_WM_UNIT_LINE_FORE_SCHEMECOLOR_INDEX" val="16"/>
  <p:tag name="KSO_WM_UNIT_LINE_FILL_TYPE" val="2"/>
  <p:tag name="KSO_WM_TEMPLATE_ASSEMBLE_XID" val="60656e624054ed1e2fb7f78f"/>
  <p:tag name="KSO_WM_TEMPLATE_ASSEMBLE_GROUPID" val="60656e624054ed1e2fb7f78f"/>
</p:tagLst>
</file>

<file path=ppt/tags/tag859.xml><?xml version="1.0" encoding="utf-8"?>
<p:tagLst xmlns:p="http://schemas.openxmlformats.org/presentationml/2006/main">
  <p:tag name="KSO_WM_BEAUTIFY_FLAG" val="#wm#"/>
  <p:tag name="KSO_WM_TAG_VERSION" val="1.0"/>
  <p:tag name="KSO_WM_UNIT_LAYERLEVEL" val="1"/>
  <p:tag name="KSO_WM_TEMPLATE_INDEX" val="20207568"/>
  <p:tag name="KSO_WM_TEMPLATE_CATEGORY" val="diagram"/>
  <p:tag name="KSO_WM_UNIT_ID" val="diagram20207568_1*i*6"/>
  <p:tag name="KSO_WM_UNIT_INDEX" val="6"/>
  <p:tag name="KSO_WM_UNIT_TYPE" val="i"/>
  <p:tag name="KSO_WM_UNIT_DIAGRAM_ISREFERUNIT" val="0"/>
  <p:tag name="KSO_WM_UNIT_DIAGRAM_ISNUMVISUAL" val="0"/>
  <p:tag name="KSO_WM_UNIT_COMPATIBLE" val="0"/>
  <p:tag name="KSO_WM_UNIT_HIGHLIGHT" val="0"/>
  <p:tag name="KSO_WM_UNIT_BLOCK" val="0"/>
  <p:tag name="KSO_WM_UNIT_SM_LIMIT_TYPE" val="2"/>
  <p:tag name="KSO_WM_UNIT_DECORATE_INFO" val="{&quot;ReferentInfo&quot;:{&quot;Id&quot;:&quot;slide&quot;,&quot;X&quot;:{&quot;Pos&quot;:1},&quot;Y&quot;:{&quot;Pos&quot;:1}},&quot;DecorateInfoX&quot;:{&quot;Pos&quot;:2,&quot;IsAbs&quot;:false},&quot;DecorateInfoY&quot;:{&quot;Pos&quot;:1,&quot;IsAbs&quot;:false},&quot;DecorateInfoW&quot;:{&quot;IsAbs&quot;:false},&quot;DecorateInfoH&quot;:{&quot;IsAbs&quot;:false},&quot;whChangeMode&quot;:1}"/>
  <p:tag name="KSO_WM_UNIT_BK_DARK_LIGHT" val="2"/>
  <p:tag name="KSO_WM_UNIT_DEC_AREA_ID" val="1d09621b02184e528886ba17c52b391d"/>
  <p:tag name="KSO_WM_CHIP_GROUPID" val="5ed746adafe44fab1839bd4f"/>
  <p:tag name="KSO_WM_CHIP_XID" val="5ed4c49734f4fab75e3461db"/>
  <p:tag name="KSO_WM_UNIT_FILL_FORE_SCHEMECOLOR_INDEX_BRIGHTNESS" val="0.25"/>
  <p:tag name="KSO_WM_UNIT_FILL_FORE_SCHEMECOLOR_INDEX" val="13"/>
  <p:tag name="KSO_WM_UNIT_FILL_TYPE" val="1"/>
  <p:tag name="KSO_WM_UNIT_TEXT_FILL_FORE_SCHEMECOLOR_INDEX_BRIGHTNESS" val="0"/>
  <p:tag name="KSO_WM_UNIT_TEXT_FILL_FORE_SCHEMECOLOR_INDEX" val="2"/>
  <p:tag name="KSO_WM_UNIT_TEXT_FILL_TYPE" val="1"/>
  <p:tag name="KSO_WM_UNIT_VALUE" val="330"/>
  <p:tag name="KSO_WM_TEMPLATE_ASSEMBLE_XID" val="60656e624054ed1e2fb7f78f"/>
  <p:tag name="KSO_WM_TEMPLATE_ASSEMBLE_GROUPID" val="60656e624054ed1e2fb7f78f"/>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8662_1*i*7"/>
  <p:tag name="KSO_WM_TEMPLATE_CATEGORY" val="diagram"/>
  <p:tag name="KSO_WM_TEMPLATE_INDEX" val="20198662"/>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
  <p:tag name="KSO_WM_UNIT_SHADOW_SCHEMECOLOR_INDEX" val="13"/>
  <p:tag name="KSO_WM_UNIT_TEXT_FILL_FORE_SCHEMECOLOR_INDEX_BRIGHTNESS" val="0"/>
  <p:tag name="KSO_WM_UNIT_TEXT_FILL_FORE_SCHEMECOLOR_INDEX" val="2"/>
  <p:tag name="KSO_WM_UNIT_TEXT_FILL_TYPE" val="1"/>
</p:tagLst>
</file>

<file path=ppt/tags/tag860.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diagram20207568_1*a*1"/>
  <p:tag name="KSO_WM_TEMPLATE_CATEGORY" val="diagram"/>
  <p:tag name="KSO_WM_TEMPLATE_INDEX" val="2020756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0739d2435a94bfb9fa3e08de09fab6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80eddc5678f24ad6839c74bc1c037ca7"/>
  <p:tag name="KSO_WM_UNIT_SUPPORT_BIG_FONT" val="1"/>
  <p:tag name="KSO_WM_UNIT_TEXT_FILL_FORE_SCHEMECOLOR_INDEX_BRIGHTNESS" val="0"/>
  <p:tag name="KSO_WM_UNIT_TEXT_FILL_FORE_SCHEMECOLOR_INDEX" val="13"/>
  <p:tag name="KSO_WM_UNIT_TEXT_FILL_TYPE" val="1"/>
  <p:tag name="KSO_WM_TEMPLATE_ASSEMBLE_XID" val="60656e624054ed1e2fb7f78f"/>
  <p:tag name="KSO_WM_TEMPLATE_ASSEMBLE_GROUPID" val="60656e624054ed1e2fb7f78f"/>
</p:tagLst>
</file>

<file path=ppt/tags/tag861.xml><?xml version="1.0" encoding="utf-8"?>
<p:tagLst xmlns:p="http://schemas.openxmlformats.org/presentationml/2006/main">
  <p:tag name="KSO_WM_UNIT_TEXT_SUBTYPE" val="a"/>
  <p:tag name="KSO_WM_UNIT_SUBTYPE" val="a"/>
  <p:tag name="KSO_WM_UNIT_PRESET_TEXT" val="单击此处添加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568_1*f*1"/>
  <p:tag name="KSO_WM_TEMPLATE_CATEGORY" val="diagram"/>
  <p:tag name="KSO_WM_TEMPLATE_INDEX" val="20207568"/>
  <p:tag name="KSO_WM_UNIT_LAYERLEVEL" val="1"/>
  <p:tag name="KSO_WM_TAG_VERSION" val="1.0"/>
  <p:tag name="KSO_WM_BEAUTIFY_FLAG" val="#wm#"/>
  <p:tag name="KSO_WM_UNIT_DEFAULT_FONT" val="14;20;2"/>
  <p:tag name="KSO_WM_UNIT_BLOCK" val="0"/>
  <p:tag name="KSO_WM_UNIT_VALUE" val="48"/>
  <p:tag name="KSO_WM_UNIT_SHOW_EDIT_AREA_INDICATION" val="1"/>
  <p:tag name="KSO_WM_CHIP_GROUPID" val="5e6b05596848fb12bee65ac8"/>
  <p:tag name="KSO_WM_CHIP_XID" val="5e6b05596848fb12bee65aca"/>
  <p:tag name="KSO_WM_UNIT_DEC_AREA_ID" val="565f75278ce94261b29b2eb39ac3e44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9b4a8207908d4acd84e8c24206c81526"/>
  <p:tag name="KSO_WM_UNIT_SUPPORT_BIG_FONT" val="1"/>
  <p:tag name="KSO_WM_UNIT_TEXT_FILL_FORE_SCHEMECOLOR_INDEX_BRIGHTNESS" val="0.25"/>
  <p:tag name="KSO_WM_UNIT_TEXT_FILL_FORE_SCHEMECOLOR_INDEX" val="13"/>
  <p:tag name="KSO_WM_UNIT_TEXT_FILL_TYPE" val="1"/>
  <p:tag name="KSO_WM_TEMPLATE_ASSEMBLE_XID" val="60656e624054ed1e2fb7f78f"/>
  <p:tag name="KSO_WM_TEMPLATE_ASSEMBLE_GROUPID" val="60656e624054ed1e2fb7f78f"/>
</p:tagLst>
</file>

<file path=ppt/tags/tag8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7568_1*i*7"/>
  <p:tag name="KSO_WM_TEMPLATE_CATEGORY" val="diagram"/>
  <p:tag name="KSO_WM_TEMPLATE_INDEX" val="20207568"/>
  <p:tag name="KSO_WM_UNIT_LAYERLEVEL" val="1"/>
  <p:tag name="KSO_WM_TAG_VERSION" val="1.0"/>
  <p:tag name="KSO_WM_BEAUTIFY_FLAG" val="#wm#"/>
  <p:tag name="KSO_WM_UNIT_BLOCK" val="0"/>
  <p:tag name="KSO_WM_UNIT_SM_LIMIT_TYPE" val="0"/>
  <p:tag name="KSO_WM_UNIT_DEC_AREA_ID" val="5fb7255effb841be916d163296fda691"/>
  <p:tag name="KSO_WM_UNIT_DECORATE_INFO" val="{&quot;DecorateInfoH&quot;:{&quot;IsAbs&quot;:true},&quot;DecorateInfoW&quot;:{&quot;IsAbs&quot;:true},&quot;DecorateInfoX&quot;:{&quot;IsAbs&quot;:true,&quot;Pos&quot;:0},&quot;DecorateInfoY&quot;:{&quot;IsAbs&quot;:true,&quot;Pos&quot;:0},&quot;ReferentInfo&quot;:{&quot;Id&quot;:&quot;60739d2435a94bfb9fa3e08de09fab6a&quot;,&quot;X&quot;:{&quot;Pos&quot;:0},&quot;Y&quot;:{&quot;Pos&quot;:2}},&quot;whChangeMode&quot;:0}"/>
  <p:tag name="KSO_WM_CHIP_GROUPID" val="5ed746adafe44fab1839bd4f"/>
  <p:tag name="KSO_WM_CHIP_XID" val="5ed4c49734f4fab75e3461db"/>
  <p:tag name="KSO_WM_TEMPLATE_ASSEMBLE_XID" val="60656e624054ed1e2fb7f78f"/>
  <p:tag name="KSO_WM_TEMPLATE_ASSEMBLE_GROUPID" val="60656e624054ed1e2fb7f78f"/>
</p:tagLst>
</file>

<file path=ppt/tags/tag8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7568_1*i*8"/>
  <p:tag name="KSO_WM_TEMPLATE_CATEGORY" val="diagram"/>
  <p:tag name="KSO_WM_TEMPLATE_INDEX" val="20207568"/>
  <p:tag name="KSO_WM_UNIT_LAYERLEVEL" val="1"/>
  <p:tag name="KSO_WM_TAG_VERSION" val="1.0"/>
  <p:tag name="KSO_WM_BEAUTIFY_FLAG" val="#wm#"/>
  <p:tag name="KSO_WM_UNIT_SM_LIMIT_TYPE" val="0"/>
  <p:tag name="KSO_WM_CHIP_GROUPID" val="5ed746adafe44fab1839bd4f"/>
  <p:tag name="KSO_WM_CHIP_XID" val="5ed4c49734f4fab75e3461db"/>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7"/>
  <p:tag name="KSO_WM_TEMPLATE_ASSEMBLE_XID" val="60656e624054ed1e2fb7f78f"/>
  <p:tag name="KSO_WM_TEMPLATE_ASSEMBLE_GROUPID" val="60656e624054ed1e2fb7f78f"/>
</p:tagLst>
</file>

<file path=ppt/tags/tag8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7568_1*i*9"/>
  <p:tag name="KSO_WM_TEMPLATE_CATEGORY" val="diagram"/>
  <p:tag name="KSO_WM_TEMPLATE_INDEX" val="20207568"/>
  <p:tag name="KSO_WM_UNIT_LAYERLEVEL" val="1"/>
  <p:tag name="KSO_WM_TAG_VERSION" val="1.0"/>
  <p:tag name="KSO_WM_BEAUTIFY_FLAG" val="#wm#"/>
  <p:tag name="KSO_WM_UNIT_SM_LIMIT_TYPE" val="0"/>
  <p:tag name="KSO_WM_CHIP_GROUPID" val="5ed746adafe44fab1839bd4f"/>
  <p:tag name="KSO_WM_CHIP_XID" val="5ed4c49734f4fab75e3461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6e624054ed1e2fb7f78f"/>
  <p:tag name="KSO_WM_TEMPLATE_ASSEMBLE_GROUPID" val="60656e624054ed1e2fb7f78f"/>
</p:tagLst>
</file>

<file path=ppt/tags/tag8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7568_1*i*10"/>
  <p:tag name="KSO_WM_TEMPLATE_CATEGORY" val="diagram"/>
  <p:tag name="KSO_WM_TEMPLATE_INDEX" val="20207568"/>
  <p:tag name="KSO_WM_UNIT_LAYERLEVEL" val="1"/>
  <p:tag name="KSO_WM_TAG_VERSION" val="1.0"/>
  <p:tag name="KSO_WM_BEAUTIFY_FLAG" val="#wm#"/>
  <p:tag name="KSO_WM_UNIT_BLOCK" val="0"/>
  <p:tag name="KSO_WM_UNIT_SM_LIMIT_TYPE" val="0"/>
  <p:tag name="KSO_WM_UNIT_DEC_AREA_ID" val="06a934e183db4f20b62c9f8bfbd12695"/>
  <p:tag name="KSO_WM_UNIT_DECORATE_INFO" val="{&quot;ReferentInfo&quot;:{&quot;Id&quot;:&quot;1d09621b02184e528886ba17c52b391d&quot;,&quot;X&quot;:{&quot;Pos&quot;:0},&quot;Y&quot;:{&quot;Pos&quot;:2}},&quot;DecorateInfoX&quot;:{&quot;Pos&quot;:0,&quot;IsAbs&quot;:true},&quot;DecorateInfoY&quot;:{&quot;Pos&quot;:2,&quot;IsAbs&quot;:true},&quot;DecorateInfoW&quot;:{&quot;IsAbs&quot;:true},&quot;DecorateInfoH&quot;:{&quot;IsAbs&quot;:true},&quot;whChangeMode&quot;:0}"/>
  <p:tag name="KSO_WM_CHIP_GROUPID" val="5ed746adafe44fab1839bd4f"/>
  <p:tag name="KSO_WM_CHIP_XID" val="5ed4c49734f4fab75e3461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2"/>
  <p:tag name="KSO_WM_TEMPLATE_ASSEMBLE_XID" val="60656e624054ed1e2fb7f78f"/>
  <p:tag name="KSO_WM_TEMPLATE_ASSEMBLE_GROUPID" val="60656e624054ed1e2fb7f78f"/>
</p:tagLst>
</file>

<file path=ppt/tags/tag866.xml><?xml version="1.0" encoding="utf-8"?>
<p:tagLst xmlns:p="http://schemas.openxmlformats.org/presentationml/2006/main">
  <p:tag name="KSO_WM_BEAUTIFY_FLAG" val="#wm#"/>
  <p:tag name="KSO_WM_TEMPLATE_CATEGORY" val="diagram"/>
  <p:tag name="KSO_WM_TEMPLATE_INDEX" val="20207568"/>
  <p:tag name="KSO_WM_SLIDE_LAYOUT_INFO" val="{&quot;backgroundInfo&quot;:[{&quot;bottom&quot;:0,&quot;bottomAbs&quot;:false,&quot;left&quot;:0,&quot;leftAbs&quot;:false,&quot;right&quot;:0,&quot;rightAbs&quot;:false,&quot;top&quot;:0,&quot;topAbs&quot;:false,&quot;type&quot;:&quot;general&quot;}],&quot;id&quot;:&quot;2021-04-01T14:55:36&quot;,&quot;maxSize&quot;:{&quot;size1&quot;:55.600000000000001},&quot;minSize&quot;:{&quot;size1&quot;:44.399999999999999},&quot;normalSize&quot;:{&quot;size1&quot;:54.233333333333334},&quot;subLayout&quot;:[{&quot;id&quot;:&quot;2021-04-01T14:55:36&quot;,&quot;margin&quot;:{&quot;bottom&quot;:0,&quot;left&quot;:3.809999942779541,&quot;right&quot;:18.202999114990234,&quot;top&quot;:6.3499999046325684},&quot;type&quot;:0},{&quot;id&quot;:&quot;2021-04-01T14:55:36&quot;,&quot;margin&quot;:{&quot;bottom&quot;:3.809999942779541,&quot;left&quot;:3.809999942779541,&quot;right&quot;:18.202999114990234,&quot;top&quot;:1.2699999809265137},&quot;type&quot;:0}],&quot;type&quot;:0}"/>
  <p:tag name="KSO_WM_SLIDE_BACKGROUND" val="[&quot;general&quot;]"/>
  <p:tag name="KSO_WM_SLIDE_RATIO" val="1.777778"/>
  <p:tag name="KSO_WM_CHIP_INFOS" val="{&quot;type&quot;:0,&quot;layout_type&quot;:&quot;leftright&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d4c49734f4fab75e3461db"/>
  <p:tag name="KSO_WM_CHIP_FILLPROP" val="[[{&quot;text_align&quot;:&quot;lm&quot;,&quot;text_direction&quot;:&quot;horizontal&quot;,&quot;support_big_font&quot;:false,&quot;fill_id&quot;:&quot;f54ea87d18074689a6bc8753e6e17b76&quot;,&quot;fill_align&quot;:&quot;cm&quot;,&quot;chip_types&quot;:[&quot;picture&quot;]},{&quot;text_align&quot;:&quot;lb&quot;,&quot;text_direction&quot;:&quot;horizontal&quot;,&quot;support_big_font&quot;:true,&quot;fill_id&quot;:&quot;d07c7e87c4bf44558d4d6f4ba2f52dcf&quot;,&quot;fill_align&quot;:&quot;lb&quot;,&quot;chip_types&quot;:[&quot;header&quot;]},{&quot;text_align&quot;:&quot;lt&quot;,&quot;text_direction&quot;:&quot;horizontal&quot;,&quot;support_big_font&quot;:true,&quot;fill_id&quot;:&quot;2dd25998a6c94aecafe66050755e23f2&quot;,&quot;fill_align&quot;:&quot;lt&quot;,&quot;chip_types&quot;:[&quot;text&quot;]}]]"/>
  <p:tag name="KSO_WM_SLIDE_ID" val="diagram20207568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17*394"/>
  <p:tag name="KSO_WM_SLIDE_POSITION" val="71*72"/>
  <p:tag name="KSO_WM_TAG_VERSION" val="1.0"/>
  <p:tag name="KSO_WM_SLIDE_LAYOUT" val="a_d_f"/>
  <p:tag name="KSO_WM_SLIDE_LAYOUT_CNT" val="1_1_1"/>
  <p:tag name="KSO_WM_CHIP_DECFILLPROP" val="[]"/>
  <p:tag name="KSO_WM_CHIP_GROUPID" val="5ed746adafe44fab1839bd4f"/>
  <p:tag name="KSO_WM_SLIDE_BK_DARK_LIGHT" val="2"/>
  <p:tag name="KSO_WM_SLIDE_BACKGROUND_TYPE" val="general"/>
  <p:tag name="KSO_WM_SLIDE_SUPPORT_FEATURE_TYPE" val="0"/>
  <p:tag name="KSO_WM_TEMPLATE_ASSEMBLE_XID" val="60656e624054ed1e2fb7f78f"/>
  <p:tag name="KSO_WM_TEMPLATE_ASSEMBLE_GROUPID" val="60656e624054ed1e2fb7f78f"/>
</p:tagLst>
</file>

<file path=ppt/tags/tag8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8662_1*i*8"/>
  <p:tag name="KSO_WM_TEMPLATE_CATEGORY" val="diagram"/>
  <p:tag name="KSO_WM_TEMPLATE_INDEX" val="20198662"/>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
  <p:tag name="KSO_WM_UNIT_SHADOW_SCHEMECOLOR_INDEX" val="13"/>
  <p:tag name="KSO_WM_UNIT_TEXT_FILL_FORE_SCHEMECOLOR_INDEX_BRIGHTNESS" val="0"/>
  <p:tag name="KSO_WM_UNIT_TEXT_FILL_FORE_SCHEMECOLOR_INDEX" val="2"/>
  <p:tag name="KSO_WM_UNIT_TEXT_FILL_TYPE" val="1"/>
</p:tagLst>
</file>

<file path=ppt/tags/tag8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2.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8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4.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8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6.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87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7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7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8.xml><?xml version="1.0" encoding="utf-8"?>
<p:tagLst xmlns:p="http://schemas.openxmlformats.org/presentationml/2006/main">
  <p:tag name="KSO_WM_UNIT_TEXT_PART_ID_V2" val="b-3-1"/>
  <p:tag name="KSO_WM_UNIT_ISCONTENTSTITLE" val="0"/>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diagram20198662_1*a*1"/>
  <p:tag name="KSO_WM_TEMPLATE_CATEGORY" val="diagram"/>
  <p:tag name="KSO_WM_TEMPLATE_INDEX" val="20198662"/>
  <p:tag name="KSO_WM_UNIT_LAYERLEVEL" val="1"/>
  <p:tag name="KSO_WM_TAG_VERSION" val="1.0"/>
  <p:tag name="KSO_WM_BEAUTIFY_FLAG" val="#wm#"/>
  <p:tag name="KSO_WM_UNIT_PRESET_TEXT" val="户外拓展训练目的"/>
  <p:tag name="KSO_WM_UNIT_ISNUMDGMTITLE" val="0"/>
  <p:tag name="KSO_WM_UNIT_TEXT_FILL_FORE_SCHEMECOLOR_INDEX_BRIGHTNESS" val="0.15"/>
  <p:tag name="KSO_WM_UNIT_TEXT_FILL_FORE_SCHEMECOLOR_INDEX" val="13"/>
  <p:tag name="KSO_WM_UNIT_TEXT_FILL_TYPE" val="1"/>
</p:tagLst>
</file>

<file path=ppt/tags/tag88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8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8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8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8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8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8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8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8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8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9.xml><?xml version="1.0" encoding="utf-8"?>
<p:tagLst xmlns:p="http://schemas.openxmlformats.org/presentationml/2006/main">
  <p:tag name="KSO_WM_UNIT_NOCLEAR" val="0"/>
  <p:tag name="KSO_WM_UNIT_VALUE" val="120"/>
  <p:tag name="KSO_WM_UNIT_HIGHLIGHT" val="0"/>
  <p:tag name="KSO_WM_UNIT_COMPATIBLE" val="0"/>
  <p:tag name="KSO_WM_UNIT_DIAGRAM_ISNUMVISUAL" val="0"/>
  <p:tag name="KSO_WM_UNIT_DIAGRAM_ISREFERUNIT" val="0"/>
  <p:tag name="KSO_WM_UNIT_TYPE" val="f"/>
  <p:tag name="KSO_WM_UNIT_INDEX" val="1"/>
  <p:tag name="KSO_WM_UNIT_ID" val="diagram20198662_1*f*1"/>
  <p:tag name="KSO_WM_TEMPLATE_CATEGORY" val="diagram"/>
  <p:tag name="KSO_WM_TEMPLATE_INDEX" val="20198662"/>
  <p:tag name="KSO_WM_UNIT_LAYERLEVEL" val="1"/>
  <p:tag name="KSO_WM_TAG_VERSION" val="1.0"/>
  <p:tag name="KSO_WM_BEAUTIFY_FLAG" val="#wm#"/>
  <p:tag name="KSO_WM_UNIT_PRESET_TEXT" val="户外拓展训练通常利用崇山峻岭、翰海大川等自然环境，通过精心设计的活动达到&quot;磨练意志、陶冶情操、完善人格、熔炼团队&quot;的拓展培训目的。"/>
  <p:tag name="KSO_WM_UNIT_SUBTYPE" val="a"/>
  <p:tag name="KSO_WM_UNIT_TEXT_FILL_FORE_SCHEMECOLOR_INDEX_BRIGHTNESS" val="0.25"/>
  <p:tag name="KSO_WM_UNIT_TEXT_FILL_FORE_SCHEMECOLOR_INDEX" val="13"/>
  <p:tag name="KSO_WM_UNIT_TEXT_FILL_TYPE" val="1"/>
</p:tagLst>
</file>

<file path=ppt/tags/tag89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9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9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9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9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9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9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9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9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89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8662_1*i*1"/>
  <p:tag name="KSO_WM_TEMPLATE_CATEGORY" val="diagram"/>
  <p:tag name="KSO_WM_TEMPLATE_INDEX" val="20198662"/>
  <p:tag name="KSO_WM_UNIT_LAYERLEVEL" val="1"/>
  <p:tag name="KSO_WM_TAG_VERSION" val="1.0"/>
  <p:tag name="KSO_WM_BEAUTIFY_FLAG" val="#wm#"/>
</p:tagLst>
</file>

<file path=ppt/tags/tag90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0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0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03.xml><?xml version="1.0" encoding="utf-8"?>
<p:tagLst xmlns:p="http://schemas.openxmlformats.org/presentationml/2006/main">
  <p:tag name="KSO_WM_UNIT_FILL_FORE_SCHEMECOLOR_INDEX_BRIGHTNESS" val="-0.15"/>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90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0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0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0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0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0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8662_1*i*2"/>
  <p:tag name="KSO_WM_TEMPLATE_CATEGORY" val="diagram"/>
  <p:tag name="KSO_WM_TEMPLATE_INDEX" val="20198662"/>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91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1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1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1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1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1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1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1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1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1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8662_1*i*3"/>
  <p:tag name="KSO_WM_TEMPLATE_CATEGORY" val="diagram"/>
  <p:tag name="KSO_WM_TEMPLATE_INDEX" val="20198662"/>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92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2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2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2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2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2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2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2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2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2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8662_1*i*4"/>
  <p:tag name="KSO_WM_TEMPLATE_CATEGORY" val="diagram"/>
  <p:tag name="KSO_WM_TEMPLATE_INDEX" val="20198662"/>
  <p:tag name="KSO_WM_UNIT_LAYERLEVEL" val="1"/>
  <p:tag name="KSO_WM_TAG_VERSION" val="1.0"/>
  <p:tag name="KSO_WM_BEAUTIFY_FLAG" val="#wm#"/>
</p:tagLst>
</file>

<file path=ppt/tags/tag93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3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3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3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3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3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3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3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3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3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8662_1*i*5"/>
  <p:tag name="KSO_WM_TEMPLATE_CATEGORY" val="diagram"/>
  <p:tag name="KSO_WM_TEMPLATE_INDEX" val="20198662"/>
  <p:tag name="KSO_WM_UNIT_LAYERLEVEL" val="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94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4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4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4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4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4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4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4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4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4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8662_1*i*6"/>
  <p:tag name="KSO_WM_TEMPLATE_CATEGORY" val="diagram"/>
  <p:tag name="KSO_WM_TEMPLATE_INDEX" val="20198662"/>
  <p:tag name="KSO_WM_UNIT_LAYERLEVEL" val="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95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5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5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5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5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5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5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5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5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5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6.xml><?xml version="1.0" encoding="utf-8"?>
<p:tagLst xmlns:p="http://schemas.openxmlformats.org/presentationml/2006/main">
  <p:tag name="KSO_WM_SLIDE_ID" val="diagram20198662_1"/>
  <p:tag name="KSO_WM_TEMPLATE_SUBCATEGORY" val="8"/>
  <p:tag name="KSO_WM_SLIDE_TYPE" val="text"/>
  <p:tag name="KSO_WM_SLIDE_SUBTYPE" val="pureTxt"/>
  <p:tag name="KSO_WM_SLIDE_ITEM_CNT" val="0"/>
  <p:tag name="KSO_WM_SLIDE_INDEX" val="1"/>
  <p:tag name="KSO_WM_SLIDE_SIZE" val="959*506"/>
  <p:tag name="KSO_WM_SLIDE_POSITION" val="0*33"/>
  <p:tag name="KSO_WM_TAG_VERSION" val="1.0"/>
  <p:tag name="KSO_WM_BEAUTIFY_FLAG" val="#wm#"/>
  <p:tag name="KSO_WM_TEMPLATE_CATEGORY" val="diagram"/>
  <p:tag name="KSO_WM_TEMPLATE_INDEX" val="20198662"/>
  <p:tag name="KSO_WM_SLIDE_LAYOUT" val="a_f"/>
  <p:tag name="KSO_WM_SLIDE_LAYOUT_CNT" val="1_1"/>
  <p:tag name="KSO_WM_TEMPLATE_MASTER_TYPE" val="0"/>
  <p:tag name="KSO_WM_TEMPLATE_COLOR_TYPE" val="1"/>
</p:tagLst>
</file>

<file path=ppt/tags/tag96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6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6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6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6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6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6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6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6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6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7.xml><?xml version="1.0" encoding="utf-8"?>
<p:tagLst xmlns:p="http://schemas.openxmlformats.org/presentationml/2006/main">
  <p:tag name="KSO_WM_UNIT_COLOR_SCHEME_SHAPE_ID" val="90"/>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4654_1*i*1"/>
  <p:tag name="KSO_WM_TEMPLATE_CATEGORY" val="diagram"/>
  <p:tag name="KSO_WM_TEMPLATE_INDEX" val="20194654"/>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4"/>
  <p:tag name="KSO_WM_UNIT_TEXT_FILL_TYPE" val="1"/>
</p:tagLst>
</file>

<file path=ppt/tags/tag97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7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7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7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7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7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7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7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7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7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8.xml><?xml version="1.0" encoding="utf-8"?>
<p:tagLst xmlns:p="http://schemas.openxmlformats.org/presentationml/2006/main">
  <p:tag name="KSO_WM_UNIT_COLOR_SCHEME_SHAPE_ID" val="91"/>
  <p:tag name="KSO_WM_UNIT_COLOR_SCHEME_PARENT_PAGE" val="0_1"/>
  <p:tag name="KSO_WM_UNIT_FOIL_COLOR" val="1"/>
  <p:tag name="KSO_WM_UNIT_HIGHLIGHT" val="0"/>
  <p:tag name="KSO_WM_UNIT_COMPATIBLE" val="0"/>
  <p:tag name="KSO_WM_UNIT_DIAGRAM_ISNUMVISUAL" val="0"/>
  <p:tag name="KSO_WM_UNIT_DIAGRAM_ISREFERUNIT" val="0"/>
  <p:tag name="KSO_WM_UNIT_TYPE" val="i"/>
  <p:tag name="KSO_WM_UNIT_INDEX" val="2"/>
  <p:tag name="KSO_WM_UNIT_ID" val="diagram20194654_1*i*2"/>
  <p:tag name="KSO_WM_TEMPLATE_CATEGORY" val="diagram"/>
  <p:tag name="KSO_WM_TEMPLATE_INDEX" val="20194654"/>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14"/>
  <p:tag name="KSO_WM_UNIT_TEXT_FILL_TYPE" val="1"/>
</p:tagLst>
</file>

<file path=ppt/tags/tag98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8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82.xml><?xml version="1.0" encoding="utf-8"?>
<p:tagLst xmlns:p="http://schemas.openxmlformats.org/presentationml/2006/main">
  <p:tag name="KSO_WM_UNIT_FILL_FORE_SCHEMECOLOR_INDEX_BRIGHTNESS" val="-0.15"/>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98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8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8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86.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87.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88.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89.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9.xml><?xml version="1.0" encoding="utf-8"?>
<p:tagLst xmlns:p="http://schemas.openxmlformats.org/presentationml/2006/main">
  <p:tag name="KSO_WM_UNIT_TEXT_PART_ID_V2" val="d-3-2"/>
  <p:tag name="KSO_WM_UNIT_COLOR_SCHEME_SHAPE_ID" val="2"/>
  <p:tag name="KSO_WM_UNIT_COLOR_SCHEME_PARENT_PAGE" val="0_1"/>
  <p:tag name="KSO_WM_UNIT_PRESET_TEXT" val="单击此处添加小标题：&#13;点击此处添加正文，文字是您思想的提炼，为了最终呈现发布的良好效果，请言简意赅的阐述观点，并根据需要酌情增减文字。您的正文已经字字珠玑，但信息却千丝万缕，需要用更多的文字来表述；但请您尽可能提炼思想的精髓。&#13;单击此处添加小标题：&#13;往往事半功倍。为了能让您有更直观的字数感受，并进一步方便使用。"/>
  <p:tag name="KSO_WM_UNIT_NOCLEAR" val="1"/>
  <p:tag name="KSO_WM_UNIT_VALUE" val="273"/>
  <p:tag name="KSO_WM_UNIT_HIGHLIGHT" val="0"/>
  <p:tag name="KSO_WM_UNIT_COMPATIBLE" val="0"/>
  <p:tag name="KSO_WM_UNIT_DIAGRAM_ISNUMVISUAL" val="0"/>
  <p:tag name="KSO_WM_UNIT_DIAGRAM_ISREFERUNIT" val="0"/>
  <p:tag name="KSO_WM_UNIT_TYPE" val="f"/>
  <p:tag name="KSO_WM_UNIT_INDEX" val="1"/>
  <p:tag name="KSO_WM_UNIT_ID" val="diagram20194654_1*f*1"/>
  <p:tag name="KSO_WM_TEMPLATE_CATEGORY" val="diagram"/>
  <p:tag name="KSO_WM_TEMPLATE_INDEX" val="20194654"/>
  <p:tag name="KSO_WM_UNIT_LAYERLEVEL" val="1"/>
  <p:tag name="KSO_WM_TAG_VERSION" val="1.0"/>
  <p:tag name="KSO_WM_BEAUTIFY_FLAG" val="#wm#"/>
  <p:tag name="KSO_WM_UNIT_TEXT_FILL_FORE_SCHEMECOLOR_INDEX_BRIGHTNESS" val="0.25"/>
  <p:tag name="KSO_WM_UNIT_TEXT_FILL_FORE_SCHEMECOLOR_INDEX" val="13"/>
  <p:tag name="KSO_WM_UNIT_TEXT_FILL_TYPE" val="1"/>
</p:tagLst>
</file>

<file path=ppt/tags/tag990.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91.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92.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93.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94.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95.xml><?xml version="1.0" encoding="utf-8"?>
<p:tagLst xmlns:p="http://schemas.openxmlformats.org/presentationml/2006/main">
  <p:tag name="KSO_WM_UNIT_FILL_FORE_SCHEMECOLOR_INDEX_BRIGHTNESS" val="-0.2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996.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3"/>
  <p:tag name="KSO_WM_UNIT_TEXT_FILL_TYPE" val="1"/>
</p:tagLst>
</file>

<file path=ppt/tags/tag9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99.xml><?xml version="1.0" encoding="utf-8"?>
<p:tagLst xmlns:p="http://schemas.openxmlformats.org/presentationml/2006/main">
  <p:tag name="KSO_WM_UNIT_FILL_FORE_SCHEMECOLOR_INDEX_BRIGHTNESS" val="0.9"/>
  <p:tag name="KSO_WM_UNIT_FILL_FORE_SCHEMECOLOR_INDEX" val="13"/>
  <p:tag name="KSO_WM_UNIT_FILL_TYPE" val="1"/>
  <p:tag name="KSO_WM_UNIT_TEXT_FILL_FORE_SCHEMECOLOR_INDEX_BRIGHTNESS" val="0"/>
  <p:tag name="KSO_WM_UNIT_TEXT_FILL_FORE_SCHEMECOLOR_INDEX" val="13"/>
  <p:tag name="KSO_WM_UNIT_TEXT_FILL_TYPE" val="1"/>
</p:tagLst>
</file>

<file path=ppt/theme/theme1.xml><?xml version="1.0" encoding="utf-8"?>
<a:theme xmlns:a="http://schemas.openxmlformats.org/drawingml/2006/main" name="Office 主题​​">
  <a:themeElements>
    <a:clrScheme name="自定义 35">
      <a:dk1>
        <a:sysClr val="windowText" lastClr="000000"/>
      </a:dk1>
      <a:lt1>
        <a:sysClr val="window" lastClr="FFFFFF"/>
      </a:lt1>
      <a:dk2>
        <a:srgbClr val="44546A"/>
      </a:dk2>
      <a:lt2>
        <a:srgbClr val="E7E6E6"/>
      </a:lt2>
      <a:accent1>
        <a:srgbClr val="ED796F"/>
      </a:accent1>
      <a:accent2>
        <a:srgbClr val="ED796F"/>
      </a:accent2>
      <a:accent3>
        <a:srgbClr val="ED796F"/>
      </a:accent3>
      <a:accent4>
        <a:srgbClr val="ED796F"/>
      </a:accent4>
      <a:accent5>
        <a:srgbClr val="ED796F"/>
      </a:accent5>
      <a:accent6>
        <a:srgbClr val="ED796F"/>
      </a:accent6>
      <a:hlink>
        <a:srgbClr val="0563C1"/>
      </a:hlink>
      <a:folHlink>
        <a:srgbClr val="954F72"/>
      </a:folHlink>
    </a:clrScheme>
    <a:fontScheme name="mzjsdjx4">
      <a:majorFont>
        <a:latin typeface="黑体"/>
        <a:ea typeface="黑体"/>
        <a:cs typeface=""/>
      </a:majorFont>
      <a:minorFont>
        <a:latin typeface="黑体"/>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宋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0.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1.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2.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3.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4.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5.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6.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7.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8.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9.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0.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1.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2.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3.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4.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5.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6.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7.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8.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9.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0.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1.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2.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4.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5.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6.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7.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8.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9.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docProps/app.xml><?xml version="1.0" encoding="utf-8"?>
<Properties xmlns="http://schemas.openxmlformats.org/officeDocument/2006/extended-properties" xmlns:vt="http://schemas.openxmlformats.org/officeDocument/2006/docPropsVTypes">
  <TotalTime>0</TotalTime>
  <Words>10296</Words>
  <Application>WPS 演示</Application>
  <PresentationFormat>宽屏</PresentationFormat>
  <Paragraphs>873</Paragraphs>
  <Slides>106</Slides>
  <Notes>23</Notes>
  <HiddenSlides>0</HiddenSlides>
  <MMClips>0</MMClips>
  <ScaleCrop>false</ScaleCrop>
  <HeadingPairs>
    <vt:vector size="8" baseType="variant">
      <vt:variant>
        <vt:lpstr>已用的字体</vt:lpstr>
      </vt:variant>
      <vt:variant>
        <vt:i4>35</vt:i4>
      </vt:variant>
      <vt:variant>
        <vt:lpstr>主题</vt:lpstr>
      </vt:variant>
      <vt:variant>
        <vt:i4>1</vt:i4>
      </vt:variant>
      <vt:variant>
        <vt:lpstr>嵌入 OLE 服务器</vt:lpstr>
      </vt:variant>
      <vt:variant>
        <vt:i4>1</vt:i4>
      </vt:variant>
      <vt:variant>
        <vt:lpstr>幻灯片标题</vt:lpstr>
      </vt:variant>
      <vt:variant>
        <vt:i4>106</vt:i4>
      </vt:variant>
    </vt:vector>
  </HeadingPairs>
  <TitlesOfParts>
    <vt:vector size="143" baseType="lpstr">
      <vt:lpstr>Arial</vt:lpstr>
      <vt:lpstr>方正书宋_GBK</vt:lpstr>
      <vt:lpstr>Wingdings</vt:lpstr>
      <vt:lpstr>黑体</vt:lpstr>
      <vt:lpstr>汉仪中黑KW</vt:lpstr>
      <vt:lpstr>宋体</vt:lpstr>
      <vt:lpstr>汉仪旗黑-55简</vt:lpstr>
      <vt:lpstr>汉仪书宋二KW</vt:lpstr>
      <vt:lpstr>微软雅黑</vt:lpstr>
      <vt:lpstr>汉仪旗黑</vt:lpstr>
      <vt:lpstr>Calibri Light</vt:lpstr>
      <vt:lpstr>Helvetica Neue</vt:lpstr>
      <vt:lpstr>Roboto Light</vt:lpstr>
      <vt:lpstr>苹方-简</vt:lpstr>
      <vt:lpstr>字魂59号-创粗黑</vt:lpstr>
      <vt:lpstr>Times New Roman</vt:lpstr>
      <vt:lpstr>楷体_GB2312</vt:lpstr>
      <vt:lpstr>汉仪楷体简</vt:lpstr>
      <vt:lpstr>Arial</vt:lpstr>
      <vt:lpstr>微软雅黑</vt:lpstr>
      <vt:lpstr>WPS-Bullets</vt:lpstr>
      <vt:lpstr>Segoe UI</vt:lpstr>
      <vt:lpstr>Kaiti SC Bold</vt:lpstr>
      <vt:lpstr>Wingdings</vt:lpstr>
      <vt:lpstr>微软雅黑 Light</vt:lpstr>
      <vt:lpstr>汉仪旗黑-85S</vt:lpstr>
      <vt:lpstr>华文新魏</vt:lpstr>
      <vt:lpstr>+中文正文</vt:lpstr>
      <vt:lpstr>雅痞-简</vt:lpstr>
      <vt:lpstr>宋体</vt:lpstr>
      <vt:lpstr>黑体</vt:lpstr>
      <vt:lpstr>Calibri</vt:lpstr>
      <vt:lpstr>等线</vt:lpstr>
      <vt:lpstr>Arial Unicode MS</vt:lpstr>
      <vt:lpstr>汉仪中等线KW</vt:lpstr>
      <vt:lpstr>Office 主题​​</vt:lpstr>
      <vt:lpstr>OrgPlusWOPX.4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vt:lpstr>
      <vt:lpstr>PowerPoint 演示文稿</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miao mengya</dc:creator>
  <cp:lastModifiedBy>liuyue</cp:lastModifiedBy>
  <cp:revision>31</cp:revision>
  <dcterms:created xsi:type="dcterms:W3CDTF">2021-08-20T08:40:05Z</dcterms:created>
  <dcterms:modified xsi:type="dcterms:W3CDTF">2021-08-20T08:40:05Z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2052-3.7.0.5920</vt:lpwstr>
  </property>
  <property fmtid="{D5CDD505-2E9C-101B-9397-08002B2CF9AE}" pid="3" name="ICV">
    <vt:lpwstr>02D7E0E1A2C64176951E24E209DC0156</vt:lpwstr>
  </property>
</Properties>
</file>